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71" r:id="rId10"/>
    <p:sldId id="283" r:id="rId11"/>
    <p:sldId id="286" r:id="rId12"/>
    <p:sldId id="284" r:id="rId13"/>
    <p:sldId id="272" r:id="rId14"/>
    <p:sldId id="274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F70C6-BEC0-2D8F-BE54-7064CB6D60D4}" v="417" dt="2024-10-03T07:10:4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1" y="45"/>
      </p:cViewPr>
      <p:guideLst/>
    </p:cSldViewPr>
  </p:slideViewPr>
  <p:notesTextViewPr>
    <p:cViewPr>
      <p:scale>
        <a:sx n="1" d="1"/>
        <a:sy n="1" d="1"/>
      </p:scale>
      <p:origin x="0" y="-6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8780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(ref</a:t>
            </a:r>
            <a:r>
              <a:rPr lang="en-US" altLang="ko-KR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와</a:t>
            </a:r>
            <a:r>
              <a:rPr lang="en-US" altLang="ko-KR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Clone </a:t>
            </a:r>
            <a:r>
              <a:rPr lang="en-US" altLang="ko-KR" sz="2000" spc="-15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사용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 이유)</a:t>
            </a:r>
            <a:endParaRPr lang="en-US" altLang="ko-KR" sz="2000" spc="-150" dirty="0" err="1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AC819F-DC07-C563-9682-5FF6B76A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52A397C-9697-C8E7-6855-63F11EEA76C2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DE42E13-D09E-BC58-0C8D-D055671D6113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00A8AAC-4494-0FE7-9B29-4652033FDEE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48C4F7A-2BF1-A408-9531-7DF5762D69FE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2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몬스터 </a:t>
            </a:r>
            <a:r>
              <a:rPr lang="ko-KR" altLang="en-US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</a:t>
            </a:r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()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5A188AD-77BD-4483-3A21-020BE9E7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17"/>
          <a:stretch/>
        </p:blipFill>
        <p:spPr>
          <a:xfrm>
            <a:off x="4326134" y="2403415"/>
            <a:ext cx="6214180" cy="48833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A83901-E51B-71F3-5D80-1DB9566751A9}"/>
              </a:ext>
            </a:extLst>
          </p:cNvPr>
          <p:cNvGrpSpPr/>
          <p:nvPr/>
        </p:nvGrpSpPr>
        <p:grpSpPr>
          <a:xfrm>
            <a:off x="1153838" y="1556951"/>
            <a:ext cx="2729866" cy="1976255"/>
            <a:chOff x="1153838" y="1556951"/>
            <a:chExt cx="2729866" cy="19762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789ED-E9F7-24E6-F755-AB0AE85FD0A2}"/>
                </a:ext>
              </a:extLst>
            </p:cNvPr>
            <p:cNvSpPr txBox="1"/>
            <p:nvPr/>
          </p:nvSpPr>
          <p:spPr>
            <a:xfrm>
              <a:off x="1153838" y="2403415"/>
              <a:ext cx="25170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던전 클래스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DFBF0E-FDF1-1F46-CC62-E837A6407A10}"/>
                </a:ext>
              </a:extLst>
            </p:cNvPr>
            <p:cNvSpPr txBox="1"/>
            <p:nvPr/>
          </p:nvSpPr>
          <p:spPr>
            <a:xfrm>
              <a:off x="1185529" y="3133096"/>
              <a:ext cx="2698175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AppleSDGothicNeoB00" panose="02000503000000000000" pitchFamily="2" charset="-127"/>
                  <a:ea typeface="AppleSDGothicNeoB00"/>
                  <a:cs typeface="Pretendard Black" panose="02000A03000000020004" pitchFamily="50" charset="-127"/>
                </a:rPr>
                <a:t>매니저님들 미리 모시기</a:t>
              </a:r>
            </a:p>
          </p:txBody>
        </p:sp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4A2163D6-920A-3ACA-BC89-717C88D8F482}"/>
                </a:ext>
              </a:extLst>
            </p:cNvPr>
            <p:cNvSpPr/>
            <p:nvPr/>
          </p:nvSpPr>
          <p:spPr>
            <a:xfrm>
              <a:off x="115383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1A6F523D-91D8-6747-3FC0-2F6DD2AFEBB0}"/>
                </a:ext>
              </a:extLst>
            </p:cNvPr>
            <p:cNvSpPr/>
            <p:nvPr/>
          </p:nvSpPr>
          <p:spPr>
            <a:xfrm>
              <a:off x="1474861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738A5B78-4E90-8BD9-F8C8-743D4CD34558}"/>
                </a:ext>
              </a:extLst>
            </p:cNvPr>
            <p:cNvSpPr/>
            <p:nvPr/>
          </p:nvSpPr>
          <p:spPr>
            <a:xfrm>
              <a:off x="1795884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06403B82-6059-4E8C-1695-5A8598667D74}"/>
                </a:ext>
              </a:extLst>
            </p:cNvPr>
            <p:cNvSpPr/>
            <p:nvPr/>
          </p:nvSpPr>
          <p:spPr>
            <a:xfrm>
              <a:off x="2116907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클래스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퀘스트의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성격에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맞는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832BAC-6276-4623-838E-8B046A08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20" y="2582119"/>
            <a:ext cx="4324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클래스에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맞는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성공여부를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체크하는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18" y="853632"/>
            <a:ext cx="4985915" cy="2893671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2" y="4057999"/>
            <a:ext cx="7967240" cy="22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13391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 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선택화면에서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성공여부를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0"/>
            <a:ext cx="7271226" cy="50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퀘스트가</a:t>
            </a: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수락한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상태인지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조건을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완료하였는지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이미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클리어했는지</a:t>
            </a:r>
            <a:r>
              <a:rPr lang="en-US" altLang="ko-KR" sz="2000" spc="-150" dirty="0">
                <a:solidFill>
                  <a:schemeClr val="bg1"/>
                </a:solidFill>
                <a:ea typeface="AppleSDGothicNeoB00"/>
              </a:rPr>
              <a:t> </a:t>
            </a:r>
            <a:r>
              <a:rPr lang="en-US" altLang="ko-KR" sz="2000" spc="-150" dirty="0" err="1">
                <a:solidFill>
                  <a:schemeClr val="bg1"/>
                </a:solidFill>
                <a:ea typeface="AppleSDGothicNeoB00"/>
              </a:rPr>
              <a:t>체크</a:t>
            </a:r>
            <a:endParaRPr lang="en-US" altLang="ko-KR" sz="2000" spc="-150" dirty="0">
              <a:solidFill>
                <a:schemeClr val="bg1"/>
              </a:solidFill>
              <a:ea typeface="AppleSDGothicNeoB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86EB-0C52-1987-1F8D-A09E7FC4D2C8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몬스터를 클론으로 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만들고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퀘스트 내용에 따른 각각의 자식 클래스를 만들어서 성공 여부를 체크하는 함수를 사용했어요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0E21B-D57A-946A-8452-753A4E87F9D5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solidFill>
                  <a:schemeClr val="bg1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solidFill>
                <a:schemeClr val="bg1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1089</Words>
  <Application>Microsoft Office PowerPoint</Application>
  <PresentationFormat>와이드스크린</PresentationFormat>
  <Paragraphs>140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AppleSDGothicNeoB00</vt:lpstr>
      <vt:lpstr>AppleSDGothicNeoL00</vt:lpstr>
      <vt:lpstr>AppleSDGothicNeoM00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100</cp:revision>
  <dcterms:created xsi:type="dcterms:W3CDTF">2024-10-02T10:50:55Z</dcterms:created>
  <dcterms:modified xsi:type="dcterms:W3CDTF">2024-10-04T00:37:03Z</dcterms:modified>
</cp:coreProperties>
</file>