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4" r:id="rId4"/>
    <p:sldId id="269" r:id="rId5"/>
    <p:sldId id="265" r:id="rId6"/>
    <p:sldId id="267" r:id="rId7"/>
    <p:sldId id="268" r:id="rId8"/>
    <p:sldId id="270" r:id="rId9"/>
    <p:sldId id="271" r:id="rId10"/>
    <p:sldId id="272" r:id="rId11"/>
    <p:sldId id="274" r:id="rId12"/>
    <p:sldId id="258" r:id="rId13"/>
    <p:sldId id="260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14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여기서 던전 전투 방식을 구현하는데 있어서 좀 고민을 했는데 위 로직처럼했다는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전체적인 구조를 설명하면 좋을 것 같은데 도면 작업이라 시간 없으면 생략할 예정입니다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57972" y="2403415"/>
            <a:ext cx="6277021" cy="36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72" y="2403415"/>
            <a:ext cx="5800767" cy="38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69142-A183-AC28-0B8D-31491E1EEE48}"/>
              </a:ext>
            </a:extLst>
          </p:cNvPr>
          <p:cNvSpPr txBox="1"/>
          <p:nvPr/>
        </p:nvSpPr>
        <p:spPr>
          <a:xfrm>
            <a:off x="5517931" y="3429000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쭉 찍고 필요한 부분 편집해서 쓰기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다 완성되고 나서</a:t>
            </a:r>
            <a:r>
              <a:rPr lang="en-US" altLang="ko-KR"/>
              <a:t>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8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69142-A183-AC28-0B8D-31491E1EEE48}"/>
              </a:ext>
            </a:extLst>
          </p:cNvPr>
          <p:cNvSpPr txBox="1"/>
          <p:nvPr/>
        </p:nvSpPr>
        <p:spPr>
          <a:xfrm>
            <a:off x="4843166" y="2855135"/>
            <a:ext cx="2861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 설명</a:t>
            </a:r>
            <a:r>
              <a:rPr lang="en-US" altLang="ko-KR"/>
              <a:t>..?</a:t>
            </a:r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전투 중심</a:t>
            </a:r>
            <a:r>
              <a:rPr lang="en-US" altLang="ko-KR"/>
              <a:t>, </a:t>
            </a:r>
            <a:r>
              <a:rPr lang="ko-KR" altLang="en-US"/>
              <a:t>스킬 서브   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퀘스트</a:t>
            </a:r>
            <a:br>
              <a:rPr lang="en-US" altLang="ko-KR"/>
            </a:br>
            <a:r>
              <a:rPr lang="ko-KR" altLang="en-US"/>
              <a:t> 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13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69142-A183-AC28-0B8D-31491E1EEE48}"/>
              </a:ext>
            </a:extLst>
          </p:cNvPr>
          <p:cNvSpPr txBox="1"/>
          <p:nvPr/>
        </p:nvSpPr>
        <p:spPr>
          <a:xfrm>
            <a:off x="5517931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4672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 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51CBA-7AFB-7A3C-35A3-338CA0E85879}"/>
              </a:ext>
            </a:extLst>
          </p:cNvPr>
          <p:cNvSpPr/>
          <p:nvPr/>
        </p:nvSpPr>
        <p:spPr>
          <a:xfrm>
            <a:off x="5542716" y="2403415"/>
            <a:ext cx="4782384" cy="284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 게임 표지 </a:t>
            </a:r>
            <a:r>
              <a:rPr lang="en-US" altLang="ko-KR"/>
              <a:t>(</a:t>
            </a:r>
            <a:r>
              <a:rPr lang="ko-KR" altLang="en-US"/>
              <a:t>원래 스파르타 </a:t>
            </a:r>
            <a:r>
              <a:rPr lang="en-US" altLang="ko-KR"/>
              <a:t>RPG </a:t>
            </a:r>
            <a:r>
              <a:rPr lang="ko-KR" altLang="en-US"/>
              <a:t>나오는 부분</a:t>
            </a:r>
            <a:r>
              <a:rPr lang="en-US" altLang="ko-KR"/>
              <a:t>) </a:t>
            </a:r>
            <a:r>
              <a:rPr lang="ko-KR" altLang="en-US"/>
              <a:t>예정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75B992-71A1-D65C-37E2-2ED165F7C012}"/>
              </a:ext>
            </a:extLst>
          </p:cNvPr>
          <p:cNvSpPr/>
          <p:nvPr/>
        </p:nvSpPr>
        <p:spPr>
          <a:xfrm>
            <a:off x="5542716" y="2403415"/>
            <a:ext cx="4782384" cy="284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동영상 첨부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 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endParaRPr lang="en-US" altLang="ko-KR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 예정</a:t>
            </a:r>
            <a:r>
              <a: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추가</a:t>
            </a:r>
            <a:endParaRPr lang="en-US" altLang="ko-KR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endParaRPr lang="ko-KR" altLang="en-US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 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428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 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C0E21B-D57A-946A-8452-753A4E87F9D5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코드를 살펴보기 전에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10A81-A7CB-DA43-F72E-AD67725EF16E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61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26" y="2403415"/>
            <a:ext cx="6753274" cy="32956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59C3CD-13D4-C469-6143-0FE7720D00AD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274621" y="2403415"/>
            <a:ext cx="8810689" cy="3159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35100-FA09-1223-D51A-6F84EE62A9AA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688</Words>
  <Application>Microsoft Office PowerPoint</Application>
  <PresentationFormat>와이드스크린</PresentationFormat>
  <Paragraphs>114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AppleSDGothicNeoB00</vt:lpstr>
      <vt:lpstr>AppleSDGothicNeoL00</vt:lpstr>
      <vt:lpstr>AppleSDGothicNeoM00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3</cp:revision>
  <dcterms:created xsi:type="dcterms:W3CDTF">2024-10-02T10:50:55Z</dcterms:created>
  <dcterms:modified xsi:type="dcterms:W3CDTF">2024-10-03T04:27:30Z</dcterms:modified>
</cp:coreProperties>
</file>