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71" r:id="rId10"/>
    <p:sldId id="283" r:id="rId11"/>
    <p:sldId id="286" r:id="rId12"/>
    <p:sldId id="284" r:id="rId13"/>
    <p:sldId id="272" r:id="rId14"/>
    <p:sldId id="274" r:id="rId15"/>
    <p:sldId id="288" r:id="rId16"/>
    <p:sldId id="289" r:id="rId17"/>
    <p:sldId id="290" r:id="rId18"/>
    <p:sldId id="291" r:id="rId19"/>
    <p:sldId id="277" r:id="rId20"/>
    <p:sldId id="279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F70C6-BEC0-2D8F-BE54-7064CB6D60D4}" v="417" dt="2024-10-03T07:10:4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29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50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96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8780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(ref</a:t>
            </a:r>
            <a:r>
              <a:rPr lang="en-US" altLang="ko-KR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와</a:t>
            </a:r>
            <a:r>
              <a:rPr lang="en-US" altLang="ko-KR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Clone </a:t>
            </a:r>
            <a:r>
              <a:rPr lang="en-US" altLang="ko-KR" sz="2000" spc="-15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사용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이유)</a:t>
            </a:r>
            <a:endParaRPr lang="en-US" altLang="ko-KR" sz="2000" spc="-150" dirty="0" err="1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AC819F-DC07-C563-9682-5FF6B76A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52A397C-9697-C8E7-6855-63F11EEA76C2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DE42E13-D09E-BC58-0C8D-D055671D6113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00A8AAC-4494-0FE7-9B29-4652033FDEE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48C4F7A-2BF1-A408-9531-7DF5762D69FE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2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몬스터 </a:t>
            </a:r>
            <a:r>
              <a:rPr lang="ko-KR" altLang="en-US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</a:t>
            </a:r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()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5A188AD-77BD-4483-3A21-020BE9E7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17"/>
          <a:stretch/>
        </p:blipFill>
        <p:spPr>
          <a:xfrm>
            <a:off x="4326134" y="2403415"/>
            <a:ext cx="6214180" cy="48833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A83901-E51B-71F3-5D80-1DB9566751A9}"/>
              </a:ext>
            </a:extLst>
          </p:cNvPr>
          <p:cNvGrpSpPr/>
          <p:nvPr/>
        </p:nvGrpSpPr>
        <p:grpSpPr>
          <a:xfrm>
            <a:off x="1153838" y="1556951"/>
            <a:ext cx="2729866" cy="1976255"/>
            <a:chOff x="1153838" y="1556951"/>
            <a:chExt cx="2729866" cy="19762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789ED-E9F7-24E6-F755-AB0AE85FD0A2}"/>
                </a:ext>
              </a:extLst>
            </p:cNvPr>
            <p:cNvSpPr txBox="1"/>
            <p:nvPr/>
          </p:nvSpPr>
          <p:spPr>
            <a:xfrm>
              <a:off x="1153838" y="2403415"/>
              <a:ext cx="25170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던전 클래스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DFBF0E-FDF1-1F46-CC62-E837A6407A10}"/>
                </a:ext>
              </a:extLst>
            </p:cNvPr>
            <p:cNvSpPr txBox="1"/>
            <p:nvPr/>
          </p:nvSpPr>
          <p:spPr>
            <a:xfrm>
              <a:off x="1185529" y="3133096"/>
              <a:ext cx="2698175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AppleSDGothicNeoB00" panose="02000503000000000000" pitchFamily="2" charset="-127"/>
                  <a:ea typeface="AppleSDGothicNeoB00"/>
                  <a:cs typeface="Pretendard Black" panose="02000A03000000020004" pitchFamily="50" charset="-127"/>
                </a:rPr>
                <a:t>매니저님들 미리 모시기</a:t>
              </a:r>
            </a:p>
          </p:txBody>
        </p:sp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4A2163D6-920A-3ACA-BC89-717C88D8F482}"/>
                </a:ext>
              </a:extLst>
            </p:cNvPr>
            <p:cNvSpPr/>
            <p:nvPr/>
          </p:nvSpPr>
          <p:spPr>
            <a:xfrm>
              <a:off x="115383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1A6F523D-91D8-6747-3FC0-2F6DD2AFEBB0}"/>
                </a:ext>
              </a:extLst>
            </p:cNvPr>
            <p:cNvSpPr/>
            <p:nvPr/>
          </p:nvSpPr>
          <p:spPr>
            <a:xfrm>
              <a:off x="1474861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738A5B78-4E90-8BD9-F8C8-743D4CD34558}"/>
                </a:ext>
              </a:extLst>
            </p:cNvPr>
            <p:cNvSpPr/>
            <p:nvPr/>
          </p:nvSpPr>
          <p:spPr>
            <a:xfrm>
              <a:off x="1795884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06403B82-6059-4E8C-1695-5A8598667D74}"/>
                </a:ext>
              </a:extLst>
            </p:cNvPr>
            <p:cNvSpPr/>
            <p:nvPr/>
          </p:nvSpPr>
          <p:spPr>
            <a:xfrm>
              <a:off x="2116907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246093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클래스를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만들고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광역기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여부를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890D527-BCE5-23F5-F197-1E2F7A0D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69" y="990028"/>
            <a:ext cx="8304508" cy="48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198644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프리셋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A5EAE4E-F408-0F95-031B-AF7E954C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69" y="791778"/>
            <a:ext cx="8278677" cy="52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5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198644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프리셋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2306EF-C56C-25F5-55DE-09806A7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13" y="2893836"/>
            <a:ext cx="6276813" cy="3821277"/>
          </a:xfrm>
          <a:prstGeom prst="rect">
            <a:avLst/>
          </a:prstGeom>
        </p:spPr>
      </p:pic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7B244F0-F1D7-569A-7D57-81D6CEC9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474" y="149656"/>
            <a:ext cx="6267288" cy="28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120417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D89C867-2F35-DA28-7CF9-289C1542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65" y="73617"/>
            <a:ext cx="7038161" cy="67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퀘스트의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내용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에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따라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생성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832BAC-6276-4623-838E-8B046A08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562"/>
          <a:stretch/>
        </p:blipFill>
        <p:spPr>
          <a:xfrm>
            <a:off x="5416407" y="3632047"/>
            <a:ext cx="5010871" cy="635854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25BD59-4A52-AFEC-2801-D96D9831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0"/>
          <a:stretch/>
        </p:blipFill>
        <p:spPr>
          <a:xfrm>
            <a:off x="5416408" y="2403415"/>
            <a:ext cx="5010871" cy="618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13C17-6794-B6DF-671B-2669438C0F5D}"/>
              </a:ext>
            </a:extLst>
          </p:cNvPr>
          <p:cNvSpPr txBox="1"/>
          <p:nvPr/>
        </p:nvSpPr>
        <p:spPr>
          <a:xfrm>
            <a:off x="5562996" y="4339866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인벤토리에 특정 아이템을 장착하세요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725AB-3B4E-4A48-E851-CCE4101001C3}"/>
              </a:ext>
            </a:extLst>
          </p:cNvPr>
          <p:cNvSpPr txBox="1"/>
          <p:nvPr/>
        </p:nvSpPr>
        <p:spPr>
          <a:xfrm>
            <a:off x="5562996" y="3098416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일정 횟수 이상 던전을 클리어하세요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5820476-7D5C-83CE-2451-EC220966A142}"/>
              </a:ext>
            </a:extLst>
          </p:cNvPr>
          <p:cNvSpPr/>
          <p:nvPr/>
        </p:nvSpPr>
        <p:spPr>
          <a:xfrm rot="5400000">
            <a:off x="5404679" y="3168455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629CF60-618B-72F9-B0C3-994173F00439}"/>
              </a:ext>
            </a:extLst>
          </p:cNvPr>
          <p:cNvSpPr/>
          <p:nvPr/>
        </p:nvSpPr>
        <p:spPr>
          <a:xfrm rot="5400000">
            <a:off x="5405075" y="4420628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13391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선택화면에서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성공여부를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0"/>
            <a:ext cx="7271226" cy="50008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212E26-602F-A658-3F30-021416F27442}"/>
              </a:ext>
            </a:extLst>
          </p:cNvPr>
          <p:cNvSpPr/>
          <p:nvPr/>
        </p:nvSpPr>
        <p:spPr>
          <a:xfrm>
            <a:off x="5956300" y="4406900"/>
            <a:ext cx="117475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클래스에서 성공여부를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체크하는 함수를 넣었어요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141"/>
          <a:stretch/>
        </p:blipFill>
        <p:spPr>
          <a:xfrm>
            <a:off x="4665043" y="2403415"/>
            <a:ext cx="4985915" cy="2281927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9" y="4843094"/>
            <a:ext cx="7967240" cy="2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퀘스트가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수락한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상태인지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조건을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완료하였는지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이미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클리어했는지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클론을 이용한 </a:t>
            </a:r>
            <a:b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 대기열 생성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스킬 프리셋 생성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진행도를 확인하기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위해 세가지 변수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이용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0E21B-D57A-946A-8452-753A4E87F9D5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1217</Words>
  <Application>Microsoft Office PowerPoint</Application>
  <PresentationFormat>와이드스크린</PresentationFormat>
  <Paragraphs>159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AppleSDGothicNeoB00</vt:lpstr>
      <vt:lpstr>AppleSDGothicNeoL00</vt:lpstr>
      <vt:lpstr>AppleSDGothicNeoM00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102</cp:revision>
  <dcterms:created xsi:type="dcterms:W3CDTF">2024-10-02T10:50:55Z</dcterms:created>
  <dcterms:modified xsi:type="dcterms:W3CDTF">2024-10-04T01:45:01Z</dcterms:modified>
</cp:coreProperties>
</file>