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56" r:id="rId3"/>
    <p:sldId id="266" r:id="rId4"/>
    <p:sldId id="264" r:id="rId5"/>
    <p:sldId id="269" r:id="rId6"/>
    <p:sldId id="265" r:id="rId7"/>
    <p:sldId id="267" r:id="rId8"/>
    <p:sldId id="270" r:id="rId9"/>
    <p:sldId id="271" r:id="rId10"/>
    <p:sldId id="283" r:id="rId11"/>
    <p:sldId id="286" r:id="rId12"/>
    <p:sldId id="284" r:id="rId13"/>
    <p:sldId id="272" r:id="rId14"/>
    <p:sldId id="274" r:id="rId15"/>
    <p:sldId id="279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F70C6-BEC0-2D8F-BE54-7064CB6D60D4}" v="417" dt="2024-10-03T07:10:45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14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87-8601-44C0-8762-86821ADC035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4DA3-AEDD-4EA0-BA24-E52EB4A7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배틀 함수로 들어가면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while </a:t>
            </a:r>
            <a:r>
              <a:rPr lang="ko-KR" altLang="en-US"/>
              <a:t>문이 시작이 되는데요</a:t>
            </a:r>
            <a:r>
              <a:rPr lang="en-US" altLang="ko-KR"/>
              <a:t>. While</a:t>
            </a:r>
            <a:r>
              <a:rPr lang="ko-KR" altLang="en-US"/>
              <a:t> 문으로 들어가서 전투 </a:t>
            </a:r>
            <a:r>
              <a:rPr lang="en-US" altLang="ko-KR"/>
              <a:t>UI</a:t>
            </a:r>
            <a:r>
              <a:rPr lang="ko-KR" altLang="en-US"/>
              <a:t>가 띄워지고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전투 </a:t>
            </a:r>
            <a:r>
              <a:rPr lang="en-US" altLang="ko-KR"/>
              <a:t>UI</a:t>
            </a:r>
            <a:r>
              <a:rPr lang="ko-KR" altLang="en-US"/>
              <a:t>에서 대상을 선택 및 플레이어</a:t>
            </a:r>
            <a:r>
              <a:rPr lang="en-US" altLang="ko-KR"/>
              <a:t>-</a:t>
            </a:r>
            <a:r>
              <a:rPr lang="ko-KR" altLang="en-US"/>
              <a:t>몬스터 턴을 한 번 거치고 </a:t>
            </a:r>
            <a:br>
              <a:rPr lang="en-US" altLang="ko-KR"/>
            </a:br>
            <a:r>
              <a:rPr lang="ko-KR" altLang="en-US"/>
              <a:t>만약 둘 중 누구도 죽지 않았다면 다시 배틀</a:t>
            </a:r>
            <a:r>
              <a:rPr lang="en-US" altLang="ko-KR"/>
              <a:t>UI</a:t>
            </a:r>
            <a:r>
              <a:rPr lang="ko-KR" altLang="en-US"/>
              <a:t>가 뜨게 되는 반복 구조입니다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아래에는 저희가 도망치기 기능까지 구현을 해서 </a:t>
            </a:r>
            <a:r>
              <a:rPr lang="en-US" altLang="ko-KR"/>
              <a:t>while </a:t>
            </a:r>
            <a:r>
              <a:rPr lang="ko-KR" altLang="en-US"/>
              <a:t>문을 빠져나갈 수 있는 </a:t>
            </a:r>
            <a:r>
              <a:rPr lang="en-US" altLang="ko-KR"/>
              <a:t>if</a:t>
            </a:r>
            <a:r>
              <a:rPr lang="ko-KR" altLang="en-US"/>
              <a:t> 문까지 구현을 해둔 상태입니다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3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77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7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메인화면에서 나오는 </a:t>
            </a:r>
            <a:r>
              <a:rPr lang="en-US" altLang="ko-KR"/>
              <a:t>7</a:t>
            </a:r>
            <a:r>
              <a:rPr lang="ko-KR" altLang="en-US"/>
              <a:t>가지 기능은 각각의 클래스로 구현하고 그 클래스 내에서 필요한 기능이나 서브 </a:t>
            </a:r>
            <a:r>
              <a:rPr lang="en-US" altLang="ko-KR"/>
              <a:t>UI</a:t>
            </a:r>
            <a:r>
              <a:rPr lang="ko-KR" altLang="en-US"/>
              <a:t>를 구상했습니다 식으로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여기서 던전 전투 방식을 구현하는데 있어서 좀 고민을 했는데 위 로직처럼했다는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0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7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0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261A-F6A9-D38C-D922-F0A8B00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A2DC0-1EB3-8DEC-3F4C-C9776E8B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762-F8AC-4076-9079-5C7CEA3E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45D5-4998-EA26-7128-82A4577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98EA-2010-2D9E-7161-C68F843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579E-332F-70E8-4DC0-C4232E1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27B08-EB04-C3DC-BC04-324E5107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9730-BB25-3167-4653-C59159C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DC57-56EF-4115-49AB-C12A54E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71F5-E04B-FC8C-7462-13815FBA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1E401-D750-14B6-048C-08554A64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FC524-1E62-9EDE-45A9-E8A2B44D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C0FC-4334-27D5-1BD3-2906AF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139E7-801D-C01A-566E-9FA9A7F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D02-3F4B-D083-2DEF-E36A9419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507-4033-8920-2722-0BAA89A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8ADAC-10D4-4234-49DF-461761F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D570-3A9E-6934-DD88-3A6388CA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EE57-9F30-FF9F-01B9-55FAD32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2322A-E61A-0EA0-D34D-9F75C4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6B89-8F48-9E50-7539-0AF85DB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EEE6-5E51-F664-8B9F-57A75053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801B-53BE-0AAE-DD8F-72670F2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EDBF-837E-7850-A46A-F2BB775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89B4-1CD7-91F7-4C31-E72E4D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D808-5E7D-4290-BC19-6F25D19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71CBB-C1ED-5DEE-D966-8C4787AF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B3CAB-6E08-D73F-EEE8-A20A5D49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FE2D3-1CC2-C4DA-0AA7-4B1251C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F0E19-C1C1-6D18-336A-30D019F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CE2A-C3D4-C58B-B0DE-21FD75A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7636-FC37-5E36-6530-1CE4B6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34BAE-732B-990C-34DF-AB10D6B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125C5-02FC-4235-4C3A-0635ECE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A8A0D-ADB3-ECD7-E430-4FD7C6F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E777F-983A-E63E-3DB7-DFDA2122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3B277-69BA-60E8-74DB-A97F017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09A19-5FCA-45AF-83C0-1EE984D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A32CC-068F-EE20-ADAB-59A13DF1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2F04-69DC-9E92-FD7F-3D99F7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E1D23-5ACE-1DB0-11BA-4B0B4EC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A048C-F57A-F99B-DB5A-74D5923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7527-5986-93A2-69A9-E427DE8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01704-316D-1CE2-4FED-64B7DAD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E8C89-878E-44E4-5B6C-82BDB77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F5BE9-E22B-84CE-B733-89B172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B9C-B549-308D-0B8F-8807D28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1941-1F76-011C-8326-21FF9E25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0771D-23ED-D857-B5FA-3E9818E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ECB0-356A-C58C-9563-368B0A3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04F2-A9E4-E50C-6C22-4469AF5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B07BF-C5C1-0A33-67B3-EFEBDF8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1538-0DF8-6FF2-F60B-6530856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13460-4860-5310-E78D-92C23A8E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54304-F0F0-EC5A-1719-35FC4ABC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B87D5-F430-C9BE-15F7-B66FCD1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9107F-4179-6842-E59B-384D963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E9CEC-3202-8499-1F12-2056A2E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32D1-EAE8-094E-471A-AA10BE7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4B56-9594-4BF6-1C10-58DEC79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61D5-23C3-43BF-D3F8-52176E079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F591-FFDA-58BB-03A2-D0E9A50D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E5EEA-B35A-9C9F-133D-C20A37A65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1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8780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(ref</a:t>
            </a:r>
            <a:r>
              <a:rPr lang="en-US" altLang="ko-KR" sz="2000" spc="-15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와</a:t>
            </a:r>
            <a:r>
              <a:rPr lang="en-US" altLang="ko-KR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Clone </a:t>
            </a:r>
            <a:r>
              <a:rPr lang="en-US" altLang="ko-KR" sz="2000" spc="-15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사용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이유)</a:t>
            </a:r>
            <a:endParaRPr lang="en-US" altLang="ko-KR" sz="2000" spc="-150" dirty="0" err="1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AC819F-DC07-C563-9682-5FF6B76A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52A397C-9697-C8E7-6855-63F11EEA76C2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DE42E13-D09E-BC58-0C8D-D055671D6113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00A8AAC-4494-0FE7-9B29-4652033FDEE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48C4F7A-2BF1-A408-9531-7DF5762D69FE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2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65622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몬스터 </a:t>
            </a:r>
            <a:r>
              <a:rPr lang="ko-KR" altLang="en-US" sz="2000" spc="-15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Clone</a:t>
            </a:r>
            <a:r>
              <a:rPr lang="ko-KR" altLang="en-US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()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05BD105-3D9A-C28C-60F3-7F742C1DC3CB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323FC09-6D79-2B14-9C92-D63365BAC625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6A9F0F7-7667-D8DE-9A19-A43DE44221F6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F3D897-D8BE-0837-78F9-C88252E701A1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A23A907-43E5-8925-D40E-7F59737A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218" b="43037"/>
          <a:stretch/>
        </p:blipFill>
        <p:spPr>
          <a:xfrm>
            <a:off x="4326134" y="5896030"/>
            <a:ext cx="6301074" cy="771141"/>
          </a:xfrm>
          <a:prstGeom prst="rect">
            <a:avLst/>
          </a:prstGeom>
        </p:spPr>
      </p:pic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AC87B97-00F1-F6D3-C01B-646371A3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62"/>
          <a:stretch/>
        </p:blipFill>
        <p:spPr>
          <a:xfrm>
            <a:off x="4326132" y="4177147"/>
            <a:ext cx="6301076" cy="1718883"/>
          </a:xfrm>
          <a:prstGeom prst="rect">
            <a:avLst/>
          </a:prstGeom>
        </p:spPr>
      </p:pic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FA54084-6AF7-D4C7-F34C-F7E78068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827"/>
          <a:stretch/>
        </p:blipFill>
        <p:spPr>
          <a:xfrm>
            <a:off x="4326134" y="2403415"/>
            <a:ext cx="6301074" cy="18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5A188AD-77BD-4483-3A21-020BE9E7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017"/>
          <a:stretch/>
        </p:blipFill>
        <p:spPr>
          <a:xfrm>
            <a:off x="4326134" y="2403415"/>
            <a:ext cx="6214180" cy="48833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A83901-E51B-71F3-5D80-1DB9566751A9}"/>
              </a:ext>
            </a:extLst>
          </p:cNvPr>
          <p:cNvGrpSpPr/>
          <p:nvPr/>
        </p:nvGrpSpPr>
        <p:grpSpPr>
          <a:xfrm>
            <a:off x="1153838" y="1556951"/>
            <a:ext cx="2729866" cy="1976255"/>
            <a:chOff x="1153838" y="1556951"/>
            <a:chExt cx="2729866" cy="19762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789ED-E9F7-24E6-F755-AB0AE85FD0A2}"/>
                </a:ext>
              </a:extLst>
            </p:cNvPr>
            <p:cNvSpPr txBox="1"/>
            <p:nvPr/>
          </p:nvSpPr>
          <p:spPr>
            <a:xfrm>
              <a:off x="1153838" y="2403415"/>
              <a:ext cx="25170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던전 클래스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DFBF0E-FDF1-1F46-CC62-E837A6407A10}"/>
                </a:ext>
              </a:extLst>
            </p:cNvPr>
            <p:cNvSpPr txBox="1"/>
            <p:nvPr/>
          </p:nvSpPr>
          <p:spPr>
            <a:xfrm>
              <a:off x="1185529" y="3133096"/>
              <a:ext cx="2698175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  <a:latin typeface="AppleSDGothicNeoB00" panose="02000503000000000000" pitchFamily="2" charset="-127"/>
                  <a:ea typeface="AppleSDGothicNeoB00"/>
                  <a:cs typeface="Pretendard Black" panose="02000A03000000020004" pitchFamily="50" charset="-127"/>
                </a:rPr>
                <a:t>매니저님들 미리 모시기</a:t>
              </a:r>
            </a:p>
          </p:txBody>
        </p:sp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4A2163D6-920A-3ACA-BC89-717C88D8F482}"/>
                </a:ext>
              </a:extLst>
            </p:cNvPr>
            <p:cNvSpPr/>
            <p:nvPr/>
          </p:nvSpPr>
          <p:spPr>
            <a:xfrm>
              <a:off x="115383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1A6F523D-91D8-6747-3FC0-2F6DD2AFEBB0}"/>
                </a:ext>
              </a:extLst>
            </p:cNvPr>
            <p:cNvSpPr/>
            <p:nvPr/>
          </p:nvSpPr>
          <p:spPr>
            <a:xfrm>
              <a:off x="1474861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738A5B78-4E90-8BD9-F8C8-743D4CD34558}"/>
                </a:ext>
              </a:extLst>
            </p:cNvPr>
            <p:cNvSpPr/>
            <p:nvPr/>
          </p:nvSpPr>
          <p:spPr>
            <a:xfrm>
              <a:off x="1795884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06403B82-6059-4E8C-1695-5A8598667D74}"/>
                </a:ext>
              </a:extLst>
            </p:cNvPr>
            <p:cNvSpPr/>
            <p:nvPr/>
          </p:nvSpPr>
          <p:spPr>
            <a:xfrm>
              <a:off x="2116907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71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5BC9B5-EB1E-3D60-A107-C4976D7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80"/>
          <a:stretch/>
        </p:blipFill>
        <p:spPr>
          <a:xfrm>
            <a:off x="4326134" y="2487311"/>
            <a:ext cx="6277021" cy="36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1"/>
            <a:ext cx="5800767" cy="38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13391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</a:t>
            </a:r>
            <a:r>
              <a:rPr lang="en-US" altLang="ko-KR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선택화면에서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성공여부를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항상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체크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366E56-DDF7-80E0-3FC6-D90118FB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0"/>
            <a:ext cx="7271226" cy="50008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212E26-602F-A658-3F30-021416F27442}"/>
              </a:ext>
            </a:extLst>
          </p:cNvPr>
          <p:cNvSpPr/>
          <p:nvPr/>
        </p:nvSpPr>
        <p:spPr>
          <a:xfrm>
            <a:off x="5956300" y="4406900"/>
            <a:ext cx="1174750" cy="209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퀘스트의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내용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에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따라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자식클래스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생성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했어요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832BAC-6276-4623-838E-8B046A08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562"/>
          <a:stretch/>
        </p:blipFill>
        <p:spPr>
          <a:xfrm>
            <a:off x="5416407" y="3632047"/>
            <a:ext cx="5010871" cy="635854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325BD59-4A52-AFEC-2801-D96D9831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0"/>
          <a:stretch/>
        </p:blipFill>
        <p:spPr>
          <a:xfrm>
            <a:off x="5416408" y="2403415"/>
            <a:ext cx="5010871" cy="618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13C17-6794-B6DF-671B-2669438C0F5D}"/>
              </a:ext>
            </a:extLst>
          </p:cNvPr>
          <p:cNvSpPr txBox="1"/>
          <p:nvPr/>
        </p:nvSpPr>
        <p:spPr>
          <a:xfrm>
            <a:off x="5562996" y="4339866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인벤토리에 특정 아이템을 장착하세요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140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725AB-3B4E-4A48-E851-CCE4101001C3}"/>
              </a:ext>
            </a:extLst>
          </p:cNvPr>
          <p:cNvSpPr txBox="1"/>
          <p:nvPr/>
        </p:nvSpPr>
        <p:spPr>
          <a:xfrm>
            <a:off x="5562996" y="3098416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일정 횟수 이상 던전을 클리어하세요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140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5820476-7D5C-83CE-2451-EC220966A142}"/>
              </a:ext>
            </a:extLst>
          </p:cNvPr>
          <p:cNvSpPr/>
          <p:nvPr/>
        </p:nvSpPr>
        <p:spPr>
          <a:xfrm rot="5400000">
            <a:off x="5404679" y="3168455"/>
            <a:ext cx="170044" cy="146589"/>
          </a:xfrm>
          <a:prstGeom prst="triangle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629CF60-618B-72F9-B0C3-994173F00439}"/>
              </a:ext>
            </a:extLst>
          </p:cNvPr>
          <p:cNvSpPr/>
          <p:nvPr/>
        </p:nvSpPr>
        <p:spPr>
          <a:xfrm rot="5400000">
            <a:off x="5405075" y="4420628"/>
            <a:ext cx="170044" cy="146589"/>
          </a:xfrm>
          <a:prstGeom prst="triangle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각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클래스에서 성공여부를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체크하는 함수를 넣었어요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8325F8-0317-179A-9CC9-BD354439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141"/>
          <a:stretch/>
        </p:blipFill>
        <p:spPr>
          <a:xfrm>
            <a:off x="4723580" y="2374855"/>
            <a:ext cx="4985915" cy="2281927"/>
          </a:xfrm>
          <a:prstGeom prst="rect">
            <a:avLst/>
          </a:prstGeom>
        </p:spPr>
      </p:pic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81D2848-CED8-026F-46D7-80A908C3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9" y="4813276"/>
            <a:ext cx="7967240" cy="22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9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현재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퀘스트가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수락한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상태인지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조건을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완료하였는지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이미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클리어했는지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체크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65259E5-C1A4-770A-E799-5E22845E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14" y="2403415"/>
            <a:ext cx="6258940" cy="57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F22563-C548-CDE8-29DE-E949743F8A4F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팀원소개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075484-568E-E61C-0890-90688671A2D0}"/>
              </a:ext>
            </a:extLst>
          </p:cNvPr>
          <p:cNvGrpSpPr/>
          <p:nvPr/>
        </p:nvGrpSpPr>
        <p:grpSpPr>
          <a:xfrm>
            <a:off x="4353489" y="2403415"/>
            <a:ext cx="6684673" cy="2400947"/>
            <a:chOff x="4296000" y="2388031"/>
            <a:chExt cx="6684673" cy="2400947"/>
          </a:xfrm>
        </p:grpSpPr>
        <p:pic>
          <p:nvPicPr>
            <p:cNvPr id="3074" name="Picture 2" descr="별의 커비">
              <a:extLst>
                <a:ext uri="{FF2B5EF4-FFF2-40B4-BE49-F238E27FC236}">
                  <a16:creationId xmlns:a16="http://schemas.microsoft.com/office/drawing/2014/main" id="{10C4BB59-281E-1346-0106-F3AD4A4447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2403415"/>
              <a:ext cx="180000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별의 커비' : 네이버 블로그">
              <a:extLst>
                <a:ext uri="{FF2B5EF4-FFF2-40B4-BE49-F238E27FC236}">
                  <a16:creationId xmlns:a16="http://schemas.microsoft.com/office/drawing/2014/main" id="{80BF5BBF-A3EE-72B7-BE1E-9FF389D03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49" y="2388031"/>
              <a:ext cx="2321964" cy="185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2EA2E4-2C15-0A58-57C7-4B50CA0278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6925" y="2445157"/>
              <a:ext cx="1502213" cy="17452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D183-5F3B-F755-652F-8E7054BF3292}"/>
                </a:ext>
              </a:extLst>
            </p:cNvPr>
            <p:cNvSpPr txBox="1"/>
            <p:nvPr/>
          </p:nvSpPr>
          <p:spPr>
            <a:xfrm>
              <a:off x="4296000" y="4381979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이지윤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조장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355A0-2C50-EE26-0DAB-8C118947EB81}"/>
                </a:ext>
              </a:extLst>
            </p:cNvPr>
            <p:cNvSpPr txBox="1"/>
            <p:nvPr/>
          </p:nvSpPr>
          <p:spPr>
            <a:xfrm>
              <a:off x="6669962" y="4388868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손형민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33F86-AE12-C68B-D3D4-15B8CB61F864}"/>
                </a:ext>
              </a:extLst>
            </p:cNvPr>
            <p:cNvSpPr txBox="1"/>
            <p:nvPr/>
          </p:nvSpPr>
          <p:spPr>
            <a:xfrm>
              <a:off x="9043924" y="4381979"/>
              <a:ext cx="193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조윤진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‘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’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상세한 역할 분담은 노션 확인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진짜 밥 사달라고 하지 않읍니다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302E6-F731-CF37-EF93-67C7638137AA}"/>
              </a:ext>
            </a:extLst>
          </p:cNvPr>
          <p:cNvSpPr txBox="1"/>
          <p:nvPr/>
        </p:nvSpPr>
        <p:spPr>
          <a:xfrm>
            <a:off x="4826929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대문자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F34B7-08E4-F3C5-F946-E82721D88F33}"/>
              </a:ext>
            </a:extLst>
          </p:cNvPr>
          <p:cNvSpPr txBox="1"/>
          <p:nvPr/>
        </p:nvSpPr>
        <p:spPr>
          <a:xfrm>
            <a:off x="7159460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극강의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74096-0EF5-EA6B-A406-7DD970496BB2}"/>
              </a:ext>
            </a:extLst>
          </p:cNvPr>
          <p:cNvSpPr txBox="1"/>
          <p:nvPr/>
        </p:nvSpPr>
        <p:spPr>
          <a:xfrm>
            <a:off x="9690257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확신의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725ED6-7827-079B-5466-A2FA16E9C0E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컨셉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(concept)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배고픈 내향형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들이 한끼줍쇼 하는 게임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2024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년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10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월 어느 날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, </a:t>
            </a: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스파르타 던전에서 조용한 구걸 사태가 벌어지는데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BDB8E-7E41-FBB2-6AF8-CDA42AF6A8F6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9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0CBB37E-E5E6-4BE7-CBCD-2F9B830355D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68F43E3-EA4D-4A47-927D-C432EC1AEF10}"/>
              </a:ext>
            </a:extLst>
          </p:cNvPr>
          <p:cNvCxnSpPr/>
          <p:nvPr/>
        </p:nvCxnSpPr>
        <p:spPr>
          <a:xfrm>
            <a:off x="5462702" y="3746450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와이어프레임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6278587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6278587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6278587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6278587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6278587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6278587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6278587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7874466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9470345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11066224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283B26-CE85-9005-9A1F-E507B6856F18}"/>
              </a:ext>
            </a:extLst>
          </p:cNvPr>
          <p:cNvSpPr/>
          <p:nvPr/>
        </p:nvSpPr>
        <p:spPr>
          <a:xfrm>
            <a:off x="7874466" y="4097728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5CC71A-CEDD-B4EE-E7A1-5281D8E9EFD3}"/>
              </a:ext>
            </a:extLst>
          </p:cNvPr>
          <p:cNvSpPr/>
          <p:nvPr/>
        </p:nvSpPr>
        <p:spPr>
          <a:xfrm>
            <a:off x="9470343" y="410376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D5C789-699D-19CD-6211-715DB4391945}"/>
              </a:ext>
            </a:extLst>
          </p:cNvPr>
          <p:cNvSpPr/>
          <p:nvPr/>
        </p:nvSpPr>
        <p:spPr>
          <a:xfrm>
            <a:off x="7874466" y="536171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F22B9E-3A7C-8330-0651-7F38B08CAFD3}"/>
              </a:ext>
            </a:extLst>
          </p:cNvPr>
          <p:cNvSpPr/>
          <p:nvPr/>
        </p:nvSpPr>
        <p:spPr>
          <a:xfrm>
            <a:off x="9470343" y="536774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EF203F-460C-26E5-A40C-84A1CBCC1E15}"/>
              </a:ext>
            </a:extLst>
          </p:cNvPr>
          <p:cNvSpPr/>
          <p:nvPr/>
        </p:nvSpPr>
        <p:spPr>
          <a:xfrm>
            <a:off x="7874466" y="223624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144CDA-8878-3B9B-A80B-A0E67D5DC459}"/>
              </a:ext>
            </a:extLst>
          </p:cNvPr>
          <p:cNvSpPr/>
          <p:nvPr/>
        </p:nvSpPr>
        <p:spPr>
          <a:xfrm>
            <a:off x="7874466" y="285018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A2C18E-AC19-FB99-3EF5-97BCFBE8F301}"/>
              </a:ext>
            </a:extLst>
          </p:cNvPr>
          <p:cNvSpPr/>
          <p:nvPr/>
        </p:nvSpPr>
        <p:spPr>
          <a:xfrm>
            <a:off x="9470343" y="283858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6F31AA-52F7-FFE3-E9A4-E1B3F2CD6B0D}"/>
              </a:ext>
            </a:extLst>
          </p:cNvPr>
          <p:cNvGrpSpPr/>
          <p:nvPr/>
        </p:nvGrpSpPr>
        <p:grpSpPr>
          <a:xfrm>
            <a:off x="6614626" y="1720094"/>
            <a:ext cx="5711433" cy="4079770"/>
            <a:chOff x="6627158" y="1708223"/>
            <a:chExt cx="5711433" cy="407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B5922-F35B-EF88-AA8A-2745A3B3148A}"/>
                </a:ext>
              </a:extLst>
            </p:cNvPr>
            <p:cNvSpPr txBox="1"/>
            <p:nvPr/>
          </p:nvSpPr>
          <p:spPr>
            <a:xfrm>
              <a:off x="6627158" y="170822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상태보기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069BDC-E26B-3D7E-3970-FE00BD317CBF}"/>
                </a:ext>
              </a:extLst>
            </p:cNvPr>
            <p:cNvSpPr txBox="1"/>
            <p:nvPr/>
          </p:nvSpPr>
          <p:spPr>
            <a:xfrm>
              <a:off x="6627159" y="2332379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6B0F0-A670-6C46-33F1-A09EE8892752}"/>
                </a:ext>
              </a:extLst>
            </p:cNvPr>
            <p:cNvSpPr txBox="1"/>
            <p:nvPr/>
          </p:nvSpPr>
          <p:spPr>
            <a:xfrm>
              <a:off x="6798827" y="2956535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B67BF-784F-D2AD-8C50-1BA5E0D0E209}"/>
                </a:ext>
              </a:extLst>
            </p:cNvPr>
            <p:cNvSpPr txBox="1"/>
            <p:nvPr/>
          </p:nvSpPr>
          <p:spPr>
            <a:xfrm>
              <a:off x="6798825" y="3580691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7BE9E-C563-9742-7EDE-BEA2EAF5FADA}"/>
                </a:ext>
              </a:extLst>
            </p:cNvPr>
            <p:cNvSpPr txBox="1"/>
            <p:nvPr/>
          </p:nvSpPr>
          <p:spPr>
            <a:xfrm>
              <a:off x="6643334" y="4204847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휴식하기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86BC8-B9E7-8B8C-52B6-20101ACC8D2F}"/>
                </a:ext>
              </a:extLst>
            </p:cNvPr>
            <p:cNvSpPr txBox="1"/>
            <p:nvPr/>
          </p:nvSpPr>
          <p:spPr>
            <a:xfrm>
              <a:off x="6643334" y="482900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6E01F-2ADB-3F06-6C22-7E89CFECCC52}"/>
                </a:ext>
              </a:extLst>
            </p:cNvPr>
            <p:cNvSpPr txBox="1"/>
            <p:nvPr/>
          </p:nvSpPr>
          <p:spPr>
            <a:xfrm>
              <a:off x="6721078" y="5470965"/>
              <a:ext cx="6511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퀘스트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FE246-D0C6-3BFA-A98A-5A6C85C71A85}"/>
                </a:ext>
              </a:extLst>
            </p:cNvPr>
            <p:cNvSpPr txBox="1"/>
            <p:nvPr/>
          </p:nvSpPr>
          <p:spPr>
            <a:xfrm>
              <a:off x="8138223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생성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EC2622-3800-23E3-F486-77EF77F8FDB2}"/>
                </a:ext>
              </a:extLst>
            </p:cNvPr>
            <p:cNvSpPr txBox="1"/>
            <p:nvPr/>
          </p:nvSpPr>
          <p:spPr>
            <a:xfrm>
              <a:off x="9656357" y="3580691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플레이어 공격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11959-4A50-3EBC-770A-35687D20A725}"/>
                </a:ext>
              </a:extLst>
            </p:cNvPr>
            <p:cNvSpPr txBox="1"/>
            <p:nvPr/>
          </p:nvSpPr>
          <p:spPr>
            <a:xfrm>
              <a:off x="11329982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공격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BE6325-8545-9DA7-197E-22E93B71F46F}"/>
                </a:ext>
              </a:extLst>
            </p:cNvPr>
            <p:cNvSpPr txBox="1"/>
            <p:nvPr/>
          </p:nvSpPr>
          <p:spPr>
            <a:xfrm>
              <a:off x="8242786" y="420484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회복하기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312B0D-3AF2-F19F-6264-900DA6598E83}"/>
                </a:ext>
              </a:extLst>
            </p:cNvPr>
            <p:cNvSpPr txBox="1"/>
            <p:nvPr/>
          </p:nvSpPr>
          <p:spPr>
            <a:xfrm>
              <a:off x="9912836" y="42048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나들이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F06B10-87DB-A783-CB98-E54D14254F9C}"/>
                </a:ext>
              </a:extLst>
            </p:cNvPr>
            <p:cNvSpPr txBox="1"/>
            <p:nvPr/>
          </p:nvSpPr>
          <p:spPr>
            <a:xfrm>
              <a:off x="8242785" y="2343363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장착관리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93AE4C-E0D3-D6F4-FF47-8C4A1611FDF4}"/>
                </a:ext>
              </a:extLst>
            </p:cNvPr>
            <p:cNvSpPr txBox="1"/>
            <p:nvPr/>
          </p:nvSpPr>
          <p:spPr>
            <a:xfrm>
              <a:off x="8161466" y="29512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아이템구매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D44F34-FE59-E54B-45A8-8409EC62F9FB}"/>
                </a:ext>
              </a:extLst>
            </p:cNvPr>
            <p:cNvSpPr txBox="1"/>
            <p:nvPr/>
          </p:nvSpPr>
          <p:spPr>
            <a:xfrm>
              <a:off x="9757343" y="2939665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1D1DDA-AB0B-623F-25E9-62590D98A98D}"/>
                </a:ext>
              </a:extLst>
            </p:cNvPr>
            <p:cNvSpPr txBox="1"/>
            <p:nvPr/>
          </p:nvSpPr>
          <p:spPr>
            <a:xfrm>
              <a:off x="8239210" y="5470965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수락하기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92225-E223-64DE-DA91-12EBA81C93D3}"/>
                </a:ext>
              </a:extLst>
            </p:cNvPr>
            <p:cNvSpPr txBox="1"/>
            <p:nvPr/>
          </p:nvSpPr>
          <p:spPr>
            <a:xfrm>
              <a:off x="9835087" y="548021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보상획득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A535FC-0024-FAFC-CBA4-E4B5576DABC3}"/>
              </a:ext>
            </a:extLst>
          </p:cNvPr>
          <p:cNvGrpSpPr/>
          <p:nvPr/>
        </p:nvGrpSpPr>
        <p:grpSpPr>
          <a:xfrm>
            <a:off x="4014458" y="3468539"/>
            <a:ext cx="1536128" cy="532712"/>
            <a:chOff x="3988295" y="3047979"/>
            <a:chExt cx="1536128" cy="532712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DA9A3-250C-E304-7315-AD516418AC12}"/>
                </a:ext>
              </a:extLst>
            </p:cNvPr>
            <p:cNvSpPr/>
            <p:nvPr/>
          </p:nvSpPr>
          <p:spPr>
            <a:xfrm>
              <a:off x="3988295" y="3047979"/>
              <a:ext cx="1536128" cy="5327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FCEB0-67D0-CD19-B3C1-CE268868DFD7}"/>
                </a:ext>
              </a:extLst>
            </p:cNvPr>
            <p:cNvSpPr txBox="1"/>
            <p:nvPr/>
          </p:nvSpPr>
          <p:spPr>
            <a:xfrm>
              <a:off x="4064642" y="3160447"/>
              <a:ext cx="141256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이름</a:t>
              </a:r>
              <a:r>
                <a:rPr lang="en-US" altLang="ko-KR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및 직업 선택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6DB1D1-1F53-889D-38DE-DE4616AAF254}"/>
              </a:ext>
            </a:extLst>
          </p:cNvPr>
          <p:cNvSpPr txBox="1"/>
          <p:nvPr/>
        </p:nvSpPr>
        <p:spPr>
          <a:xfrm>
            <a:off x="7874466" y="19662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필요한 기능과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UI</a:t>
            </a:r>
            <a:endParaRPr lang="ko-KR" altLang="en-US" sz="12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6244356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2CB22-C573-A4C4-EF0B-5BA11A4BBC9F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44599B-F3E5-0913-AB49-32B4889EDD38}"/>
              </a:ext>
            </a:extLst>
          </p:cNvPr>
          <p:cNvSpPr/>
          <p:nvPr/>
        </p:nvSpPr>
        <p:spPr>
          <a:xfrm>
            <a:off x="841851" y="3288883"/>
            <a:ext cx="3514250" cy="94053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-2150809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-2150809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-2150809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-2150809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-2150809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-2150809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-2150809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-554930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1040949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26368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922-F35B-EF88-AA8A-2745A3B3148A}"/>
              </a:ext>
            </a:extLst>
          </p:cNvPr>
          <p:cNvSpPr txBox="1"/>
          <p:nvPr/>
        </p:nvSpPr>
        <p:spPr>
          <a:xfrm>
            <a:off x="-1814770" y="172009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69BDC-E26B-3D7E-3970-FE00BD317CBF}"/>
              </a:ext>
            </a:extLst>
          </p:cNvPr>
          <p:cNvSpPr txBox="1"/>
          <p:nvPr/>
        </p:nvSpPr>
        <p:spPr>
          <a:xfrm>
            <a:off x="-1814769" y="2344250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6B0F0-A670-6C46-33F1-A09EE8892752}"/>
              </a:ext>
            </a:extLst>
          </p:cNvPr>
          <p:cNvSpPr txBox="1"/>
          <p:nvPr/>
        </p:nvSpPr>
        <p:spPr>
          <a:xfrm>
            <a:off x="-1643101" y="2968406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B67BF-784F-D2AD-8C50-1BA5E0D0E209}"/>
              </a:ext>
            </a:extLst>
          </p:cNvPr>
          <p:cNvSpPr txBox="1"/>
          <p:nvPr/>
        </p:nvSpPr>
        <p:spPr>
          <a:xfrm>
            <a:off x="-1643103" y="3592562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던전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7BE9E-C563-9742-7EDE-BEA2EAF5FADA}"/>
              </a:ext>
            </a:extLst>
          </p:cNvPr>
          <p:cNvSpPr txBox="1"/>
          <p:nvPr/>
        </p:nvSpPr>
        <p:spPr>
          <a:xfrm>
            <a:off x="-1798594" y="4216718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휴식하기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6BC8-B9E7-8B8C-52B6-20101ACC8D2F}"/>
              </a:ext>
            </a:extLst>
          </p:cNvPr>
          <p:cNvSpPr txBox="1"/>
          <p:nvPr/>
        </p:nvSpPr>
        <p:spPr>
          <a:xfrm>
            <a:off x="-1798594" y="484087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미니게임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6E01F-2ADB-3F06-6C22-7E89CFECCC52}"/>
              </a:ext>
            </a:extLst>
          </p:cNvPr>
          <p:cNvSpPr txBox="1"/>
          <p:nvPr/>
        </p:nvSpPr>
        <p:spPr>
          <a:xfrm>
            <a:off x="-1720850" y="5482836"/>
            <a:ext cx="65113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퀘스트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FE246-D0C6-3BFA-A98A-5A6C85C71A85}"/>
              </a:ext>
            </a:extLst>
          </p:cNvPr>
          <p:cNvSpPr txBox="1"/>
          <p:nvPr/>
        </p:nvSpPr>
        <p:spPr>
          <a:xfrm>
            <a:off x="-303705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C2622-3800-23E3-F486-77EF77F8FDB2}"/>
              </a:ext>
            </a:extLst>
          </p:cNvPr>
          <p:cNvSpPr txBox="1"/>
          <p:nvPr/>
        </p:nvSpPr>
        <p:spPr>
          <a:xfrm>
            <a:off x="1214429" y="35925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011959-4A50-3EBC-770A-35687D20A725}"/>
              </a:ext>
            </a:extLst>
          </p:cNvPr>
          <p:cNvSpPr txBox="1"/>
          <p:nvPr/>
        </p:nvSpPr>
        <p:spPr>
          <a:xfrm>
            <a:off x="2888054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공격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-2185040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7B3731-A662-CFD1-915D-FBCAB2786AFA}"/>
              </a:ext>
            </a:extLst>
          </p:cNvPr>
          <p:cNvSpPr/>
          <p:nvPr/>
        </p:nvSpPr>
        <p:spPr>
          <a:xfrm>
            <a:off x="49990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B669-A40D-29AA-89FF-015C54F14B1E}"/>
              </a:ext>
            </a:extLst>
          </p:cNvPr>
          <p:cNvSpPr txBox="1"/>
          <p:nvPr/>
        </p:nvSpPr>
        <p:spPr>
          <a:xfrm>
            <a:off x="5084049" y="359256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 몬스터 처치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3A3B0-3052-4D69-2494-3D398CBB9191}"/>
              </a:ext>
            </a:extLst>
          </p:cNvPr>
          <p:cNvSpPr/>
          <p:nvPr/>
        </p:nvSpPr>
        <p:spPr>
          <a:xfrm>
            <a:off x="4999028" y="4095597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6EF4-6F42-40CB-F76A-853369548E06}"/>
              </a:ext>
            </a:extLst>
          </p:cNvPr>
          <p:cNvSpPr txBox="1"/>
          <p:nvPr/>
        </p:nvSpPr>
        <p:spPr>
          <a:xfrm>
            <a:off x="5185037" y="421671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다운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CF74B5-59D4-A269-0271-976EB88DDC46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6535156" y="3737797"/>
            <a:ext cx="304053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8754F-C6ED-68B5-76F0-C81308353AFA}"/>
              </a:ext>
            </a:extLst>
          </p:cNvPr>
          <p:cNvSpPr txBox="1"/>
          <p:nvPr/>
        </p:nvSpPr>
        <p:spPr>
          <a:xfrm>
            <a:off x="981198" y="2995382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결과가 나올 때까지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문으로 턴 반복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D439C-0D52-4A1A-6162-C30B39367CCC}"/>
              </a:ext>
            </a:extLst>
          </p:cNvPr>
          <p:cNvSpPr txBox="1"/>
          <p:nvPr/>
        </p:nvSpPr>
        <p:spPr>
          <a:xfrm>
            <a:off x="4999028" y="299538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전투 결과에 따른 승패 확인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8A08CF-FE76-2CD9-A63A-8F34C4C8001A}"/>
              </a:ext>
            </a:extLst>
          </p:cNvPr>
          <p:cNvCxnSpPr/>
          <p:nvPr/>
        </p:nvCxnSpPr>
        <p:spPr>
          <a:xfrm>
            <a:off x="4172956" y="3735623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D030D6-8FA8-DF61-C84C-E6439159BCF5}"/>
              </a:ext>
            </a:extLst>
          </p:cNvPr>
          <p:cNvCxnSpPr/>
          <p:nvPr/>
        </p:nvCxnSpPr>
        <p:spPr>
          <a:xfrm>
            <a:off x="6535156" y="4370606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E1FFE1-EB8C-2591-C723-272E03334C6B}"/>
              </a:ext>
            </a:extLst>
          </p:cNvPr>
          <p:cNvGrpSpPr/>
          <p:nvPr/>
        </p:nvGrpSpPr>
        <p:grpSpPr>
          <a:xfrm>
            <a:off x="6839209" y="3473615"/>
            <a:ext cx="1536128" cy="1154694"/>
            <a:chOff x="7767818" y="3473615"/>
            <a:chExt cx="1536128" cy="115469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A970100-408D-CA7A-75E6-7784E1E40034}"/>
                </a:ext>
              </a:extLst>
            </p:cNvPr>
            <p:cNvSpPr/>
            <p:nvPr/>
          </p:nvSpPr>
          <p:spPr>
            <a:xfrm>
              <a:off x="7767818" y="3473615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7A24A-150B-3F13-24D9-6A8A5D028626}"/>
                </a:ext>
              </a:extLst>
            </p:cNvPr>
            <p:cNvSpPr txBox="1"/>
            <p:nvPr/>
          </p:nvSpPr>
          <p:spPr>
            <a:xfrm>
              <a:off x="8288050" y="3594736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승리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5B110C0-1B6A-7DC9-3BBD-BAAE561A41DA}"/>
                </a:ext>
              </a:extLst>
            </p:cNvPr>
            <p:cNvSpPr/>
            <p:nvPr/>
          </p:nvSpPr>
          <p:spPr>
            <a:xfrm>
              <a:off x="7767818" y="4095597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1FAC6B-F72C-5CDD-12FF-7B0A6C977989}"/>
                </a:ext>
              </a:extLst>
            </p:cNvPr>
            <p:cNvSpPr txBox="1"/>
            <p:nvPr/>
          </p:nvSpPr>
          <p:spPr>
            <a:xfrm>
              <a:off x="8288048" y="4216718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패배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DFCFEEA-027E-6402-5454-0185FADC6ABD}"/>
              </a:ext>
            </a:extLst>
          </p:cNvPr>
          <p:cNvSpPr txBox="1"/>
          <p:nvPr/>
        </p:nvSpPr>
        <p:spPr>
          <a:xfrm>
            <a:off x="4999028" y="3198533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isDead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값으로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61892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82BF9DF7-5CB8-1824-7D7D-D3A5F0D01ADC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시연영상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실제로 구현된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&lt;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한끼줍쇼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&gt;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513A-2A7B-7924-23B6-47D3E7FE4D39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중심기능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핵심적인 로직은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1B821E-BA34-3F6A-EB47-47F38FEABCF0}"/>
              </a:ext>
            </a:extLst>
          </p:cNvPr>
          <p:cNvSpPr/>
          <p:nvPr/>
        </p:nvSpPr>
        <p:spPr>
          <a:xfrm>
            <a:off x="4228733" y="2433098"/>
            <a:ext cx="2160000" cy="279924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A9DB-E7D5-045A-CF0D-C7487C4CFC20}"/>
              </a:ext>
            </a:extLst>
          </p:cNvPr>
          <p:cNvSpPr txBox="1"/>
          <p:nvPr/>
        </p:nvSpPr>
        <p:spPr>
          <a:xfrm>
            <a:off x="4415357" y="2771504"/>
            <a:ext cx="17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</a:t>
            </a: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던전 클래스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15F1C-F617-7CB5-689B-F3EE17301DEC}"/>
              </a:ext>
            </a:extLst>
          </p:cNvPr>
          <p:cNvSpPr txBox="1"/>
          <p:nvPr/>
        </p:nvSpPr>
        <p:spPr>
          <a:xfrm>
            <a:off x="4398311" y="3769901"/>
            <a:ext cx="16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몬스터를 클론으로 </a:t>
            </a:r>
            <a:endParaRPr lang="en-US" altLang="ko-KR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만들고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773561-6B13-D92B-B398-243E94308DFD}"/>
              </a:ext>
            </a:extLst>
          </p:cNvPr>
          <p:cNvGrpSpPr/>
          <p:nvPr/>
        </p:nvGrpSpPr>
        <p:grpSpPr>
          <a:xfrm>
            <a:off x="6555739" y="2428812"/>
            <a:ext cx="2160000" cy="2799245"/>
            <a:chOff x="3494844" y="3428997"/>
            <a:chExt cx="2160000" cy="279924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C6CF84-244F-CCEE-394F-F841BC0FB91E}"/>
                </a:ext>
              </a:extLst>
            </p:cNvPr>
            <p:cNvSpPr/>
            <p:nvPr/>
          </p:nvSpPr>
          <p:spPr>
            <a:xfrm>
              <a:off x="3494844" y="3428997"/>
              <a:ext cx="2160000" cy="2799245"/>
            </a:xfrm>
            <a:prstGeom prst="roundRect">
              <a:avLst>
                <a:gd name="adj" fmla="val 13642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D5292-BC08-C7D8-D4B5-C7C6F9849915}"/>
                </a:ext>
              </a:extLst>
            </p:cNvPr>
            <p:cNvSpPr txBox="1"/>
            <p:nvPr/>
          </p:nvSpPr>
          <p:spPr>
            <a:xfrm>
              <a:off x="3681468" y="3797086"/>
              <a:ext cx="1521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2.</a:t>
              </a:r>
            </a:p>
            <a:p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스킬 구현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E5787-4731-A25A-B0EF-03489236E64E}"/>
                </a:ext>
              </a:extLst>
            </p:cNvPr>
            <p:cNvSpPr txBox="1"/>
            <p:nvPr/>
          </p:nvSpPr>
          <p:spPr>
            <a:xfrm>
              <a:off x="3681468" y="4779125"/>
              <a:ext cx="16428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 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7D4379-F5FF-75B5-85BE-7ABF699DD5A8}"/>
              </a:ext>
            </a:extLst>
          </p:cNvPr>
          <p:cNvGrpSpPr/>
          <p:nvPr/>
        </p:nvGrpSpPr>
        <p:grpSpPr>
          <a:xfrm>
            <a:off x="8878162" y="2403415"/>
            <a:ext cx="2160000" cy="2799245"/>
            <a:chOff x="5835850" y="3428997"/>
            <a:chExt cx="2160000" cy="279924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F0ED61-6D31-A629-1561-AE1B3BCA0D83}"/>
                </a:ext>
              </a:extLst>
            </p:cNvPr>
            <p:cNvSpPr/>
            <p:nvPr/>
          </p:nvSpPr>
          <p:spPr>
            <a:xfrm>
              <a:off x="5835850" y="3428997"/>
              <a:ext cx="2160000" cy="279924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843FB-2879-0D01-2179-8FF6AB4E9DFC}"/>
                </a:ext>
              </a:extLst>
            </p:cNvPr>
            <p:cNvSpPr txBox="1"/>
            <p:nvPr/>
          </p:nvSpPr>
          <p:spPr>
            <a:xfrm>
              <a:off x="6022474" y="3797086"/>
              <a:ext cx="178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3.</a:t>
              </a:r>
              <a:b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</a:br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퀘스트 클래스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2186F-D0E4-CD2E-0D45-7B981D0B56BD}"/>
                </a:ext>
              </a:extLst>
            </p:cNvPr>
            <p:cNvSpPr txBox="1"/>
            <p:nvPr/>
          </p:nvSpPr>
          <p:spPr>
            <a:xfrm>
              <a:off x="6002856" y="4779126"/>
              <a:ext cx="16804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퀘스트 내용에 따른 각각의 자식 클래스를 만들어서 성공 여부를 체크하는 함수를 사용했어요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C0E21B-D57A-946A-8452-753A4E87F9D5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88" y="2403415"/>
            <a:ext cx="6753274" cy="329567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E6E2BFE-77E7-A2AC-EF05-122CFBB6D7BE}"/>
              </a:ext>
            </a:extLst>
          </p:cNvPr>
          <p:cNvGrpSpPr/>
          <p:nvPr/>
        </p:nvGrpSpPr>
        <p:grpSpPr>
          <a:xfrm>
            <a:off x="1153838" y="1556951"/>
            <a:ext cx="1179069" cy="216000"/>
            <a:chOff x="1185529" y="1556951"/>
            <a:chExt cx="1179069" cy="216000"/>
          </a:xfrm>
        </p:grpSpPr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20AFF79A-4F94-4154-DC64-299006FD9515}"/>
                </a:ext>
              </a:extLst>
            </p:cNvPr>
            <p:cNvSpPr/>
            <p:nvPr/>
          </p:nvSpPr>
          <p:spPr>
            <a:xfrm>
              <a:off x="1185529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CDF78C4E-688C-D9EB-618B-ECC4A30D7B0E}"/>
                </a:ext>
              </a:extLst>
            </p:cNvPr>
            <p:cNvSpPr/>
            <p:nvPr/>
          </p:nvSpPr>
          <p:spPr>
            <a:xfrm>
              <a:off x="1506552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0D61F41-619C-5B08-736B-4347CE57620D}"/>
                </a:ext>
              </a:extLst>
            </p:cNvPr>
            <p:cNvSpPr/>
            <p:nvPr/>
          </p:nvSpPr>
          <p:spPr>
            <a:xfrm>
              <a:off x="1827575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C8FCC972-D57C-43DC-E256-650479322C1F}"/>
                </a:ext>
              </a:extLst>
            </p:cNvPr>
            <p:cNvSpPr/>
            <p:nvPr/>
          </p:nvSpPr>
          <p:spPr>
            <a:xfrm>
              <a:off x="214859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5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1101</Words>
  <Application>Microsoft Office PowerPoint</Application>
  <PresentationFormat>와이드스크린</PresentationFormat>
  <Paragraphs>140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AppleSDGothicNeoB00</vt:lpstr>
      <vt:lpstr>AppleSDGothicNeoL00</vt:lpstr>
      <vt:lpstr>AppleSDGothicNeoM00</vt:lpstr>
      <vt:lpstr>Pretendard</vt:lpstr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101</cp:revision>
  <dcterms:created xsi:type="dcterms:W3CDTF">2024-10-02T10:50:55Z</dcterms:created>
  <dcterms:modified xsi:type="dcterms:W3CDTF">2024-10-04T01:14:24Z</dcterms:modified>
</cp:coreProperties>
</file>