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8D929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#</a:t>
            </a:fld>
            <a:r>
              <a:rPr dirty="0"/>
              <a:t>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8D929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#</a:t>
            </a:fld>
            <a:r>
              <a:rPr dirty="0"/>
              <a:t>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8D929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#</a:t>
            </a:fld>
            <a:r>
              <a:rPr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8D929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#</a:t>
            </a:fld>
            <a:r>
              <a:rPr dirty="0"/>
              <a:t>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8D929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#</a:t>
            </a:fld>
            <a:r>
              <a:rPr dirty="0"/>
              <a:t>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743005" y="7324489"/>
            <a:ext cx="280670" cy="210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>
                <a:solidFill>
                  <a:srgbClr val="8D929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#</a:t>
            </a:fld>
            <a:r>
              <a:rPr dirty="0"/>
              <a:t>.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482600"/>
            <a:ext cx="9042400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482600"/>
            <a:ext cx="9042400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482600"/>
            <a:ext cx="9042400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482600"/>
            <a:ext cx="9042400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482600"/>
            <a:ext cx="9042400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482600"/>
            <a:ext cx="9042400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482600"/>
            <a:ext cx="9042400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482600"/>
            <a:ext cx="9042400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482600"/>
            <a:ext cx="9042400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482600"/>
            <a:ext cx="9042400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482600"/>
            <a:ext cx="9042400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482600"/>
            <a:ext cx="9042400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482600"/>
            <a:ext cx="9042400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482600"/>
            <a:ext cx="9042400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482600"/>
            <a:ext cx="9042400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482600"/>
            <a:ext cx="9042400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482600"/>
            <a:ext cx="9042400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482600"/>
            <a:ext cx="9042400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482600"/>
            <a:ext cx="9042400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482600"/>
            <a:ext cx="9042400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482600"/>
            <a:ext cx="9042400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2193" y="482600"/>
            <a:ext cx="8062806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482600"/>
            <a:ext cx="9042400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482600"/>
            <a:ext cx="9042400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2193" y="482600"/>
            <a:ext cx="8062806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482600"/>
            <a:ext cx="9042400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2193" y="482600"/>
            <a:ext cx="8062806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482600"/>
            <a:ext cx="9042400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2193" y="482600"/>
            <a:ext cx="8062806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482600"/>
            <a:ext cx="9042400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482600"/>
            <a:ext cx="9042400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482600"/>
            <a:ext cx="9042400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482600"/>
            <a:ext cx="9042400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482600"/>
            <a:ext cx="9042400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482600"/>
            <a:ext cx="9042400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482600"/>
            <a:ext cx="9042400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482600"/>
            <a:ext cx="9042400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482600"/>
            <a:ext cx="9042400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482600"/>
            <a:ext cx="9042400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482600"/>
            <a:ext cx="9042400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482600"/>
            <a:ext cx="9042400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482600"/>
            <a:ext cx="9042400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482600"/>
            <a:ext cx="9042400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482600"/>
            <a:ext cx="9042400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482600"/>
            <a:ext cx="9042400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2022-04-12T13:45:02Z</dcterms:created>
  <dcterms:modified xsi:type="dcterms:W3CDTF">2022-04-12T13:45:02Z</dcterms:modified>
</cp:coreProperties>
</file>