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9" r:id="rId2"/>
    <p:sldId id="275" r:id="rId3"/>
    <p:sldId id="269" r:id="rId4"/>
    <p:sldId id="273" r:id="rId5"/>
    <p:sldId id="280" r:id="rId6"/>
    <p:sldId id="281" r:id="rId7"/>
    <p:sldId id="282" r:id="rId8"/>
    <p:sldId id="262" r:id="rId9"/>
    <p:sldId id="268" r:id="rId10"/>
  </p:sldIdLst>
  <p:sldSz cx="9610725" cy="5403850"/>
  <p:notesSz cx="6858000" cy="9144000"/>
  <p:defaultTextStyle>
    <a:defPPr>
      <a:defRPr lang="zh-CN"/>
    </a:defPPr>
    <a:lvl1pPr marL="0" algn="l" defTabSz="3603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0365" algn="l" defTabSz="3603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20730" algn="l" defTabSz="3603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81095" algn="l" defTabSz="3603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41460" algn="l" defTabSz="3603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01825" algn="l" defTabSz="3603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62190" algn="l" defTabSz="3603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22555" algn="l" defTabSz="3603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82920" algn="l" defTabSz="3603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406"/>
    <a:srgbClr val="F7AC25"/>
    <a:srgbClr val="FF7900"/>
    <a:srgbClr val="FFC91D"/>
    <a:srgbClr val="F99707"/>
    <a:srgbClr val="FFFF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-1170" y="-378"/>
      </p:cViewPr>
      <p:guideLst>
        <p:guide orient="horz" pos="1702"/>
        <p:guide pos="302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F4D8B-7EBB-4070-BA51-38E1C108C599}" type="doc">
      <dgm:prSet loTypeId="urn:microsoft.com/office/officeart/2005/8/layout/process5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98B5B968-DB1D-45C0-BE11-CE107F115902}">
      <dgm:prSet phldrT="[文本]"/>
      <dgm:spPr/>
      <dgm:t>
        <a:bodyPr/>
        <a:lstStyle/>
        <a:p>
          <a:r>
            <a:rPr lang="zh-CN" altLang="en-US" dirty="0" smtClean="0"/>
            <a:t>需求评审</a:t>
          </a:r>
          <a:endParaRPr lang="zh-CN" altLang="en-US" dirty="0"/>
        </a:p>
      </dgm:t>
    </dgm:pt>
    <dgm:pt modelId="{F38F255B-277B-462F-BB5E-6D4B7F92DB17}" type="parTrans" cxnId="{5A2B318B-8001-497F-99A9-505FBB352ACA}">
      <dgm:prSet/>
      <dgm:spPr/>
      <dgm:t>
        <a:bodyPr/>
        <a:lstStyle/>
        <a:p>
          <a:endParaRPr lang="zh-CN" altLang="en-US"/>
        </a:p>
      </dgm:t>
    </dgm:pt>
    <dgm:pt modelId="{6838BE3F-3DE1-49BF-B336-10624EE4EEAE}" type="sibTrans" cxnId="{5A2B318B-8001-497F-99A9-505FBB352ACA}">
      <dgm:prSet/>
      <dgm:spPr/>
      <dgm:t>
        <a:bodyPr/>
        <a:lstStyle/>
        <a:p>
          <a:endParaRPr lang="zh-CN" altLang="en-US"/>
        </a:p>
      </dgm:t>
    </dgm:pt>
    <dgm:pt modelId="{C354EDF6-51CA-47D5-8CA2-3E8D3576FD25}">
      <dgm:prSet phldrT="[文本]"/>
      <dgm:spPr/>
      <dgm:t>
        <a:bodyPr/>
        <a:lstStyle/>
        <a:p>
          <a:r>
            <a:rPr lang="zh-CN" altLang="en-US" dirty="0" smtClean="0"/>
            <a:t>测试计划</a:t>
          </a:r>
          <a:endParaRPr lang="zh-CN" altLang="en-US" dirty="0"/>
        </a:p>
      </dgm:t>
    </dgm:pt>
    <dgm:pt modelId="{205F4ADF-59A1-4EB4-A22D-410F36D77164}" type="parTrans" cxnId="{122218F7-855A-4C88-9331-CBE4A0EC59A1}">
      <dgm:prSet/>
      <dgm:spPr/>
      <dgm:t>
        <a:bodyPr/>
        <a:lstStyle/>
        <a:p>
          <a:endParaRPr lang="zh-CN" altLang="en-US"/>
        </a:p>
      </dgm:t>
    </dgm:pt>
    <dgm:pt modelId="{0DDE74D2-273D-477C-AA71-CE8D2633FBD9}" type="sibTrans" cxnId="{122218F7-855A-4C88-9331-CBE4A0EC59A1}">
      <dgm:prSet/>
      <dgm:spPr/>
      <dgm:t>
        <a:bodyPr/>
        <a:lstStyle/>
        <a:p>
          <a:endParaRPr lang="zh-CN" altLang="en-US"/>
        </a:p>
      </dgm:t>
    </dgm:pt>
    <dgm:pt modelId="{963CFAA6-C3FE-4A10-BBF0-A0A2B53D6738}">
      <dgm:prSet phldrT="[文本]"/>
      <dgm:spPr/>
      <dgm:t>
        <a:bodyPr/>
        <a:lstStyle/>
        <a:p>
          <a:r>
            <a:rPr lang="zh-CN" altLang="en-US" dirty="0" smtClean="0"/>
            <a:t>测试用例</a:t>
          </a:r>
          <a:endParaRPr lang="zh-CN" altLang="en-US" dirty="0"/>
        </a:p>
      </dgm:t>
    </dgm:pt>
    <dgm:pt modelId="{C721C1C1-56FD-4B15-B057-724DD5152057}" type="parTrans" cxnId="{F92BA9A0-B374-45FB-8876-F447ADBFC3AF}">
      <dgm:prSet/>
      <dgm:spPr/>
      <dgm:t>
        <a:bodyPr/>
        <a:lstStyle/>
        <a:p>
          <a:endParaRPr lang="zh-CN" altLang="en-US"/>
        </a:p>
      </dgm:t>
    </dgm:pt>
    <dgm:pt modelId="{0ED2B835-4F92-4FB2-B1A2-911B70F09CE1}" type="sibTrans" cxnId="{F92BA9A0-B374-45FB-8876-F447ADBFC3AF}">
      <dgm:prSet/>
      <dgm:spPr/>
      <dgm:t>
        <a:bodyPr/>
        <a:lstStyle/>
        <a:p>
          <a:endParaRPr lang="zh-CN" altLang="en-US"/>
        </a:p>
      </dgm:t>
    </dgm:pt>
    <dgm:pt modelId="{A8BFF7D2-B1AA-4401-9E5E-67BDF005B63F}">
      <dgm:prSet phldrT="[文本]"/>
      <dgm:spPr/>
      <dgm:t>
        <a:bodyPr/>
        <a:lstStyle/>
        <a:p>
          <a:r>
            <a:rPr lang="zh-CN" altLang="en-US" dirty="0" smtClean="0"/>
            <a:t>执行测试</a:t>
          </a:r>
          <a:endParaRPr lang="zh-CN" altLang="en-US" dirty="0"/>
        </a:p>
      </dgm:t>
    </dgm:pt>
    <dgm:pt modelId="{C0827E3F-0DDD-44B8-A004-2D7E13B55EC2}" type="parTrans" cxnId="{551FBD2C-8731-4102-8957-A969DD0C7F97}">
      <dgm:prSet/>
      <dgm:spPr/>
      <dgm:t>
        <a:bodyPr/>
        <a:lstStyle/>
        <a:p>
          <a:endParaRPr lang="zh-CN" altLang="en-US"/>
        </a:p>
      </dgm:t>
    </dgm:pt>
    <dgm:pt modelId="{9072209D-DBED-405E-9881-7C57AB9ECBF3}" type="sibTrans" cxnId="{551FBD2C-8731-4102-8957-A969DD0C7F97}">
      <dgm:prSet/>
      <dgm:spPr/>
      <dgm:t>
        <a:bodyPr/>
        <a:lstStyle/>
        <a:p>
          <a:endParaRPr lang="zh-CN" altLang="en-US"/>
        </a:p>
      </dgm:t>
    </dgm:pt>
    <dgm:pt modelId="{FFE18F9B-51D2-4AF4-A83E-B07FBDD04D6C}">
      <dgm:prSet phldrT="[文本]"/>
      <dgm:spPr/>
      <dgm:t>
        <a:bodyPr/>
        <a:lstStyle/>
        <a:p>
          <a:r>
            <a:rPr lang="zh-CN" altLang="en-US" dirty="0" smtClean="0"/>
            <a:t>测试报告（上线）</a:t>
          </a:r>
          <a:endParaRPr lang="zh-CN" altLang="en-US" dirty="0"/>
        </a:p>
      </dgm:t>
    </dgm:pt>
    <dgm:pt modelId="{2F060F9E-A80B-4542-8504-2AC170D1DE1C}" type="parTrans" cxnId="{27BA8CFB-2050-41FB-BE0E-BB562A870827}">
      <dgm:prSet/>
      <dgm:spPr/>
      <dgm:t>
        <a:bodyPr/>
        <a:lstStyle/>
        <a:p>
          <a:endParaRPr lang="zh-CN" altLang="en-US"/>
        </a:p>
      </dgm:t>
    </dgm:pt>
    <dgm:pt modelId="{842A679A-E7A6-4A71-A389-0A616BEFD170}" type="sibTrans" cxnId="{27BA8CFB-2050-41FB-BE0E-BB562A870827}">
      <dgm:prSet/>
      <dgm:spPr/>
      <dgm:t>
        <a:bodyPr/>
        <a:lstStyle/>
        <a:p>
          <a:endParaRPr lang="zh-CN" altLang="en-US"/>
        </a:p>
      </dgm:t>
    </dgm:pt>
    <dgm:pt modelId="{A5051469-B52E-4AE9-96E2-7639E55B1921}">
      <dgm:prSet/>
      <dgm:spPr/>
      <dgm:t>
        <a:bodyPr/>
        <a:lstStyle/>
        <a:p>
          <a:r>
            <a:rPr lang="zh-CN" altLang="en-US" dirty="0" smtClean="0"/>
            <a:t>回归测试</a:t>
          </a:r>
          <a:endParaRPr lang="zh-CN" altLang="en-US" dirty="0"/>
        </a:p>
      </dgm:t>
    </dgm:pt>
    <dgm:pt modelId="{B8B2E939-186A-47F8-8881-A9BD7CC93F24}" type="parTrans" cxnId="{480638F1-1340-46E0-998B-4A0358DD3B39}">
      <dgm:prSet/>
      <dgm:spPr/>
      <dgm:t>
        <a:bodyPr/>
        <a:lstStyle/>
        <a:p>
          <a:endParaRPr lang="zh-CN" altLang="en-US"/>
        </a:p>
      </dgm:t>
    </dgm:pt>
    <dgm:pt modelId="{D7AB8C87-1451-43B6-9927-C7A53FED22F1}" type="sibTrans" cxnId="{480638F1-1340-46E0-998B-4A0358DD3B39}">
      <dgm:prSet/>
      <dgm:spPr/>
      <dgm:t>
        <a:bodyPr/>
        <a:lstStyle/>
        <a:p>
          <a:endParaRPr lang="zh-CN" altLang="en-US"/>
        </a:p>
      </dgm:t>
    </dgm:pt>
    <dgm:pt modelId="{74149E3E-5318-4AF7-ABAF-8001C6BD0D85}" type="pres">
      <dgm:prSet presAssocID="{94CF4D8B-7EBB-4070-BA51-38E1C108C59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E8DB699-CEC9-4F9A-A550-FEC866FEC8D6}" type="pres">
      <dgm:prSet presAssocID="{98B5B968-DB1D-45C0-BE11-CE107F115902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ABFC8E-4A67-4311-A07C-05364911DF7F}" type="pres">
      <dgm:prSet presAssocID="{6838BE3F-3DE1-49BF-B336-10624EE4EEAE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932737FD-E4EE-4A15-98E9-8F2D20D2D847}" type="pres">
      <dgm:prSet presAssocID="{6838BE3F-3DE1-49BF-B336-10624EE4EEAE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0189E8A9-2937-4CC9-9821-3B6EE3E9A58D}" type="pres">
      <dgm:prSet presAssocID="{C354EDF6-51CA-47D5-8CA2-3E8D3576FD25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6A3233-16EC-46FC-AFB2-A10FFBCF90D4}" type="pres">
      <dgm:prSet presAssocID="{0DDE74D2-273D-477C-AA71-CE8D2633FBD9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0049F083-2118-456D-9C77-FCF23B58423E}" type="pres">
      <dgm:prSet presAssocID="{0DDE74D2-273D-477C-AA71-CE8D2633FBD9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0B49E8E3-5BA3-40F6-8A97-D5671FEE3B6C}" type="pres">
      <dgm:prSet presAssocID="{963CFAA6-C3FE-4A10-BBF0-A0A2B53D6738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440E818-EBF2-4BC5-9489-8AAAC7DFE19D}" type="pres">
      <dgm:prSet presAssocID="{0ED2B835-4F92-4FB2-B1A2-911B70F09CE1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DB844BEE-4697-4963-9489-164D77D19EF2}" type="pres">
      <dgm:prSet presAssocID="{0ED2B835-4F92-4FB2-B1A2-911B70F09CE1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BE6F5C61-1983-4E79-A0BE-11CC5CBB7180}" type="pres">
      <dgm:prSet presAssocID="{A8BFF7D2-B1AA-4401-9E5E-67BDF005B63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F6D7A1B-B813-4231-8581-FBE348DE94CC}" type="pres">
      <dgm:prSet presAssocID="{9072209D-DBED-405E-9881-7C57AB9ECBF3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E80E6C5C-5DEF-496D-9AB2-CA07E4961646}" type="pres">
      <dgm:prSet presAssocID="{9072209D-DBED-405E-9881-7C57AB9ECBF3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1393D2A5-311B-4ADC-BA03-2D6D53F25206}" type="pres">
      <dgm:prSet presAssocID="{A5051469-B52E-4AE9-96E2-7639E55B192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CD7366E-05A8-4ADB-AF47-068D64057958}" type="pres">
      <dgm:prSet presAssocID="{D7AB8C87-1451-43B6-9927-C7A53FED22F1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7C9284DF-5396-45DE-AF3E-E388B3C9670D}" type="pres">
      <dgm:prSet presAssocID="{D7AB8C87-1451-43B6-9927-C7A53FED22F1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A514DD2F-00C9-4E59-B7FE-43D7DC0CA67C}" type="pres">
      <dgm:prSet presAssocID="{FFE18F9B-51D2-4AF4-A83E-B07FBDD04D6C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E55AF9-C43A-433D-BB3C-85494B5B8EB4}" type="presOf" srcId="{6838BE3F-3DE1-49BF-B336-10624EE4EEAE}" destId="{932737FD-E4EE-4A15-98E9-8F2D20D2D847}" srcOrd="1" destOrd="0" presId="urn:microsoft.com/office/officeart/2005/8/layout/process5"/>
    <dgm:cxn modelId="{A18504C9-29B3-4D59-B33C-533B023F6811}" type="presOf" srcId="{9072209D-DBED-405E-9881-7C57AB9ECBF3}" destId="{3F6D7A1B-B813-4231-8581-FBE348DE94CC}" srcOrd="0" destOrd="0" presId="urn:microsoft.com/office/officeart/2005/8/layout/process5"/>
    <dgm:cxn modelId="{1EA8CF82-4B94-4273-96C5-EC9A6DE8C625}" type="presOf" srcId="{A5051469-B52E-4AE9-96E2-7639E55B1921}" destId="{1393D2A5-311B-4ADC-BA03-2D6D53F25206}" srcOrd="0" destOrd="0" presId="urn:microsoft.com/office/officeart/2005/8/layout/process5"/>
    <dgm:cxn modelId="{27BA8CFB-2050-41FB-BE0E-BB562A870827}" srcId="{94CF4D8B-7EBB-4070-BA51-38E1C108C599}" destId="{FFE18F9B-51D2-4AF4-A83E-B07FBDD04D6C}" srcOrd="5" destOrd="0" parTransId="{2F060F9E-A80B-4542-8504-2AC170D1DE1C}" sibTransId="{842A679A-E7A6-4A71-A389-0A616BEFD170}"/>
    <dgm:cxn modelId="{F92BA9A0-B374-45FB-8876-F447ADBFC3AF}" srcId="{94CF4D8B-7EBB-4070-BA51-38E1C108C599}" destId="{963CFAA6-C3FE-4A10-BBF0-A0A2B53D6738}" srcOrd="2" destOrd="0" parTransId="{C721C1C1-56FD-4B15-B057-724DD5152057}" sibTransId="{0ED2B835-4F92-4FB2-B1A2-911B70F09CE1}"/>
    <dgm:cxn modelId="{453153BA-CD04-4056-9E4E-CBF01FEF54A9}" type="presOf" srcId="{0DDE74D2-273D-477C-AA71-CE8D2633FBD9}" destId="{0049F083-2118-456D-9C77-FCF23B58423E}" srcOrd="1" destOrd="0" presId="urn:microsoft.com/office/officeart/2005/8/layout/process5"/>
    <dgm:cxn modelId="{EA1FA80F-B6C6-40E8-82AE-9B81FD2BCDE6}" type="presOf" srcId="{0ED2B835-4F92-4FB2-B1A2-911B70F09CE1}" destId="{DB844BEE-4697-4963-9489-164D77D19EF2}" srcOrd="1" destOrd="0" presId="urn:microsoft.com/office/officeart/2005/8/layout/process5"/>
    <dgm:cxn modelId="{480638F1-1340-46E0-998B-4A0358DD3B39}" srcId="{94CF4D8B-7EBB-4070-BA51-38E1C108C599}" destId="{A5051469-B52E-4AE9-96E2-7639E55B1921}" srcOrd="4" destOrd="0" parTransId="{B8B2E939-186A-47F8-8881-A9BD7CC93F24}" sibTransId="{D7AB8C87-1451-43B6-9927-C7A53FED22F1}"/>
    <dgm:cxn modelId="{EC16C3A5-E727-4C21-8F27-DCF920C1885B}" type="presOf" srcId="{D7AB8C87-1451-43B6-9927-C7A53FED22F1}" destId="{FCD7366E-05A8-4ADB-AF47-068D64057958}" srcOrd="0" destOrd="0" presId="urn:microsoft.com/office/officeart/2005/8/layout/process5"/>
    <dgm:cxn modelId="{5A2B318B-8001-497F-99A9-505FBB352ACA}" srcId="{94CF4D8B-7EBB-4070-BA51-38E1C108C599}" destId="{98B5B968-DB1D-45C0-BE11-CE107F115902}" srcOrd="0" destOrd="0" parTransId="{F38F255B-277B-462F-BB5E-6D4B7F92DB17}" sibTransId="{6838BE3F-3DE1-49BF-B336-10624EE4EEAE}"/>
    <dgm:cxn modelId="{BBF3CEB8-C04D-4951-965E-3EE16B8070DF}" type="presOf" srcId="{963CFAA6-C3FE-4A10-BBF0-A0A2B53D6738}" destId="{0B49E8E3-5BA3-40F6-8A97-D5671FEE3B6C}" srcOrd="0" destOrd="0" presId="urn:microsoft.com/office/officeart/2005/8/layout/process5"/>
    <dgm:cxn modelId="{F5704120-CD67-4DD9-ADF6-EFC405E00EDA}" type="presOf" srcId="{94CF4D8B-7EBB-4070-BA51-38E1C108C599}" destId="{74149E3E-5318-4AF7-ABAF-8001C6BD0D85}" srcOrd="0" destOrd="0" presId="urn:microsoft.com/office/officeart/2005/8/layout/process5"/>
    <dgm:cxn modelId="{FE59379D-CDDD-4D8A-B25D-7C95A506E473}" type="presOf" srcId="{9072209D-DBED-405E-9881-7C57AB9ECBF3}" destId="{E80E6C5C-5DEF-496D-9AB2-CA07E4961646}" srcOrd="1" destOrd="0" presId="urn:microsoft.com/office/officeart/2005/8/layout/process5"/>
    <dgm:cxn modelId="{821CA983-566E-44B7-AF74-E3700A8E578D}" type="presOf" srcId="{A8BFF7D2-B1AA-4401-9E5E-67BDF005B63F}" destId="{BE6F5C61-1983-4E79-A0BE-11CC5CBB7180}" srcOrd="0" destOrd="0" presId="urn:microsoft.com/office/officeart/2005/8/layout/process5"/>
    <dgm:cxn modelId="{91F2C994-83E5-4ECB-A248-C61DE1AD23F7}" type="presOf" srcId="{6838BE3F-3DE1-49BF-B336-10624EE4EEAE}" destId="{8CABFC8E-4A67-4311-A07C-05364911DF7F}" srcOrd="0" destOrd="0" presId="urn:microsoft.com/office/officeart/2005/8/layout/process5"/>
    <dgm:cxn modelId="{8F13EF7D-459E-40DB-9881-3148EBE8F0B4}" type="presOf" srcId="{0ED2B835-4F92-4FB2-B1A2-911B70F09CE1}" destId="{5440E818-EBF2-4BC5-9489-8AAAC7DFE19D}" srcOrd="0" destOrd="0" presId="urn:microsoft.com/office/officeart/2005/8/layout/process5"/>
    <dgm:cxn modelId="{AA1D2AAC-FB24-40B2-8945-0EF72F72CD2E}" type="presOf" srcId="{D7AB8C87-1451-43B6-9927-C7A53FED22F1}" destId="{7C9284DF-5396-45DE-AF3E-E388B3C9670D}" srcOrd="1" destOrd="0" presId="urn:microsoft.com/office/officeart/2005/8/layout/process5"/>
    <dgm:cxn modelId="{BD32F625-5D50-474E-8173-5DE5DD5B59DF}" type="presOf" srcId="{C354EDF6-51CA-47D5-8CA2-3E8D3576FD25}" destId="{0189E8A9-2937-4CC9-9821-3B6EE3E9A58D}" srcOrd="0" destOrd="0" presId="urn:microsoft.com/office/officeart/2005/8/layout/process5"/>
    <dgm:cxn modelId="{D65F635E-C71D-4104-B3D6-76989B0F6EF2}" type="presOf" srcId="{98B5B968-DB1D-45C0-BE11-CE107F115902}" destId="{3E8DB699-CEC9-4F9A-A550-FEC866FEC8D6}" srcOrd="0" destOrd="0" presId="urn:microsoft.com/office/officeart/2005/8/layout/process5"/>
    <dgm:cxn modelId="{EA715153-212D-4965-B4D5-1AC7F05CB985}" type="presOf" srcId="{0DDE74D2-273D-477C-AA71-CE8D2633FBD9}" destId="{6E6A3233-16EC-46FC-AFB2-A10FFBCF90D4}" srcOrd="0" destOrd="0" presId="urn:microsoft.com/office/officeart/2005/8/layout/process5"/>
    <dgm:cxn modelId="{FFA4E281-AA1F-4A69-9A96-60837254CCE8}" type="presOf" srcId="{FFE18F9B-51D2-4AF4-A83E-B07FBDD04D6C}" destId="{A514DD2F-00C9-4E59-B7FE-43D7DC0CA67C}" srcOrd="0" destOrd="0" presId="urn:microsoft.com/office/officeart/2005/8/layout/process5"/>
    <dgm:cxn modelId="{122218F7-855A-4C88-9331-CBE4A0EC59A1}" srcId="{94CF4D8B-7EBB-4070-BA51-38E1C108C599}" destId="{C354EDF6-51CA-47D5-8CA2-3E8D3576FD25}" srcOrd="1" destOrd="0" parTransId="{205F4ADF-59A1-4EB4-A22D-410F36D77164}" sibTransId="{0DDE74D2-273D-477C-AA71-CE8D2633FBD9}"/>
    <dgm:cxn modelId="{551FBD2C-8731-4102-8957-A969DD0C7F97}" srcId="{94CF4D8B-7EBB-4070-BA51-38E1C108C599}" destId="{A8BFF7D2-B1AA-4401-9E5E-67BDF005B63F}" srcOrd="3" destOrd="0" parTransId="{C0827E3F-0DDD-44B8-A004-2D7E13B55EC2}" sibTransId="{9072209D-DBED-405E-9881-7C57AB9ECBF3}"/>
    <dgm:cxn modelId="{4E251C3A-EF66-439F-9966-33CDF1D903A4}" type="presParOf" srcId="{74149E3E-5318-4AF7-ABAF-8001C6BD0D85}" destId="{3E8DB699-CEC9-4F9A-A550-FEC866FEC8D6}" srcOrd="0" destOrd="0" presId="urn:microsoft.com/office/officeart/2005/8/layout/process5"/>
    <dgm:cxn modelId="{1A9A4BB2-4B05-4F88-8921-B16FD4A442E9}" type="presParOf" srcId="{74149E3E-5318-4AF7-ABAF-8001C6BD0D85}" destId="{8CABFC8E-4A67-4311-A07C-05364911DF7F}" srcOrd="1" destOrd="0" presId="urn:microsoft.com/office/officeart/2005/8/layout/process5"/>
    <dgm:cxn modelId="{779BF231-7B83-43D6-9F5E-7FC20E5BF95B}" type="presParOf" srcId="{8CABFC8E-4A67-4311-A07C-05364911DF7F}" destId="{932737FD-E4EE-4A15-98E9-8F2D20D2D847}" srcOrd="0" destOrd="0" presId="urn:microsoft.com/office/officeart/2005/8/layout/process5"/>
    <dgm:cxn modelId="{0001643A-62C3-4912-9B5E-0A031D5FC1F9}" type="presParOf" srcId="{74149E3E-5318-4AF7-ABAF-8001C6BD0D85}" destId="{0189E8A9-2937-4CC9-9821-3B6EE3E9A58D}" srcOrd="2" destOrd="0" presId="urn:microsoft.com/office/officeart/2005/8/layout/process5"/>
    <dgm:cxn modelId="{659C3412-8EF1-471A-9BB3-36880B9E5774}" type="presParOf" srcId="{74149E3E-5318-4AF7-ABAF-8001C6BD0D85}" destId="{6E6A3233-16EC-46FC-AFB2-A10FFBCF90D4}" srcOrd="3" destOrd="0" presId="urn:microsoft.com/office/officeart/2005/8/layout/process5"/>
    <dgm:cxn modelId="{02AB4C3D-3F7A-46EC-9C9F-CB0F88BC0A69}" type="presParOf" srcId="{6E6A3233-16EC-46FC-AFB2-A10FFBCF90D4}" destId="{0049F083-2118-456D-9C77-FCF23B58423E}" srcOrd="0" destOrd="0" presId="urn:microsoft.com/office/officeart/2005/8/layout/process5"/>
    <dgm:cxn modelId="{A13977F3-5050-4BD1-93DC-02BC173316FD}" type="presParOf" srcId="{74149E3E-5318-4AF7-ABAF-8001C6BD0D85}" destId="{0B49E8E3-5BA3-40F6-8A97-D5671FEE3B6C}" srcOrd="4" destOrd="0" presId="urn:microsoft.com/office/officeart/2005/8/layout/process5"/>
    <dgm:cxn modelId="{EE1F555B-7079-4FF9-BE54-98D3AAA511D9}" type="presParOf" srcId="{74149E3E-5318-4AF7-ABAF-8001C6BD0D85}" destId="{5440E818-EBF2-4BC5-9489-8AAAC7DFE19D}" srcOrd="5" destOrd="0" presId="urn:microsoft.com/office/officeart/2005/8/layout/process5"/>
    <dgm:cxn modelId="{E221F78B-800F-4324-97EB-22C36F6EC9F6}" type="presParOf" srcId="{5440E818-EBF2-4BC5-9489-8AAAC7DFE19D}" destId="{DB844BEE-4697-4963-9489-164D77D19EF2}" srcOrd="0" destOrd="0" presId="urn:microsoft.com/office/officeart/2005/8/layout/process5"/>
    <dgm:cxn modelId="{49CCC125-412B-46A9-85B4-23D4131FFF8D}" type="presParOf" srcId="{74149E3E-5318-4AF7-ABAF-8001C6BD0D85}" destId="{BE6F5C61-1983-4E79-A0BE-11CC5CBB7180}" srcOrd="6" destOrd="0" presId="urn:microsoft.com/office/officeart/2005/8/layout/process5"/>
    <dgm:cxn modelId="{37D36E9D-069D-4AC5-BF7F-4FF3F109F92D}" type="presParOf" srcId="{74149E3E-5318-4AF7-ABAF-8001C6BD0D85}" destId="{3F6D7A1B-B813-4231-8581-FBE348DE94CC}" srcOrd="7" destOrd="0" presId="urn:microsoft.com/office/officeart/2005/8/layout/process5"/>
    <dgm:cxn modelId="{2BC1B4DB-667E-414C-9E9B-5CD146F38C27}" type="presParOf" srcId="{3F6D7A1B-B813-4231-8581-FBE348DE94CC}" destId="{E80E6C5C-5DEF-496D-9AB2-CA07E4961646}" srcOrd="0" destOrd="0" presId="urn:microsoft.com/office/officeart/2005/8/layout/process5"/>
    <dgm:cxn modelId="{673A7F02-2D4D-4428-9029-4F0847AA87D2}" type="presParOf" srcId="{74149E3E-5318-4AF7-ABAF-8001C6BD0D85}" destId="{1393D2A5-311B-4ADC-BA03-2D6D53F25206}" srcOrd="8" destOrd="0" presId="urn:microsoft.com/office/officeart/2005/8/layout/process5"/>
    <dgm:cxn modelId="{EC5C3F19-4783-445E-A8B8-94AEF4CDD85E}" type="presParOf" srcId="{74149E3E-5318-4AF7-ABAF-8001C6BD0D85}" destId="{FCD7366E-05A8-4ADB-AF47-068D64057958}" srcOrd="9" destOrd="0" presId="urn:microsoft.com/office/officeart/2005/8/layout/process5"/>
    <dgm:cxn modelId="{B2759693-C472-4C0D-8B1A-CD4CCC860A8B}" type="presParOf" srcId="{FCD7366E-05A8-4ADB-AF47-068D64057958}" destId="{7C9284DF-5396-45DE-AF3E-E388B3C9670D}" srcOrd="0" destOrd="0" presId="urn:microsoft.com/office/officeart/2005/8/layout/process5"/>
    <dgm:cxn modelId="{237977CF-6575-4D2F-AB0F-23EA034611FC}" type="presParOf" srcId="{74149E3E-5318-4AF7-ABAF-8001C6BD0D85}" destId="{A514DD2F-00C9-4E59-B7FE-43D7DC0CA67C}" srcOrd="10" destOrd="0" presId="urn:microsoft.com/office/officeart/2005/8/layout/process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A13A70-6EFC-4666-B1DB-C0C440529BA8}" type="doc">
      <dgm:prSet loTypeId="urn:microsoft.com/office/officeart/2005/8/layout/cycle6" loCatId="cycle" qsTypeId="urn:microsoft.com/office/officeart/2005/8/quickstyle/3d1" qsCatId="3D" csTypeId="urn:microsoft.com/office/officeart/2005/8/colors/accent2_3" csCatId="accent2" phldr="1"/>
      <dgm:spPr/>
      <dgm:t>
        <a:bodyPr/>
        <a:lstStyle/>
        <a:p>
          <a:endParaRPr lang="zh-CN" altLang="en-US"/>
        </a:p>
      </dgm:t>
    </dgm:pt>
    <dgm:pt modelId="{61556634-D119-4FEB-84B7-97AA8978AEE6}">
      <dgm:prSet phldrT="[文本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以服务用户为宗旨</a:t>
          </a:r>
          <a:endParaRPr lang="zh-CN" altLang="en-US" dirty="0"/>
        </a:p>
      </dgm:t>
    </dgm:pt>
    <dgm:pt modelId="{F8729C72-1888-49B4-9092-8A44A6F22C29}" type="parTrans" cxnId="{45FCF033-7D8C-4365-95DC-3BAFE9C215B2}">
      <dgm:prSet/>
      <dgm:spPr/>
      <dgm:t>
        <a:bodyPr/>
        <a:lstStyle/>
        <a:p>
          <a:endParaRPr lang="zh-CN" altLang="en-US"/>
        </a:p>
      </dgm:t>
    </dgm:pt>
    <dgm:pt modelId="{71E40D68-439C-4660-AF71-A8DE3545D718}" type="sibTrans" cxnId="{45FCF033-7D8C-4365-95DC-3BAFE9C215B2}">
      <dgm:prSet/>
      <dgm:spPr/>
      <dgm:t>
        <a:bodyPr/>
        <a:lstStyle/>
        <a:p>
          <a:endParaRPr lang="zh-CN" altLang="en-US"/>
        </a:p>
      </dgm:t>
    </dgm:pt>
    <dgm:pt modelId="{219F47AB-F12C-41A6-90E7-D2BD7951A216}">
      <dgm:prSet phldrT="[文本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掌控产品整体</a:t>
          </a:r>
          <a:endParaRPr lang="en-US" altLang="zh-CN" dirty="0" smtClean="0"/>
        </a:p>
      </dgm:t>
    </dgm:pt>
    <dgm:pt modelId="{43812EEC-C75B-422C-A286-BF1632D7676A}" type="sibTrans" cxnId="{9615E539-3E61-4B44-B024-59DEC5277BB9}">
      <dgm:prSet/>
      <dgm:spPr/>
      <dgm:t>
        <a:bodyPr/>
        <a:lstStyle/>
        <a:p>
          <a:endParaRPr lang="zh-CN" altLang="en-US"/>
        </a:p>
      </dgm:t>
    </dgm:pt>
    <dgm:pt modelId="{4E1516F3-4EFF-4B1F-B114-F90C978F9987}" type="parTrans" cxnId="{9615E539-3E61-4B44-B024-59DEC5277BB9}">
      <dgm:prSet/>
      <dgm:spPr/>
      <dgm:t>
        <a:bodyPr/>
        <a:lstStyle/>
        <a:p>
          <a:endParaRPr lang="zh-CN" altLang="en-US"/>
        </a:p>
      </dgm:t>
    </dgm:pt>
    <dgm:pt modelId="{66552FEC-D2D3-40A8-8999-1906AFAF5C24}">
      <dgm:prSet phldrT="[文本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dirty="0" smtClean="0"/>
            <a:t>学习前沿技术</a:t>
          </a:r>
          <a:endParaRPr lang="zh-CN" altLang="en-US" dirty="0"/>
        </a:p>
      </dgm:t>
    </dgm:pt>
    <dgm:pt modelId="{20FD6FF9-D734-49AF-8DAA-3F08C5886485}" type="parTrans" cxnId="{747DA013-AA54-4024-8C86-D44B562BC5A5}">
      <dgm:prSet/>
      <dgm:spPr/>
      <dgm:t>
        <a:bodyPr/>
        <a:lstStyle/>
        <a:p>
          <a:endParaRPr lang="zh-CN" altLang="en-US"/>
        </a:p>
      </dgm:t>
    </dgm:pt>
    <dgm:pt modelId="{CD083353-DF93-48BD-9846-7A3013FF8678}" type="sibTrans" cxnId="{747DA013-AA54-4024-8C86-D44B562BC5A5}">
      <dgm:prSet/>
      <dgm:spPr/>
      <dgm:t>
        <a:bodyPr/>
        <a:lstStyle/>
        <a:p>
          <a:endParaRPr lang="zh-CN" altLang="en-US"/>
        </a:p>
      </dgm:t>
    </dgm:pt>
    <dgm:pt modelId="{B5418434-636E-4C81-8C62-05D68A64182D}">
      <dgm:prSet phldrT="[文本]"/>
      <dgm:spPr/>
      <dgm:t>
        <a:bodyPr/>
        <a:lstStyle/>
        <a:p>
          <a:r>
            <a:rPr lang="zh-CN" altLang="en-US" dirty="0" smtClean="0"/>
            <a:t>需求分析全面</a:t>
          </a:r>
          <a:endParaRPr lang="en-US" altLang="zh-CN" dirty="0" smtClean="0"/>
        </a:p>
      </dgm:t>
    </dgm:pt>
    <dgm:pt modelId="{064A680E-9FCB-4C30-92FB-199F3A557A1D}" type="parTrans" cxnId="{7A45F2A7-8653-4970-8789-B77BAA774ABA}">
      <dgm:prSet/>
      <dgm:spPr/>
      <dgm:t>
        <a:bodyPr/>
        <a:lstStyle/>
        <a:p>
          <a:endParaRPr lang="zh-CN" altLang="en-US"/>
        </a:p>
      </dgm:t>
    </dgm:pt>
    <dgm:pt modelId="{14EDE42E-F62A-4E3D-BA8E-E5513FF719FD}" type="sibTrans" cxnId="{7A45F2A7-8653-4970-8789-B77BAA774ABA}">
      <dgm:prSet/>
      <dgm:spPr/>
      <dgm:t>
        <a:bodyPr/>
        <a:lstStyle/>
        <a:p>
          <a:endParaRPr lang="zh-CN" altLang="en-US"/>
        </a:p>
      </dgm:t>
    </dgm:pt>
    <dgm:pt modelId="{13C7B4DE-ADEA-4343-ADA0-A9B8B8C0B93F}" type="pres">
      <dgm:prSet presAssocID="{BCA13A70-6EFC-4666-B1DB-C0C440529BA8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9533102-07A9-4848-A6D6-05098476EB5B}" type="pres">
      <dgm:prSet presAssocID="{B5418434-636E-4C81-8C62-05D68A64182D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4FE8316-812F-4BC3-AADA-F6B0816E5640}" type="pres">
      <dgm:prSet presAssocID="{B5418434-636E-4C81-8C62-05D68A64182D}" presName="spNode" presStyleCnt="0"/>
      <dgm:spPr/>
    </dgm:pt>
    <dgm:pt modelId="{2E377E77-FCAC-4010-B2E6-B1E64B1BD49D}" type="pres">
      <dgm:prSet presAssocID="{14EDE42E-F62A-4E3D-BA8E-E5513FF719FD}" presName="sibTrans" presStyleLbl="sibTrans1D1" presStyleIdx="0" presStyleCnt="4"/>
      <dgm:spPr/>
    </dgm:pt>
    <dgm:pt modelId="{816D5E12-49A1-4D4F-9BF7-15B9DACBCE04}" type="pres">
      <dgm:prSet presAssocID="{219F47AB-F12C-41A6-90E7-D2BD7951A21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2FC0EA-4AD5-4E31-9ACB-1EB69E0D41B4}" type="pres">
      <dgm:prSet presAssocID="{219F47AB-F12C-41A6-90E7-D2BD7951A216}" presName="spNode" presStyleCnt="0"/>
      <dgm:spPr/>
      <dgm:t>
        <a:bodyPr/>
        <a:lstStyle/>
        <a:p>
          <a:endParaRPr lang="zh-CN" altLang="en-US"/>
        </a:p>
      </dgm:t>
    </dgm:pt>
    <dgm:pt modelId="{9B6EC246-1E9C-4DF9-A00A-B720F8E51D61}" type="pres">
      <dgm:prSet presAssocID="{43812EEC-C75B-422C-A286-BF1632D7676A}" presName="sibTrans" presStyleLbl="sibTrans1D1" presStyleIdx="1" presStyleCnt="4"/>
      <dgm:spPr/>
      <dgm:t>
        <a:bodyPr/>
        <a:lstStyle/>
        <a:p>
          <a:endParaRPr lang="zh-CN" altLang="en-US"/>
        </a:p>
      </dgm:t>
    </dgm:pt>
    <dgm:pt modelId="{9B37907B-49C0-40F5-BE74-52ABCDFBC988}" type="pres">
      <dgm:prSet presAssocID="{66552FEC-D2D3-40A8-8999-1906AFAF5C24}" presName="node" presStyleLbl="node1" presStyleIdx="2" presStyleCnt="4" custRadScaleRad="100859" custRadScaleInc="-240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132DD5-125A-425F-AD18-402EA2DD374A}" type="pres">
      <dgm:prSet presAssocID="{66552FEC-D2D3-40A8-8999-1906AFAF5C24}" presName="spNode" presStyleCnt="0"/>
      <dgm:spPr/>
    </dgm:pt>
    <dgm:pt modelId="{43E0F3A8-8227-4BF5-93C6-34789B515B7B}" type="pres">
      <dgm:prSet presAssocID="{CD083353-DF93-48BD-9846-7A3013FF8678}" presName="sibTrans" presStyleLbl="sibTrans1D1" presStyleIdx="2" presStyleCnt="4"/>
      <dgm:spPr/>
      <dgm:t>
        <a:bodyPr/>
        <a:lstStyle/>
        <a:p>
          <a:endParaRPr lang="zh-CN" altLang="en-US"/>
        </a:p>
      </dgm:t>
    </dgm:pt>
    <dgm:pt modelId="{9B496241-5CC2-4AA3-8E06-CF7525B68BF2}" type="pres">
      <dgm:prSet presAssocID="{61556634-D119-4FEB-84B7-97AA8978AEE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34D105-DDB0-4D91-A5D9-8D8DAE088612}" type="pres">
      <dgm:prSet presAssocID="{61556634-D119-4FEB-84B7-97AA8978AEE6}" presName="spNode" presStyleCnt="0"/>
      <dgm:spPr/>
      <dgm:t>
        <a:bodyPr/>
        <a:lstStyle/>
        <a:p>
          <a:endParaRPr lang="zh-CN" altLang="en-US"/>
        </a:p>
      </dgm:t>
    </dgm:pt>
    <dgm:pt modelId="{792377BE-0588-415E-83F2-157B4CC59C36}" type="pres">
      <dgm:prSet presAssocID="{71E40D68-439C-4660-AF71-A8DE3545D718}" presName="sibTrans" presStyleLbl="sibTrans1D1" presStyleIdx="3" presStyleCnt="4"/>
      <dgm:spPr/>
      <dgm:t>
        <a:bodyPr/>
        <a:lstStyle/>
        <a:p>
          <a:endParaRPr lang="zh-CN" altLang="en-US"/>
        </a:p>
      </dgm:t>
    </dgm:pt>
  </dgm:ptLst>
  <dgm:cxnLst>
    <dgm:cxn modelId="{758400B9-CD65-4CAC-B4C1-7B894C477DBA}" type="presOf" srcId="{BCA13A70-6EFC-4666-B1DB-C0C440529BA8}" destId="{13C7B4DE-ADEA-4343-ADA0-A9B8B8C0B93F}" srcOrd="0" destOrd="0" presId="urn:microsoft.com/office/officeart/2005/8/layout/cycle6"/>
    <dgm:cxn modelId="{7A45F2A7-8653-4970-8789-B77BAA774ABA}" srcId="{BCA13A70-6EFC-4666-B1DB-C0C440529BA8}" destId="{B5418434-636E-4C81-8C62-05D68A64182D}" srcOrd="0" destOrd="0" parTransId="{064A680E-9FCB-4C30-92FB-199F3A557A1D}" sibTransId="{14EDE42E-F62A-4E3D-BA8E-E5513FF719FD}"/>
    <dgm:cxn modelId="{A68FA9A7-EFF4-4CED-BAD2-15151661E4A6}" type="presOf" srcId="{61556634-D119-4FEB-84B7-97AA8978AEE6}" destId="{9B496241-5CC2-4AA3-8E06-CF7525B68BF2}" srcOrd="0" destOrd="0" presId="urn:microsoft.com/office/officeart/2005/8/layout/cycle6"/>
    <dgm:cxn modelId="{45FCF033-7D8C-4365-95DC-3BAFE9C215B2}" srcId="{BCA13A70-6EFC-4666-B1DB-C0C440529BA8}" destId="{61556634-D119-4FEB-84B7-97AA8978AEE6}" srcOrd="3" destOrd="0" parTransId="{F8729C72-1888-49B4-9092-8A44A6F22C29}" sibTransId="{71E40D68-439C-4660-AF71-A8DE3545D718}"/>
    <dgm:cxn modelId="{2AF874A1-10F9-4B97-8631-3FDEDC4F60EE}" type="presOf" srcId="{43812EEC-C75B-422C-A286-BF1632D7676A}" destId="{9B6EC246-1E9C-4DF9-A00A-B720F8E51D61}" srcOrd="0" destOrd="0" presId="urn:microsoft.com/office/officeart/2005/8/layout/cycle6"/>
    <dgm:cxn modelId="{59C8DA7A-826A-49EC-923C-1A3963CC4117}" type="presOf" srcId="{CD083353-DF93-48BD-9846-7A3013FF8678}" destId="{43E0F3A8-8227-4BF5-93C6-34789B515B7B}" srcOrd="0" destOrd="0" presId="urn:microsoft.com/office/officeart/2005/8/layout/cycle6"/>
    <dgm:cxn modelId="{6862D286-55FB-4DA1-833E-38BBB575E28C}" type="presOf" srcId="{66552FEC-D2D3-40A8-8999-1906AFAF5C24}" destId="{9B37907B-49C0-40F5-BE74-52ABCDFBC988}" srcOrd="0" destOrd="0" presId="urn:microsoft.com/office/officeart/2005/8/layout/cycle6"/>
    <dgm:cxn modelId="{9615E539-3E61-4B44-B024-59DEC5277BB9}" srcId="{BCA13A70-6EFC-4666-B1DB-C0C440529BA8}" destId="{219F47AB-F12C-41A6-90E7-D2BD7951A216}" srcOrd="1" destOrd="0" parTransId="{4E1516F3-4EFF-4B1F-B114-F90C978F9987}" sibTransId="{43812EEC-C75B-422C-A286-BF1632D7676A}"/>
    <dgm:cxn modelId="{79958711-98BC-471A-B06F-3FFCB2991158}" type="presOf" srcId="{219F47AB-F12C-41A6-90E7-D2BD7951A216}" destId="{816D5E12-49A1-4D4F-9BF7-15B9DACBCE04}" srcOrd="0" destOrd="0" presId="urn:microsoft.com/office/officeart/2005/8/layout/cycle6"/>
    <dgm:cxn modelId="{6983E871-527E-4717-92B0-0ABEEC524758}" type="presOf" srcId="{B5418434-636E-4C81-8C62-05D68A64182D}" destId="{29533102-07A9-4848-A6D6-05098476EB5B}" srcOrd="0" destOrd="0" presId="urn:microsoft.com/office/officeart/2005/8/layout/cycle6"/>
    <dgm:cxn modelId="{9A4006E8-8B45-4704-A62D-3C2A1B6C8EE8}" type="presOf" srcId="{71E40D68-439C-4660-AF71-A8DE3545D718}" destId="{792377BE-0588-415E-83F2-157B4CC59C36}" srcOrd="0" destOrd="0" presId="urn:microsoft.com/office/officeart/2005/8/layout/cycle6"/>
    <dgm:cxn modelId="{747DA013-AA54-4024-8C86-D44B562BC5A5}" srcId="{BCA13A70-6EFC-4666-B1DB-C0C440529BA8}" destId="{66552FEC-D2D3-40A8-8999-1906AFAF5C24}" srcOrd="2" destOrd="0" parTransId="{20FD6FF9-D734-49AF-8DAA-3F08C5886485}" sibTransId="{CD083353-DF93-48BD-9846-7A3013FF8678}"/>
    <dgm:cxn modelId="{C7CA7025-5B6D-476F-91D8-687ECA320064}" type="presOf" srcId="{14EDE42E-F62A-4E3D-BA8E-E5513FF719FD}" destId="{2E377E77-FCAC-4010-B2E6-B1E64B1BD49D}" srcOrd="0" destOrd="0" presId="urn:microsoft.com/office/officeart/2005/8/layout/cycle6"/>
    <dgm:cxn modelId="{097D7E3F-4772-46B9-9235-55C9AE7EBC00}" type="presParOf" srcId="{13C7B4DE-ADEA-4343-ADA0-A9B8B8C0B93F}" destId="{29533102-07A9-4848-A6D6-05098476EB5B}" srcOrd="0" destOrd="0" presId="urn:microsoft.com/office/officeart/2005/8/layout/cycle6"/>
    <dgm:cxn modelId="{5E36BF13-BFF8-4346-931E-8A789B411902}" type="presParOf" srcId="{13C7B4DE-ADEA-4343-ADA0-A9B8B8C0B93F}" destId="{04FE8316-812F-4BC3-AADA-F6B0816E5640}" srcOrd="1" destOrd="0" presId="urn:microsoft.com/office/officeart/2005/8/layout/cycle6"/>
    <dgm:cxn modelId="{51BE4E08-6425-4C81-9EF7-6CBFAF7815D9}" type="presParOf" srcId="{13C7B4DE-ADEA-4343-ADA0-A9B8B8C0B93F}" destId="{2E377E77-FCAC-4010-B2E6-B1E64B1BD49D}" srcOrd="2" destOrd="0" presId="urn:microsoft.com/office/officeart/2005/8/layout/cycle6"/>
    <dgm:cxn modelId="{2C046270-41FF-4641-A5EC-D24F9944930A}" type="presParOf" srcId="{13C7B4DE-ADEA-4343-ADA0-A9B8B8C0B93F}" destId="{816D5E12-49A1-4D4F-9BF7-15B9DACBCE04}" srcOrd="3" destOrd="0" presId="urn:microsoft.com/office/officeart/2005/8/layout/cycle6"/>
    <dgm:cxn modelId="{398C449B-D315-48DD-9C24-F616E6985DF9}" type="presParOf" srcId="{13C7B4DE-ADEA-4343-ADA0-A9B8B8C0B93F}" destId="{AB2FC0EA-4AD5-4E31-9ACB-1EB69E0D41B4}" srcOrd="4" destOrd="0" presId="urn:microsoft.com/office/officeart/2005/8/layout/cycle6"/>
    <dgm:cxn modelId="{696771F8-A854-4B27-907D-A1DABDA632DD}" type="presParOf" srcId="{13C7B4DE-ADEA-4343-ADA0-A9B8B8C0B93F}" destId="{9B6EC246-1E9C-4DF9-A00A-B720F8E51D61}" srcOrd="5" destOrd="0" presId="urn:microsoft.com/office/officeart/2005/8/layout/cycle6"/>
    <dgm:cxn modelId="{0A8BF787-16C5-4E1A-9556-9F4A4DEB4245}" type="presParOf" srcId="{13C7B4DE-ADEA-4343-ADA0-A9B8B8C0B93F}" destId="{9B37907B-49C0-40F5-BE74-52ABCDFBC988}" srcOrd="6" destOrd="0" presId="urn:microsoft.com/office/officeart/2005/8/layout/cycle6"/>
    <dgm:cxn modelId="{DCC08F61-93A2-4A62-BEE4-4F81E3AC2757}" type="presParOf" srcId="{13C7B4DE-ADEA-4343-ADA0-A9B8B8C0B93F}" destId="{7D132DD5-125A-425F-AD18-402EA2DD374A}" srcOrd="7" destOrd="0" presId="urn:microsoft.com/office/officeart/2005/8/layout/cycle6"/>
    <dgm:cxn modelId="{9A14FAAF-D8B5-4221-9705-9ABB35A73006}" type="presParOf" srcId="{13C7B4DE-ADEA-4343-ADA0-A9B8B8C0B93F}" destId="{43E0F3A8-8227-4BF5-93C6-34789B515B7B}" srcOrd="8" destOrd="0" presId="urn:microsoft.com/office/officeart/2005/8/layout/cycle6"/>
    <dgm:cxn modelId="{4C9564FE-AD46-4638-80B8-22071A86A779}" type="presParOf" srcId="{13C7B4DE-ADEA-4343-ADA0-A9B8B8C0B93F}" destId="{9B496241-5CC2-4AA3-8E06-CF7525B68BF2}" srcOrd="9" destOrd="0" presId="urn:microsoft.com/office/officeart/2005/8/layout/cycle6"/>
    <dgm:cxn modelId="{C3CE4136-9B57-40B2-B5E8-9016546CEA94}" type="presParOf" srcId="{13C7B4DE-ADEA-4343-ADA0-A9B8B8C0B93F}" destId="{9E34D105-DDB0-4D91-A5D9-8D8DAE088612}" srcOrd="10" destOrd="0" presId="urn:microsoft.com/office/officeart/2005/8/layout/cycle6"/>
    <dgm:cxn modelId="{77A828A5-56D3-4896-BE4F-22DDD2E4DDF1}" type="presParOf" srcId="{13C7B4DE-ADEA-4343-ADA0-A9B8B8C0B93F}" destId="{792377BE-0588-415E-83F2-157B4CC59C36}" srcOrd="11" destOrd="0" presId="urn:microsoft.com/office/officeart/2005/8/layout/cycle6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83371D8-8D23-4CBC-B2C7-613396D3336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8EDB4DD-335A-475B-AC0E-EC028B657A35}">
      <dgm:prSet phldrT="[文本]"/>
      <dgm:spPr/>
      <dgm:t>
        <a:bodyPr/>
        <a:lstStyle/>
        <a:p>
          <a:endParaRPr lang="zh-CN" altLang="en-US" dirty="0"/>
        </a:p>
      </dgm:t>
    </dgm:pt>
    <dgm:pt modelId="{F0599C11-8432-4E1E-920F-0112D007BCDB}" type="parTrans" cxnId="{8886D499-2661-42A9-AE56-16F4F9939241}">
      <dgm:prSet/>
      <dgm:spPr/>
      <dgm:t>
        <a:bodyPr/>
        <a:lstStyle/>
        <a:p>
          <a:endParaRPr lang="zh-CN" altLang="en-US"/>
        </a:p>
      </dgm:t>
    </dgm:pt>
    <dgm:pt modelId="{5C739C51-B409-4A43-B5EB-726FE8F35AA2}" type="sibTrans" cxnId="{8886D499-2661-42A9-AE56-16F4F9939241}">
      <dgm:prSet/>
      <dgm:spPr/>
      <dgm:t>
        <a:bodyPr/>
        <a:lstStyle/>
        <a:p>
          <a:endParaRPr lang="zh-CN" altLang="en-US"/>
        </a:p>
      </dgm:t>
    </dgm:pt>
    <dgm:pt modelId="{7283D089-53D5-4A36-BB5A-E9709CB7BB09}">
      <dgm:prSet phldrT="[文本]"/>
      <dgm:spPr/>
      <dgm:t>
        <a:bodyPr/>
        <a:lstStyle/>
        <a:p>
          <a:r>
            <a:rPr lang="zh-CN" altLang="en-US" dirty="0" smtClean="0"/>
            <a:t>问题：一边开发，一边确定需求</a:t>
          </a:r>
          <a:endParaRPr lang="zh-CN" altLang="en-US" dirty="0"/>
        </a:p>
      </dgm:t>
    </dgm:pt>
    <dgm:pt modelId="{01E5B9CD-1A1C-46AC-9EA3-643B7606A26B}" type="parTrans" cxnId="{B5203635-F5A4-472E-BD73-6214397D77C8}">
      <dgm:prSet/>
      <dgm:spPr/>
      <dgm:t>
        <a:bodyPr/>
        <a:lstStyle/>
        <a:p>
          <a:endParaRPr lang="zh-CN" altLang="en-US"/>
        </a:p>
      </dgm:t>
    </dgm:pt>
    <dgm:pt modelId="{D6DDA77B-1CE4-464C-A15A-760CC245AC08}" type="sibTrans" cxnId="{B5203635-F5A4-472E-BD73-6214397D77C8}">
      <dgm:prSet/>
      <dgm:spPr/>
      <dgm:t>
        <a:bodyPr/>
        <a:lstStyle/>
        <a:p>
          <a:endParaRPr lang="zh-CN" altLang="en-US"/>
        </a:p>
      </dgm:t>
    </dgm:pt>
    <dgm:pt modelId="{AAADE8F6-BCE7-4CA0-8DB1-1689A471DA7C}">
      <dgm:prSet phldrT="[文本]"/>
      <dgm:spPr/>
      <dgm:t>
        <a:bodyPr/>
        <a:lstStyle/>
        <a:p>
          <a:r>
            <a:rPr lang="zh-CN" altLang="en-US" dirty="0" smtClean="0"/>
            <a:t>建议：确定需求大致框架，分支，部分细节，以及对旧版本的影响，保证应用主要流程正确</a:t>
          </a:r>
          <a:endParaRPr lang="zh-CN" altLang="en-US" dirty="0"/>
        </a:p>
      </dgm:t>
    </dgm:pt>
    <dgm:pt modelId="{B4152EFE-5716-41AA-85A4-5DAFC0D9D7F5}" type="parTrans" cxnId="{323C0883-7699-4006-9964-1B5F404C1937}">
      <dgm:prSet/>
      <dgm:spPr/>
      <dgm:t>
        <a:bodyPr/>
        <a:lstStyle/>
        <a:p>
          <a:endParaRPr lang="zh-CN" altLang="en-US"/>
        </a:p>
      </dgm:t>
    </dgm:pt>
    <dgm:pt modelId="{931E6C52-0C77-46A6-A22F-0D300AC2B728}" type="sibTrans" cxnId="{323C0883-7699-4006-9964-1B5F404C1937}">
      <dgm:prSet/>
      <dgm:spPr/>
      <dgm:t>
        <a:bodyPr/>
        <a:lstStyle/>
        <a:p>
          <a:endParaRPr lang="zh-CN" altLang="en-US"/>
        </a:p>
      </dgm:t>
    </dgm:pt>
    <dgm:pt modelId="{9B952BD2-6319-41DE-A003-B1F0365D1FA7}">
      <dgm:prSet phldrT="[文本]"/>
      <dgm:spPr/>
      <dgm:t>
        <a:bodyPr/>
        <a:lstStyle/>
        <a:p>
          <a:endParaRPr lang="zh-CN" altLang="en-US" dirty="0"/>
        </a:p>
      </dgm:t>
    </dgm:pt>
    <dgm:pt modelId="{7CD3BD06-F633-424D-BD98-CDB507BD37D3}" type="parTrans" cxnId="{80323C45-DD30-435E-A58F-5A019C803F21}">
      <dgm:prSet/>
      <dgm:spPr/>
      <dgm:t>
        <a:bodyPr/>
        <a:lstStyle/>
        <a:p>
          <a:endParaRPr lang="zh-CN" altLang="en-US"/>
        </a:p>
      </dgm:t>
    </dgm:pt>
    <dgm:pt modelId="{7DB2C0CE-F6EE-4A4A-ACCA-4CACB593C571}" type="sibTrans" cxnId="{80323C45-DD30-435E-A58F-5A019C803F21}">
      <dgm:prSet/>
      <dgm:spPr/>
      <dgm:t>
        <a:bodyPr/>
        <a:lstStyle/>
        <a:p>
          <a:endParaRPr lang="zh-CN" altLang="en-US"/>
        </a:p>
      </dgm:t>
    </dgm:pt>
    <dgm:pt modelId="{1F90666F-91CB-48C3-9353-5183EBDEDBAB}">
      <dgm:prSet phldrT="[文本]"/>
      <dgm:spPr/>
      <dgm:t>
        <a:bodyPr/>
        <a:lstStyle/>
        <a:p>
          <a:r>
            <a:rPr lang="zh-CN" altLang="en-US" dirty="0" smtClean="0"/>
            <a:t>问题：项目中期增加需求，打乱计划和已经做好的结构，多做无用功</a:t>
          </a:r>
          <a:endParaRPr lang="zh-CN" altLang="en-US" dirty="0"/>
        </a:p>
      </dgm:t>
    </dgm:pt>
    <dgm:pt modelId="{37DBB147-83A6-41A6-9EDC-60999AA7AA3D}" type="parTrans" cxnId="{7312F070-C3B5-44B3-9DFF-E24FC4DE132E}">
      <dgm:prSet/>
      <dgm:spPr/>
      <dgm:t>
        <a:bodyPr/>
        <a:lstStyle/>
        <a:p>
          <a:endParaRPr lang="zh-CN" altLang="en-US"/>
        </a:p>
      </dgm:t>
    </dgm:pt>
    <dgm:pt modelId="{0E67FBC1-C131-48A9-A912-1838315E0C4C}" type="sibTrans" cxnId="{7312F070-C3B5-44B3-9DFF-E24FC4DE132E}">
      <dgm:prSet/>
      <dgm:spPr/>
      <dgm:t>
        <a:bodyPr/>
        <a:lstStyle/>
        <a:p>
          <a:endParaRPr lang="zh-CN" altLang="en-US"/>
        </a:p>
      </dgm:t>
    </dgm:pt>
    <dgm:pt modelId="{17758FE8-BB3B-4F34-907D-3ECAFA2951D1}">
      <dgm:prSet phldrT="[文本]"/>
      <dgm:spPr/>
      <dgm:t>
        <a:bodyPr/>
        <a:lstStyle/>
        <a:p>
          <a:r>
            <a:rPr lang="zh-CN" altLang="en-US" dirty="0" smtClean="0"/>
            <a:t>建议：考虑全面需求点，可采用工具梳理思路，形成闭环</a:t>
          </a:r>
          <a:endParaRPr lang="zh-CN" altLang="en-US" dirty="0"/>
        </a:p>
      </dgm:t>
    </dgm:pt>
    <dgm:pt modelId="{C98D5ABD-6818-4C51-8F8A-8FDF67ABA83F}" type="parTrans" cxnId="{86FB2BE8-746C-4CA4-9B7C-C74368627B18}">
      <dgm:prSet/>
      <dgm:spPr/>
      <dgm:t>
        <a:bodyPr/>
        <a:lstStyle/>
        <a:p>
          <a:endParaRPr lang="zh-CN" altLang="en-US"/>
        </a:p>
      </dgm:t>
    </dgm:pt>
    <dgm:pt modelId="{737B56DF-12F6-4A72-9D7A-B596BB3617DD}" type="sibTrans" cxnId="{86FB2BE8-746C-4CA4-9B7C-C74368627B18}">
      <dgm:prSet/>
      <dgm:spPr/>
      <dgm:t>
        <a:bodyPr/>
        <a:lstStyle/>
        <a:p>
          <a:endParaRPr lang="zh-CN" altLang="en-US"/>
        </a:p>
      </dgm:t>
    </dgm:pt>
    <dgm:pt modelId="{659063A8-5999-4131-80B8-EE8120967788}">
      <dgm:prSet phldrT="[文本]"/>
      <dgm:spPr/>
      <dgm:t>
        <a:bodyPr/>
        <a:lstStyle/>
        <a:p>
          <a:endParaRPr lang="zh-CN" altLang="en-US" dirty="0"/>
        </a:p>
      </dgm:t>
    </dgm:pt>
    <dgm:pt modelId="{14DD8B72-1C07-4439-8371-F16819E35EFC}" type="parTrans" cxnId="{66BEE304-2CCE-48F8-8AC0-FAA926378B30}">
      <dgm:prSet/>
      <dgm:spPr/>
      <dgm:t>
        <a:bodyPr/>
        <a:lstStyle/>
        <a:p>
          <a:endParaRPr lang="zh-CN" altLang="en-US"/>
        </a:p>
      </dgm:t>
    </dgm:pt>
    <dgm:pt modelId="{81E593D9-4C79-410E-91C6-1B668A3EC3F8}" type="sibTrans" cxnId="{66BEE304-2CCE-48F8-8AC0-FAA926378B30}">
      <dgm:prSet/>
      <dgm:spPr/>
      <dgm:t>
        <a:bodyPr/>
        <a:lstStyle/>
        <a:p>
          <a:endParaRPr lang="zh-CN" altLang="en-US"/>
        </a:p>
      </dgm:t>
    </dgm:pt>
    <dgm:pt modelId="{EB31AA8D-6FEF-4212-BDB8-E14EA6CE496C}">
      <dgm:prSet phldrT="[文本]"/>
      <dgm:spPr/>
      <dgm:t>
        <a:bodyPr/>
        <a:lstStyle/>
        <a:p>
          <a:r>
            <a:rPr lang="zh-CN" altLang="en-US" dirty="0" smtClean="0"/>
            <a:t>问题：更改信息后，未能及时同步</a:t>
          </a:r>
          <a:endParaRPr lang="zh-CN" altLang="en-US" dirty="0"/>
        </a:p>
      </dgm:t>
    </dgm:pt>
    <dgm:pt modelId="{D82C3D22-D622-4672-A85F-B872E592226E}" type="parTrans" cxnId="{5529F112-EE8B-4F12-89E4-814674EF3297}">
      <dgm:prSet/>
      <dgm:spPr/>
      <dgm:t>
        <a:bodyPr/>
        <a:lstStyle/>
        <a:p>
          <a:endParaRPr lang="zh-CN" altLang="en-US"/>
        </a:p>
      </dgm:t>
    </dgm:pt>
    <dgm:pt modelId="{5B39942C-FF07-47B7-90B6-97B770AE97AB}" type="sibTrans" cxnId="{5529F112-EE8B-4F12-89E4-814674EF3297}">
      <dgm:prSet/>
      <dgm:spPr/>
      <dgm:t>
        <a:bodyPr/>
        <a:lstStyle/>
        <a:p>
          <a:endParaRPr lang="zh-CN" altLang="en-US"/>
        </a:p>
      </dgm:t>
    </dgm:pt>
    <dgm:pt modelId="{847CE92F-7FF0-4469-960A-A61FC9BFA381}">
      <dgm:prSet phldrT="[文本]"/>
      <dgm:spPr/>
      <dgm:t>
        <a:bodyPr/>
        <a:lstStyle/>
        <a:p>
          <a:r>
            <a:rPr lang="zh-CN" altLang="en-US" dirty="0" smtClean="0"/>
            <a:t>建议：能将更改的信息及时同步文档，并在群里公示</a:t>
          </a:r>
          <a:endParaRPr lang="zh-CN" altLang="en-US" dirty="0"/>
        </a:p>
      </dgm:t>
    </dgm:pt>
    <dgm:pt modelId="{492B6880-E692-4A7C-9F84-64D714C2BCE7}" type="parTrans" cxnId="{252CEE63-1000-41CC-8449-6145E6BD3970}">
      <dgm:prSet/>
      <dgm:spPr/>
    </dgm:pt>
    <dgm:pt modelId="{9FDC662F-5300-4C5F-A74F-D009FD18722F}" type="sibTrans" cxnId="{252CEE63-1000-41CC-8449-6145E6BD3970}">
      <dgm:prSet/>
      <dgm:spPr/>
    </dgm:pt>
    <dgm:pt modelId="{89D620C9-5CC0-4870-B29A-59B5C0728B59}" type="pres">
      <dgm:prSet presAssocID="{583371D8-8D23-4CBC-B2C7-613396D3336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9B29051-44AD-4B21-A0BF-EEEECEEDB233}" type="pres">
      <dgm:prSet presAssocID="{38EDB4DD-335A-475B-AC0E-EC028B657A35}" presName="composite" presStyleCnt="0"/>
      <dgm:spPr/>
    </dgm:pt>
    <dgm:pt modelId="{0AE607AB-6094-45F5-B411-D7A9245B42E3}" type="pres">
      <dgm:prSet presAssocID="{38EDB4DD-335A-475B-AC0E-EC028B657A35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F4D1B7-B0B3-4473-BB81-FC11F11187F5}" type="pres">
      <dgm:prSet presAssocID="{38EDB4DD-335A-475B-AC0E-EC028B657A35}" presName="descendantText" presStyleLbl="alignAcc1" presStyleIdx="0" presStyleCnt="3" custLinFactNeighborX="0" custLinFactNeighborY="-1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2815EC-CF2F-4399-8164-58A8855DC7E9}" type="pres">
      <dgm:prSet presAssocID="{5C739C51-B409-4A43-B5EB-726FE8F35AA2}" presName="sp" presStyleCnt="0"/>
      <dgm:spPr/>
    </dgm:pt>
    <dgm:pt modelId="{D32CA272-1CCE-4BF1-AABC-B7196078AF95}" type="pres">
      <dgm:prSet presAssocID="{9B952BD2-6319-41DE-A003-B1F0365D1FA7}" presName="composite" presStyleCnt="0"/>
      <dgm:spPr/>
    </dgm:pt>
    <dgm:pt modelId="{F49605CA-8281-478A-943D-516C48BC51C9}" type="pres">
      <dgm:prSet presAssocID="{9B952BD2-6319-41DE-A003-B1F0365D1FA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F1802F-D922-4933-931A-434C3AB30E04}" type="pres">
      <dgm:prSet presAssocID="{9B952BD2-6319-41DE-A003-B1F0365D1FA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52B38F-4BB0-4AAB-84A2-7C267F208CD1}" type="pres">
      <dgm:prSet presAssocID="{7DB2C0CE-F6EE-4A4A-ACCA-4CACB593C571}" presName="sp" presStyleCnt="0"/>
      <dgm:spPr/>
    </dgm:pt>
    <dgm:pt modelId="{43880367-7EF9-460D-8A5E-FB3B9C878C03}" type="pres">
      <dgm:prSet presAssocID="{659063A8-5999-4131-80B8-EE8120967788}" presName="composite" presStyleCnt="0"/>
      <dgm:spPr/>
    </dgm:pt>
    <dgm:pt modelId="{C03BC0AC-EC23-47A8-B872-8747B579ACF9}" type="pres">
      <dgm:prSet presAssocID="{659063A8-5999-4131-80B8-EE812096778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D6BE3E-624F-49EF-BF6D-4F495AF52FA4}" type="pres">
      <dgm:prSet presAssocID="{659063A8-5999-4131-80B8-EE812096778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23C0883-7699-4006-9964-1B5F404C1937}" srcId="{38EDB4DD-335A-475B-AC0E-EC028B657A35}" destId="{AAADE8F6-BCE7-4CA0-8DB1-1689A471DA7C}" srcOrd="1" destOrd="0" parTransId="{B4152EFE-5716-41AA-85A4-5DAFC0D9D7F5}" sibTransId="{931E6C52-0C77-46A6-A22F-0D300AC2B728}"/>
    <dgm:cxn modelId="{7312F070-C3B5-44B3-9DFF-E24FC4DE132E}" srcId="{9B952BD2-6319-41DE-A003-B1F0365D1FA7}" destId="{1F90666F-91CB-48C3-9353-5183EBDEDBAB}" srcOrd="0" destOrd="0" parTransId="{37DBB147-83A6-41A6-9EDC-60999AA7AA3D}" sibTransId="{0E67FBC1-C131-48A9-A912-1838315E0C4C}"/>
    <dgm:cxn modelId="{B5203635-F5A4-472E-BD73-6214397D77C8}" srcId="{38EDB4DD-335A-475B-AC0E-EC028B657A35}" destId="{7283D089-53D5-4A36-BB5A-E9709CB7BB09}" srcOrd="0" destOrd="0" parTransId="{01E5B9CD-1A1C-46AC-9EA3-643B7606A26B}" sibTransId="{D6DDA77B-1CE4-464C-A15A-760CC245AC08}"/>
    <dgm:cxn modelId="{252CEE63-1000-41CC-8449-6145E6BD3970}" srcId="{659063A8-5999-4131-80B8-EE8120967788}" destId="{847CE92F-7FF0-4469-960A-A61FC9BFA381}" srcOrd="1" destOrd="0" parTransId="{492B6880-E692-4A7C-9F84-64D714C2BCE7}" sibTransId="{9FDC662F-5300-4C5F-A74F-D009FD18722F}"/>
    <dgm:cxn modelId="{80323C45-DD30-435E-A58F-5A019C803F21}" srcId="{583371D8-8D23-4CBC-B2C7-613396D33360}" destId="{9B952BD2-6319-41DE-A003-B1F0365D1FA7}" srcOrd="1" destOrd="0" parTransId="{7CD3BD06-F633-424D-BD98-CDB507BD37D3}" sibTransId="{7DB2C0CE-F6EE-4A4A-ACCA-4CACB593C571}"/>
    <dgm:cxn modelId="{425BF9EF-45A7-45A1-A872-958B114F4F65}" type="presOf" srcId="{7283D089-53D5-4A36-BB5A-E9709CB7BB09}" destId="{B8F4D1B7-B0B3-4473-BB81-FC11F11187F5}" srcOrd="0" destOrd="0" presId="urn:microsoft.com/office/officeart/2005/8/layout/chevron2"/>
    <dgm:cxn modelId="{8886D499-2661-42A9-AE56-16F4F9939241}" srcId="{583371D8-8D23-4CBC-B2C7-613396D33360}" destId="{38EDB4DD-335A-475B-AC0E-EC028B657A35}" srcOrd="0" destOrd="0" parTransId="{F0599C11-8432-4E1E-920F-0112D007BCDB}" sibTransId="{5C739C51-B409-4A43-B5EB-726FE8F35AA2}"/>
    <dgm:cxn modelId="{C8F89B44-061A-43FB-8267-C8EE8EB809E8}" type="presOf" srcId="{847CE92F-7FF0-4469-960A-A61FC9BFA381}" destId="{F4D6BE3E-624F-49EF-BF6D-4F495AF52FA4}" srcOrd="0" destOrd="1" presId="urn:microsoft.com/office/officeart/2005/8/layout/chevron2"/>
    <dgm:cxn modelId="{5529F112-EE8B-4F12-89E4-814674EF3297}" srcId="{659063A8-5999-4131-80B8-EE8120967788}" destId="{EB31AA8D-6FEF-4212-BDB8-E14EA6CE496C}" srcOrd="0" destOrd="0" parTransId="{D82C3D22-D622-4672-A85F-B872E592226E}" sibTransId="{5B39942C-FF07-47B7-90B6-97B770AE97AB}"/>
    <dgm:cxn modelId="{2D0B58E5-CA84-4FE6-BEB7-1250E7BADA68}" type="presOf" srcId="{1F90666F-91CB-48C3-9353-5183EBDEDBAB}" destId="{6DF1802F-D922-4933-931A-434C3AB30E04}" srcOrd="0" destOrd="0" presId="urn:microsoft.com/office/officeart/2005/8/layout/chevron2"/>
    <dgm:cxn modelId="{C09BD09A-1140-4173-BF04-A6B35A285DEC}" type="presOf" srcId="{38EDB4DD-335A-475B-AC0E-EC028B657A35}" destId="{0AE607AB-6094-45F5-B411-D7A9245B42E3}" srcOrd="0" destOrd="0" presId="urn:microsoft.com/office/officeart/2005/8/layout/chevron2"/>
    <dgm:cxn modelId="{EE921047-87C4-4965-B7D6-93ABFFE45CC4}" type="presOf" srcId="{AAADE8F6-BCE7-4CA0-8DB1-1689A471DA7C}" destId="{B8F4D1B7-B0B3-4473-BB81-FC11F11187F5}" srcOrd="0" destOrd="1" presId="urn:microsoft.com/office/officeart/2005/8/layout/chevron2"/>
    <dgm:cxn modelId="{86FB2BE8-746C-4CA4-9B7C-C74368627B18}" srcId="{9B952BD2-6319-41DE-A003-B1F0365D1FA7}" destId="{17758FE8-BB3B-4F34-907D-3ECAFA2951D1}" srcOrd="1" destOrd="0" parTransId="{C98D5ABD-6818-4C51-8F8A-8FDF67ABA83F}" sibTransId="{737B56DF-12F6-4A72-9D7A-B596BB3617DD}"/>
    <dgm:cxn modelId="{66BEE304-2CCE-48F8-8AC0-FAA926378B30}" srcId="{583371D8-8D23-4CBC-B2C7-613396D33360}" destId="{659063A8-5999-4131-80B8-EE8120967788}" srcOrd="2" destOrd="0" parTransId="{14DD8B72-1C07-4439-8371-F16819E35EFC}" sibTransId="{81E593D9-4C79-410E-91C6-1B668A3EC3F8}"/>
    <dgm:cxn modelId="{95235047-D5D8-40D3-A027-E32552410524}" type="presOf" srcId="{9B952BD2-6319-41DE-A003-B1F0365D1FA7}" destId="{F49605CA-8281-478A-943D-516C48BC51C9}" srcOrd="0" destOrd="0" presId="urn:microsoft.com/office/officeart/2005/8/layout/chevron2"/>
    <dgm:cxn modelId="{9B720F41-13EA-48E9-A258-9A7140525C36}" type="presOf" srcId="{EB31AA8D-6FEF-4212-BDB8-E14EA6CE496C}" destId="{F4D6BE3E-624F-49EF-BF6D-4F495AF52FA4}" srcOrd="0" destOrd="0" presId="urn:microsoft.com/office/officeart/2005/8/layout/chevron2"/>
    <dgm:cxn modelId="{2D9351A4-7C33-4F74-8D76-37647126C16D}" type="presOf" srcId="{17758FE8-BB3B-4F34-907D-3ECAFA2951D1}" destId="{6DF1802F-D922-4933-931A-434C3AB30E04}" srcOrd="0" destOrd="1" presId="urn:microsoft.com/office/officeart/2005/8/layout/chevron2"/>
    <dgm:cxn modelId="{7290FE31-D4D2-4BD1-8F6C-08231C22CFE6}" type="presOf" srcId="{659063A8-5999-4131-80B8-EE8120967788}" destId="{C03BC0AC-EC23-47A8-B872-8747B579ACF9}" srcOrd="0" destOrd="0" presId="urn:microsoft.com/office/officeart/2005/8/layout/chevron2"/>
    <dgm:cxn modelId="{F326ECEF-7E2F-42E3-ABEB-049414C687D3}" type="presOf" srcId="{583371D8-8D23-4CBC-B2C7-613396D33360}" destId="{89D620C9-5CC0-4870-B29A-59B5C0728B59}" srcOrd="0" destOrd="0" presId="urn:microsoft.com/office/officeart/2005/8/layout/chevron2"/>
    <dgm:cxn modelId="{FCE463F2-C6DF-4233-9126-A40A7B719ED9}" type="presParOf" srcId="{89D620C9-5CC0-4870-B29A-59B5C0728B59}" destId="{99B29051-44AD-4B21-A0BF-EEEECEEDB233}" srcOrd="0" destOrd="0" presId="urn:microsoft.com/office/officeart/2005/8/layout/chevron2"/>
    <dgm:cxn modelId="{DD0A96A8-961A-4B85-A9AC-207F7604C762}" type="presParOf" srcId="{99B29051-44AD-4B21-A0BF-EEEECEEDB233}" destId="{0AE607AB-6094-45F5-B411-D7A9245B42E3}" srcOrd="0" destOrd="0" presId="urn:microsoft.com/office/officeart/2005/8/layout/chevron2"/>
    <dgm:cxn modelId="{DBD204FB-3075-42CD-8978-B10A74C622F1}" type="presParOf" srcId="{99B29051-44AD-4B21-A0BF-EEEECEEDB233}" destId="{B8F4D1B7-B0B3-4473-BB81-FC11F11187F5}" srcOrd="1" destOrd="0" presId="urn:microsoft.com/office/officeart/2005/8/layout/chevron2"/>
    <dgm:cxn modelId="{62F4CD88-E06B-4810-8B03-0198A870C6AD}" type="presParOf" srcId="{89D620C9-5CC0-4870-B29A-59B5C0728B59}" destId="{102815EC-CF2F-4399-8164-58A8855DC7E9}" srcOrd="1" destOrd="0" presId="urn:microsoft.com/office/officeart/2005/8/layout/chevron2"/>
    <dgm:cxn modelId="{80AF900D-89CC-4014-82F5-A8A08A7987CA}" type="presParOf" srcId="{89D620C9-5CC0-4870-B29A-59B5C0728B59}" destId="{D32CA272-1CCE-4BF1-AABC-B7196078AF95}" srcOrd="2" destOrd="0" presId="urn:microsoft.com/office/officeart/2005/8/layout/chevron2"/>
    <dgm:cxn modelId="{EE46AAC9-D38B-4CEC-B11F-B0CC59E6305D}" type="presParOf" srcId="{D32CA272-1CCE-4BF1-AABC-B7196078AF95}" destId="{F49605CA-8281-478A-943D-516C48BC51C9}" srcOrd="0" destOrd="0" presId="urn:microsoft.com/office/officeart/2005/8/layout/chevron2"/>
    <dgm:cxn modelId="{D94E45F7-7666-4C84-A8F7-70ED4EBF9DC8}" type="presParOf" srcId="{D32CA272-1CCE-4BF1-AABC-B7196078AF95}" destId="{6DF1802F-D922-4933-931A-434C3AB30E04}" srcOrd="1" destOrd="0" presId="urn:microsoft.com/office/officeart/2005/8/layout/chevron2"/>
    <dgm:cxn modelId="{E410D895-0CB1-4C43-8A3D-8A3D62695CEE}" type="presParOf" srcId="{89D620C9-5CC0-4870-B29A-59B5C0728B59}" destId="{C052B38F-4BB0-4AAB-84A2-7C267F208CD1}" srcOrd="3" destOrd="0" presId="urn:microsoft.com/office/officeart/2005/8/layout/chevron2"/>
    <dgm:cxn modelId="{492188AA-5EA4-4E36-9706-011E78DA02B9}" type="presParOf" srcId="{89D620C9-5CC0-4870-B29A-59B5C0728B59}" destId="{43880367-7EF9-460D-8A5E-FB3B9C878C03}" srcOrd="4" destOrd="0" presId="urn:microsoft.com/office/officeart/2005/8/layout/chevron2"/>
    <dgm:cxn modelId="{D5B71331-D3F9-4631-A0E1-9D730881DF70}" type="presParOf" srcId="{43880367-7EF9-460D-8A5E-FB3B9C878C03}" destId="{C03BC0AC-EC23-47A8-B872-8747B579ACF9}" srcOrd="0" destOrd="0" presId="urn:microsoft.com/office/officeart/2005/8/layout/chevron2"/>
    <dgm:cxn modelId="{8EB2C6C5-BD99-47DB-9B25-E4195396DD09}" type="presParOf" srcId="{43880367-7EF9-460D-8A5E-FB3B9C878C03}" destId="{F4D6BE3E-624F-49EF-BF6D-4F495AF52FA4}" srcOrd="1" destOrd="0" presId="urn:microsoft.com/office/officeart/2005/8/layout/chevron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5DA201-9BB0-481D-BC64-4B94225C97AE}" type="doc">
      <dgm:prSet loTypeId="urn:microsoft.com/office/officeart/2005/8/layout/hProcess4" loCatId="process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D9F43110-F09F-4521-9BCA-3EA24F3FF669}">
      <dgm:prSet phldrT="[文本]"/>
      <dgm:spPr/>
      <dgm:t>
        <a:bodyPr/>
        <a:lstStyle/>
        <a:p>
          <a:r>
            <a:rPr lang="zh-CN" altLang="en-US" dirty="0" smtClean="0"/>
            <a:t>第一步</a:t>
          </a:r>
          <a:endParaRPr lang="zh-CN" altLang="en-US" dirty="0"/>
        </a:p>
      </dgm:t>
    </dgm:pt>
    <dgm:pt modelId="{6937C64E-2F82-4452-BC81-DC46984C87D1}" type="parTrans" cxnId="{53BF34A4-9917-44EC-8491-41E1907AC0AE}">
      <dgm:prSet/>
      <dgm:spPr/>
      <dgm:t>
        <a:bodyPr/>
        <a:lstStyle/>
        <a:p>
          <a:endParaRPr lang="zh-CN" altLang="en-US"/>
        </a:p>
      </dgm:t>
    </dgm:pt>
    <dgm:pt modelId="{FB9E8F55-F81F-429C-A0CA-D64B2779481A}" type="sibTrans" cxnId="{53BF34A4-9917-44EC-8491-41E1907AC0AE}">
      <dgm:prSet/>
      <dgm:spPr/>
      <dgm:t>
        <a:bodyPr/>
        <a:lstStyle/>
        <a:p>
          <a:endParaRPr lang="zh-CN" altLang="en-US"/>
        </a:p>
      </dgm:t>
    </dgm:pt>
    <dgm:pt modelId="{EC16824B-C568-48F5-BFB5-745497B33E5F}">
      <dgm:prSet phldrT="[文本]"/>
      <dgm:spPr/>
      <dgm:t>
        <a:bodyPr/>
        <a:lstStyle/>
        <a:p>
          <a:r>
            <a:rPr lang="zh-CN" altLang="en-US" dirty="0" smtClean="0"/>
            <a:t>分析需求，适当补充，提出合理化建议</a:t>
          </a:r>
          <a:endParaRPr lang="zh-CN" altLang="en-US" dirty="0"/>
        </a:p>
      </dgm:t>
    </dgm:pt>
    <dgm:pt modelId="{C8FB4261-DDF8-49AB-B31C-FCC6982B56BD}" type="parTrans" cxnId="{D268EB72-5394-4063-9CC3-03AF8936EC3C}">
      <dgm:prSet/>
      <dgm:spPr/>
      <dgm:t>
        <a:bodyPr/>
        <a:lstStyle/>
        <a:p>
          <a:endParaRPr lang="zh-CN" altLang="en-US"/>
        </a:p>
      </dgm:t>
    </dgm:pt>
    <dgm:pt modelId="{630C8AFF-2E02-421B-897A-27EF08914221}" type="sibTrans" cxnId="{D268EB72-5394-4063-9CC3-03AF8936EC3C}">
      <dgm:prSet/>
      <dgm:spPr/>
      <dgm:t>
        <a:bodyPr/>
        <a:lstStyle/>
        <a:p>
          <a:endParaRPr lang="zh-CN" altLang="en-US"/>
        </a:p>
      </dgm:t>
    </dgm:pt>
    <dgm:pt modelId="{B61B82E2-854D-4C0E-8E90-D41A66A3AC47}">
      <dgm:prSet phldrT="[文本]"/>
      <dgm:spPr/>
      <dgm:t>
        <a:bodyPr/>
        <a:lstStyle/>
        <a:p>
          <a:r>
            <a:rPr lang="zh-CN" altLang="en-US" dirty="0" smtClean="0"/>
            <a:t>测试功能点覆盖率达到</a:t>
          </a:r>
          <a:r>
            <a:rPr lang="en-US" altLang="zh-CN" dirty="0" smtClean="0"/>
            <a:t>100%</a:t>
          </a:r>
          <a:endParaRPr lang="zh-CN" altLang="en-US" dirty="0"/>
        </a:p>
      </dgm:t>
    </dgm:pt>
    <dgm:pt modelId="{A9062112-056E-4FD3-BB1A-DCADF4BDD7AE}" type="parTrans" cxnId="{D5F49538-C42E-42B8-9746-C2F02DC00B9E}">
      <dgm:prSet/>
      <dgm:spPr/>
      <dgm:t>
        <a:bodyPr/>
        <a:lstStyle/>
        <a:p>
          <a:endParaRPr lang="zh-CN" altLang="en-US"/>
        </a:p>
      </dgm:t>
    </dgm:pt>
    <dgm:pt modelId="{C93C35F0-758B-483F-868C-239FCD963398}" type="sibTrans" cxnId="{D5F49538-C42E-42B8-9746-C2F02DC00B9E}">
      <dgm:prSet/>
      <dgm:spPr/>
      <dgm:t>
        <a:bodyPr/>
        <a:lstStyle/>
        <a:p>
          <a:endParaRPr lang="zh-CN" altLang="en-US"/>
        </a:p>
      </dgm:t>
    </dgm:pt>
    <dgm:pt modelId="{37A84EEA-C1D2-498F-B315-99F628FBA788}">
      <dgm:prSet phldrT="[文本]"/>
      <dgm:spPr/>
      <dgm:t>
        <a:bodyPr/>
        <a:lstStyle/>
        <a:p>
          <a:r>
            <a:rPr lang="zh-CN" altLang="en-US" dirty="0" smtClean="0"/>
            <a:t>第二步</a:t>
          </a:r>
          <a:endParaRPr lang="zh-CN" altLang="en-US" dirty="0"/>
        </a:p>
      </dgm:t>
    </dgm:pt>
    <dgm:pt modelId="{A1F07F88-2848-4C10-937A-A91358625B32}" type="parTrans" cxnId="{65A3E1EE-688D-4A33-A9AE-75A89905EA23}">
      <dgm:prSet/>
      <dgm:spPr/>
      <dgm:t>
        <a:bodyPr/>
        <a:lstStyle/>
        <a:p>
          <a:endParaRPr lang="zh-CN" altLang="en-US"/>
        </a:p>
      </dgm:t>
    </dgm:pt>
    <dgm:pt modelId="{37002105-1793-4106-BD1B-FE08B0F78DBA}" type="sibTrans" cxnId="{65A3E1EE-688D-4A33-A9AE-75A89905EA23}">
      <dgm:prSet/>
      <dgm:spPr/>
      <dgm:t>
        <a:bodyPr/>
        <a:lstStyle/>
        <a:p>
          <a:endParaRPr lang="zh-CN" altLang="en-US"/>
        </a:p>
      </dgm:t>
    </dgm:pt>
    <dgm:pt modelId="{61EA637B-4413-4060-B48F-32DDF0488757}">
      <dgm:prSet phldrT="[文本]"/>
      <dgm:spPr/>
      <dgm:t>
        <a:bodyPr/>
        <a:lstStyle/>
        <a:p>
          <a:pPr algn="ctr"/>
          <a:endParaRPr lang="zh-CN" altLang="en-US" dirty="0"/>
        </a:p>
      </dgm:t>
    </dgm:pt>
    <dgm:pt modelId="{62486922-3ADD-4E23-9A10-C7D45C7CE742}" type="parTrans" cxnId="{2C745408-E014-47FF-A59C-7983AEB54743}">
      <dgm:prSet/>
      <dgm:spPr/>
      <dgm:t>
        <a:bodyPr/>
        <a:lstStyle/>
        <a:p>
          <a:endParaRPr lang="zh-CN" altLang="en-US"/>
        </a:p>
      </dgm:t>
    </dgm:pt>
    <dgm:pt modelId="{A422195E-73A7-4F0D-8F67-D6407FC4EF0D}" type="sibTrans" cxnId="{2C745408-E014-47FF-A59C-7983AEB54743}">
      <dgm:prSet/>
      <dgm:spPr/>
      <dgm:t>
        <a:bodyPr/>
        <a:lstStyle/>
        <a:p>
          <a:endParaRPr lang="zh-CN" altLang="en-US"/>
        </a:p>
      </dgm:t>
    </dgm:pt>
    <dgm:pt modelId="{DE15F312-41FA-44B5-9BD4-4A17AAF8BD42}">
      <dgm:prSet phldrT="[文本]"/>
      <dgm:spPr/>
      <dgm:t>
        <a:bodyPr/>
        <a:lstStyle/>
        <a:p>
          <a:pPr algn="ctr"/>
          <a:r>
            <a:rPr lang="zh-CN" altLang="en-US" dirty="0" smtClean="0"/>
            <a:t>掌握一门编程语言，编写脚本辅助测试</a:t>
          </a:r>
          <a:endParaRPr lang="zh-CN" altLang="en-US" dirty="0"/>
        </a:p>
      </dgm:t>
    </dgm:pt>
    <dgm:pt modelId="{08018774-59EE-49B5-9DC0-C6426B659FA6}" type="parTrans" cxnId="{10E1120B-E89F-4058-9691-A4C3B21465DC}">
      <dgm:prSet/>
      <dgm:spPr/>
      <dgm:t>
        <a:bodyPr/>
        <a:lstStyle/>
        <a:p>
          <a:endParaRPr lang="zh-CN" altLang="en-US"/>
        </a:p>
      </dgm:t>
    </dgm:pt>
    <dgm:pt modelId="{6CA58A12-5FF8-4363-B375-D2751C40BED5}" type="sibTrans" cxnId="{10E1120B-E89F-4058-9691-A4C3B21465DC}">
      <dgm:prSet/>
      <dgm:spPr/>
      <dgm:t>
        <a:bodyPr/>
        <a:lstStyle/>
        <a:p>
          <a:endParaRPr lang="zh-CN" altLang="en-US"/>
        </a:p>
      </dgm:t>
    </dgm:pt>
    <dgm:pt modelId="{93A12BFE-532F-435C-9209-9F53D96135AF}">
      <dgm:prSet phldrT="[文本]"/>
      <dgm:spPr/>
      <dgm:t>
        <a:bodyPr/>
        <a:lstStyle/>
        <a:p>
          <a:r>
            <a:rPr lang="zh-CN" altLang="en-US" dirty="0" smtClean="0"/>
            <a:t>第三步</a:t>
          </a:r>
          <a:endParaRPr lang="zh-CN" altLang="en-US" dirty="0"/>
        </a:p>
      </dgm:t>
    </dgm:pt>
    <dgm:pt modelId="{44C194C1-6ED2-4C30-B2C1-B91612520EA0}" type="sibTrans" cxnId="{101A3835-F931-4E02-BF71-8D0F1380C9AC}">
      <dgm:prSet/>
      <dgm:spPr/>
      <dgm:t>
        <a:bodyPr/>
        <a:lstStyle/>
        <a:p>
          <a:endParaRPr lang="zh-CN" altLang="en-US"/>
        </a:p>
      </dgm:t>
    </dgm:pt>
    <dgm:pt modelId="{A3368F29-5731-4581-B024-58732CF67DD9}" type="parTrans" cxnId="{101A3835-F931-4E02-BF71-8D0F1380C9AC}">
      <dgm:prSet/>
      <dgm:spPr/>
      <dgm:t>
        <a:bodyPr/>
        <a:lstStyle/>
        <a:p>
          <a:endParaRPr lang="zh-CN" altLang="en-US"/>
        </a:p>
      </dgm:t>
    </dgm:pt>
    <dgm:pt modelId="{05DFA393-A5CE-4CCE-BCA9-8983F7235A40}">
      <dgm:prSet phldrT="[文本]"/>
      <dgm:spPr/>
      <dgm:t>
        <a:bodyPr/>
        <a:lstStyle/>
        <a:p>
          <a:r>
            <a:rPr lang="zh-CN" altLang="en-US" dirty="0" smtClean="0"/>
            <a:t>准确定位</a:t>
          </a:r>
          <a:r>
            <a:rPr lang="en-US" altLang="zh-CN" dirty="0" smtClean="0"/>
            <a:t>bug</a:t>
          </a:r>
          <a:r>
            <a:rPr lang="zh-CN" altLang="en-US" dirty="0" smtClean="0"/>
            <a:t>，辅助开发解决</a:t>
          </a:r>
          <a:r>
            <a:rPr lang="en-US" altLang="zh-CN" dirty="0" smtClean="0"/>
            <a:t>bug</a:t>
          </a:r>
          <a:endParaRPr lang="zh-CN" altLang="en-US" dirty="0"/>
        </a:p>
      </dgm:t>
    </dgm:pt>
    <dgm:pt modelId="{D4B49CA1-2380-454F-A3BC-11E531BE2D42}" type="sibTrans" cxnId="{EEF4A0B0-755F-45E3-AE01-2AB0F6F7A27E}">
      <dgm:prSet/>
      <dgm:spPr/>
      <dgm:t>
        <a:bodyPr/>
        <a:lstStyle/>
        <a:p>
          <a:endParaRPr lang="zh-CN" altLang="en-US"/>
        </a:p>
      </dgm:t>
    </dgm:pt>
    <dgm:pt modelId="{0C34E1C1-FA92-4008-9B68-374462DC850C}" type="parTrans" cxnId="{EEF4A0B0-755F-45E3-AE01-2AB0F6F7A27E}">
      <dgm:prSet/>
      <dgm:spPr/>
      <dgm:t>
        <a:bodyPr/>
        <a:lstStyle/>
        <a:p>
          <a:endParaRPr lang="zh-CN" altLang="en-US"/>
        </a:p>
      </dgm:t>
    </dgm:pt>
    <dgm:pt modelId="{EB1E13BA-DA28-4CC3-8013-2F4C5B5CB240}">
      <dgm:prSet phldrT="[文本]"/>
      <dgm:spPr/>
      <dgm:t>
        <a:bodyPr/>
        <a:lstStyle/>
        <a:p>
          <a:r>
            <a:rPr lang="zh-CN" altLang="en-US" dirty="0" smtClean="0"/>
            <a:t>熟练掌握测试工具，提高测试效率</a:t>
          </a:r>
          <a:endParaRPr lang="zh-CN" altLang="en-US" dirty="0"/>
        </a:p>
      </dgm:t>
    </dgm:pt>
    <dgm:pt modelId="{37233F15-75FF-46D8-9920-A203DFD32F13}" type="parTrans" cxnId="{6D3605E4-F887-46DB-923B-A37834BA57BE}">
      <dgm:prSet/>
      <dgm:spPr/>
      <dgm:t>
        <a:bodyPr/>
        <a:lstStyle/>
        <a:p>
          <a:endParaRPr lang="zh-CN" altLang="en-US"/>
        </a:p>
      </dgm:t>
    </dgm:pt>
    <dgm:pt modelId="{CB3A7B17-F706-406C-A7F7-92BF0A67687D}" type="sibTrans" cxnId="{6D3605E4-F887-46DB-923B-A37834BA57BE}">
      <dgm:prSet/>
      <dgm:spPr/>
      <dgm:t>
        <a:bodyPr/>
        <a:lstStyle/>
        <a:p>
          <a:endParaRPr lang="zh-CN" altLang="en-US"/>
        </a:p>
      </dgm:t>
    </dgm:pt>
    <dgm:pt modelId="{3CE63262-FA18-4041-84B2-8C269510A1F4}">
      <dgm:prSet phldrT="[文本]"/>
      <dgm:spPr/>
      <dgm:t>
        <a:bodyPr/>
        <a:lstStyle/>
        <a:p>
          <a:pPr algn="ctr"/>
          <a:r>
            <a:rPr lang="zh-CN" altLang="en-US" dirty="0" smtClean="0"/>
            <a:t>测试流程高度自动化   </a:t>
          </a:r>
          <a:endParaRPr lang="zh-CN" altLang="en-US" dirty="0"/>
        </a:p>
      </dgm:t>
    </dgm:pt>
    <dgm:pt modelId="{09874421-E963-48C6-928E-2AF68B15180A}" type="parTrans" cxnId="{0F94B1C9-B3D8-440A-8E43-CF88C0DE070D}">
      <dgm:prSet/>
      <dgm:spPr/>
      <dgm:t>
        <a:bodyPr/>
        <a:lstStyle/>
        <a:p>
          <a:endParaRPr lang="zh-CN" altLang="en-US"/>
        </a:p>
      </dgm:t>
    </dgm:pt>
    <dgm:pt modelId="{7F7D0CF2-AC98-4162-8229-4681A77BF5EC}" type="sibTrans" cxnId="{0F94B1C9-B3D8-440A-8E43-CF88C0DE070D}">
      <dgm:prSet/>
      <dgm:spPr/>
      <dgm:t>
        <a:bodyPr/>
        <a:lstStyle/>
        <a:p>
          <a:endParaRPr lang="zh-CN" altLang="en-US"/>
        </a:p>
      </dgm:t>
    </dgm:pt>
    <dgm:pt modelId="{9DFB5A07-3D67-422B-8553-93EB09AB1180}" type="pres">
      <dgm:prSet presAssocID="{9B5DA201-9BB0-481D-BC64-4B94225C97A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9484FF9-E8B9-4919-946E-B90225F1FCD6}" type="pres">
      <dgm:prSet presAssocID="{9B5DA201-9BB0-481D-BC64-4B94225C97AE}" presName="tSp" presStyleCnt="0"/>
      <dgm:spPr/>
    </dgm:pt>
    <dgm:pt modelId="{F43EFE09-0F62-4766-90E4-6761318BC7D3}" type="pres">
      <dgm:prSet presAssocID="{9B5DA201-9BB0-481D-BC64-4B94225C97AE}" presName="bSp" presStyleCnt="0"/>
      <dgm:spPr/>
    </dgm:pt>
    <dgm:pt modelId="{8509D45F-48B5-41A2-8D20-6C894636B2D1}" type="pres">
      <dgm:prSet presAssocID="{9B5DA201-9BB0-481D-BC64-4B94225C97AE}" presName="process" presStyleCnt="0"/>
      <dgm:spPr/>
    </dgm:pt>
    <dgm:pt modelId="{E921C340-0B88-4725-B1EE-672E8A3806E3}" type="pres">
      <dgm:prSet presAssocID="{D9F43110-F09F-4521-9BCA-3EA24F3FF669}" presName="composite1" presStyleCnt="0"/>
      <dgm:spPr/>
    </dgm:pt>
    <dgm:pt modelId="{D91E5236-CE57-4CD2-940C-BCCFF3DD9F5F}" type="pres">
      <dgm:prSet presAssocID="{D9F43110-F09F-4521-9BCA-3EA24F3FF669}" presName="dummyNode1" presStyleLbl="node1" presStyleIdx="0" presStyleCnt="3"/>
      <dgm:spPr/>
    </dgm:pt>
    <dgm:pt modelId="{6892999F-0FF1-4D5C-A6A5-1427893EC0AD}" type="pres">
      <dgm:prSet presAssocID="{D9F43110-F09F-4521-9BCA-3EA24F3FF669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4DC9FE8-B19F-462F-B497-45864ABE32C6}" type="pres">
      <dgm:prSet presAssocID="{D9F43110-F09F-4521-9BCA-3EA24F3FF669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5057D0D-58CB-4E11-879A-F5CAE753E747}" type="pres">
      <dgm:prSet presAssocID="{D9F43110-F09F-4521-9BCA-3EA24F3FF669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20C3FE-B036-4916-A127-33C81ABF994F}" type="pres">
      <dgm:prSet presAssocID="{D9F43110-F09F-4521-9BCA-3EA24F3FF669}" presName="connSite1" presStyleCnt="0"/>
      <dgm:spPr/>
    </dgm:pt>
    <dgm:pt modelId="{914036B9-F105-4FE2-85AB-F8AA854837A3}" type="pres">
      <dgm:prSet presAssocID="{FB9E8F55-F81F-429C-A0CA-D64B2779481A}" presName="Name9" presStyleLbl="sibTrans2D1" presStyleIdx="0" presStyleCnt="2"/>
      <dgm:spPr/>
      <dgm:t>
        <a:bodyPr/>
        <a:lstStyle/>
        <a:p>
          <a:endParaRPr lang="zh-CN" altLang="en-US"/>
        </a:p>
      </dgm:t>
    </dgm:pt>
    <dgm:pt modelId="{7B195FD8-1B94-4CFA-AC89-0BE95EFF3739}" type="pres">
      <dgm:prSet presAssocID="{37A84EEA-C1D2-498F-B315-99F628FBA788}" presName="composite2" presStyleCnt="0"/>
      <dgm:spPr/>
    </dgm:pt>
    <dgm:pt modelId="{5C765DCC-DEC0-467E-BD35-F3B6890B2CAB}" type="pres">
      <dgm:prSet presAssocID="{37A84EEA-C1D2-498F-B315-99F628FBA788}" presName="dummyNode2" presStyleLbl="node1" presStyleIdx="0" presStyleCnt="3"/>
      <dgm:spPr/>
    </dgm:pt>
    <dgm:pt modelId="{F9590E93-9B9E-4E5A-B18F-A9AC64526157}" type="pres">
      <dgm:prSet presAssocID="{37A84EEA-C1D2-498F-B315-99F628FBA788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AB7CF6-7164-4818-9A16-309F0DA2A2F1}" type="pres">
      <dgm:prSet presAssocID="{37A84EEA-C1D2-498F-B315-99F628FBA788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BF5D9-E74E-4CB8-B5E5-B1142BFBF088}" type="pres">
      <dgm:prSet presAssocID="{37A84EEA-C1D2-498F-B315-99F628FBA788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A1ED09-E8E3-4AD1-A05D-47FF29E79CC2}" type="pres">
      <dgm:prSet presAssocID="{37A84EEA-C1D2-498F-B315-99F628FBA788}" presName="connSite2" presStyleCnt="0"/>
      <dgm:spPr/>
    </dgm:pt>
    <dgm:pt modelId="{692BE092-3262-48A6-A712-53D2458E902F}" type="pres">
      <dgm:prSet presAssocID="{37002105-1793-4106-BD1B-FE08B0F78DBA}" presName="Name18" presStyleLbl="sibTrans2D1" presStyleIdx="1" presStyleCnt="2"/>
      <dgm:spPr/>
      <dgm:t>
        <a:bodyPr/>
        <a:lstStyle/>
        <a:p>
          <a:endParaRPr lang="zh-CN" altLang="en-US"/>
        </a:p>
      </dgm:t>
    </dgm:pt>
    <dgm:pt modelId="{0A1EF5E4-0193-4148-A4DA-B2F11461494A}" type="pres">
      <dgm:prSet presAssocID="{93A12BFE-532F-435C-9209-9F53D96135AF}" presName="composite1" presStyleCnt="0"/>
      <dgm:spPr/>
    </dgm:pt>
    <dgm:pt modelId="{BB030942-9344-4770-961E-65045988B293}" type="pres">
      <dgm:prSet presAssocID="{93A12BFE-532F-435C-9209-9F53D96135AF}" presName="dummyNode1" presStyleLbl="node1" presStyleIdx="1" presStyleCnt="3"/>
      <dgm:spPr/>
    </dgm:pt>
    <dgm:pt modelId="{6B2E9BC7-402F-4628-A5D6-A439BDCD2EE5}" type="pres">
      <dgm:prSet presAssocID="{93A12BFE-532F-435C-9209-9F53D96135AF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2E7336-8544-40B6-AF50-E86424FFB7F6}" type="pres">
      <dgm:prSet presAssocID="{93A12BFE-532F-435C-9209-9F53D96135AF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E6A2BA-ED2E-4342-A74A-1842A42DAA97}" type="pres">
      <dgm:prSet presAssocID="{93A12BFE-532F-435C-9209-9F53D96135AF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EE19B94-901D-4DED-A2A7-8A7B48A10788}" type="pres">
      <dgm:prSet presAssocID="{93A12BFE-532F-435C-9209-9F53D96135AF}" presName="connSite1" presStyleCnt="0"/>
      <dgm:spPr/>
    </dgm:pt>
  </dgm:ptLst>
  <dgm:cxnLst>
    <dgm:cxn modelId="{0F7B00FA-6D97-4D72-895F-93F71448AC65}" type="presOf" srcId="{05DFA393-A5CE-4CCE-BCA9-8983F7235A40}" destId="{F9590E93-9B9E-4E5A-B18F-A9AC64526157}" srcOrd="0" destOrd="0" presId="urn:microsoft.com/office/officeart/2005/8/layout/hProcess4"/>
    <dgm:cxn modelId="{22E9A886-7D76-4499-91D7-A9178CD57536}" type="presOf" srcId="{DE15F312-41FA-44B5-9BD4-4A17AAF8BD42}" destId="{6B2E9BC7-402F-4628-A5D6-A439BDCD2EE5}" srcOrd="0" destOrd="1" presId="urn:microsoft.com/office/officeart/2005/8/layout/hProcess4"/>
    <dgm:cxn modelId="{D5F49538-C42E-42B8-9746-C2F02DC00B9E}" srcId="{D9F43110-F09F-4521-9BCA-3EA24F3FF669}" destId="{B61B82E2-854D-4C0E-8E90-D41A66A3AC47}" srcOrd="1" destOrd="0" parTransId="{A9062112-056E-4FD3-BB1A-DCADF4BDD7AE}" sibTransId="{C93C35F0-758B-483F-868C-239FCD963398}"/>
    <dgm:cxn modelId="{6C02A381-91CB-4A30-90BB-B40B270A0C80}" type="presOf" srcId="{EC16824B-C568-48F5-BFB5-745497B33E5F}" destId="{6892999F-0FF1-4D5C-A6A5-1427893EC0AD}" srcOrd="0" destOrd="0" presId="urn:microsoft.com/office/officeart/2005/8/layout/hProcess4"/>
    <dgm:cxn modelId="{B7AE1440-E655-4574-B889-C1ED7E656694}" type="presOf" srcId="{D9F43110-F09F-4521-9BCA-3EA24F3FF669}" destId="{25057D0D-58CB-4E11-879A-F5CAE753E747}" srcOrd="0" destOrd="0" presId="urn:microsoft.com/office/officeart/2005/8/layout/hProcess4"/>
    <dgm:cxn modelId="{BBD03C62-1832-481C-891B-E1AAAFE51FA9}" type="presOf" srcId="{05DFA393-A5CE-4CCE-BCA9-8983F7235A40}" destId="{79AB7CF6-7164-4818-9A16-309F0DA2A2F1}" srcOrd="1" destOrd="0" presId="urn:microsoft.com/office/officeart/2005/8/layout/hProcess4"/>
    <dgm:cxn modelId="{3CD30AD6-CE10-4CA4-B1DD-324F4EDF0768}" type="presOf" srcId="{DE15F312-41FA-44B5-9BD4-4A17AAF8BD42}" destId="{732E7336-8544-40B6-AF50-E86424FFB7F6}" srcOrd="1" destOrd="1" presId="urn:microsoft.com/office/officeart/2005/8/layout/hProcess4"/>
    <dgm:cxn modelId="{678E388A-5F6E-4B8B-879F-FC477947E71A}" type="presOf" srcId="{93A12BFE-532F-435C-9209-9F53D96135AF}" destId="{4BE6A2BA-ED2E-4342-A74A-1842A42DAA97}" srcOrd="0" destOrd="0" presId="urn:microsoft.com/office/officeart/2005/8/layout/hProcess4"/>
    <dgm:cxn modelId="{2C745408-E014-47FF-A59C-7983AEB54743}" srcId="{93A12BFE-532F-435C-9209-9F53D96135AF}" destId="{61EA637B-4413-4060-B48F-32DDF0488757}" srcOrd="0" destOrd="0" parTransId="{62486922-3ADD-4E23-9A10-C7D45C7CE742}" sibTransId="{A422195E-73A7-4F0D-8F67-D6407FC4EF0D}"/>
    <dgm:cxn modelId="{10E1120B-E89F-4058-9691-A4C3B21465DC}" srcId="{93A12BFE-532F-435C-9209-9F53D96135AF}" destId="{DE15F312-41FA-44B5-9BD4-4A17AAF8BD42}" srcOrd="1" destOrd="0" parTransId="{08018774-59EE-49B5-9DC0-C6426B659FA6}" sibTransId="{6CA58A12-5FF8-4363-B375-D2751C40BED5}"/>
    <dgm:cxn modelId="{D268EB72-5394-4063-9CC3-03AF8936EC3C}" srcId="{D9F43110-F09F-4521-9BCA-3EA24F3FF669}" destId="{EC16824B-C568-48F5-BFB5-745497B33E5F}" srcOrd="0" destOrd="0" parTransId="{C8FB4261-DDF8-49AB-B31C-FCC6982B56BD}" sibTransId="{630C8AFF-2E02-421B-897A-27EF08914221}"/>
    <dgm:cxn modelId="{5FD27A32-BB69-4E93-AD87-19844E6C96EA}" type="presOf" srcId="{61EA637B-4413-4060-B48F-32DDF0488757}" destId="{6B2E9BC7-402F-4628-A5D6-A439BDCD2EE5}" srcOrd="0" destOrd="0" presId="urn:microsoft.com/office/officeart/2005/8/layout/hProcess4"/>
    <dgm:cxn modelId="{65A3E1EE-688D-4A33-A9AE-75A89905EA23}" srcId="{9B5DA201-9BB0-481D-BC64-4B94225C97AE}" destId="{37A84EEA-C1D2-498F-B315-99F628FBA788}" srcOrd="1" destOrd="0" parTransId="{A1F07F88-2848-4C10-937A-A91358625B32}" sibTransId="{37002105-1793-4106-BD1B-FE08B0F78DBA}"/>
    <dgm:cxn modelId="{6D3605E4-F887-46DB-923B-A37834BA57BE}" srcId="{37A84EEA-C1D2-498F-B315-99F628FBA788}" destId="{EB1E13BA-DA28-4CC3-8013-2F4C5B5CB240}" srcOrd="1" destOrd="0" parTransId="{37233F15-75FF-46D8-9920-A203DFD32F13}" sibTransId="{CB3A7B17-F706-406C-A7F7-92BF0A67687D}"/>
    <dgm:cxn modelId="{CED838DC-F2E5-4CE8-AA57-97E9D8D87384}" type="presOf" srcId="{EB1E13BA-DA28-4CC3-8013-2F4C5B5CB240}" destId="{F9590E93-9B9E-4E5A-B18F-A9AC64526157}" srcOrd="0" destOrd="1" presId="urn:microsoft.com/office/officeart/2005/8/layout/hProcess4"/>
    <dgm:cxn modelId="{321C7582-D14F-42B5-8598-77019DF026F3}" type="presOf" srcId="{9B5DA201-9BB0-481D-BC64-4B94225C97AE}" destId="{9DFB5A07-3D67-422B-8553-93EB09AB1180}" srcOrd="0" destOrd="0" presId="urn:microsoft.com/office/officeart/2005/8/layout/hProcess4"/>
    <dgm:cxn modelId="{4FA34503-B2C3-42B4-9D94-B5E1E5928ED4}" type="presOf" srcId="{3CE63262-FA18-4041-84B2-8C269510A1F4}" destId="{6B2E9BC7-402F-4628-A5D6-A439BDCD2EE5}" srcOrd="0" destOrd="2" presId="urn:microsoft.com/office/officeart/2005/8/layout/hProcess4"/>
    <dgm:cxn modelId="{7AD10FB7-048C-4463-8E05-63032DD260D7}" type="presOf" srcId="{37A84EEA-C1D2-498F-B315-99F628FBA788}" destId="{D8CBF5D9-E74E-4CB8-B5E5-B1142BFBF088}" srcOrd="0" destOrd="0" presId="urn:microsoft.com/office/officeart/2005/8/layout/hProcess4"/>
    <dgm:cxn modelId="{2945CA36-AC1E-496B-AAC1-CE8A13CE843E}" type="presOf" srcId="{EB1E13BA-DA28-4CC3-8013-2F4C5B5CB240}" destId="{79AB7CF6-7164-4818-9A16-309F0DA2A2F1}" srcOrd="1" destOrd="1" presId="urn:microsoft.com/office/officeart/2005/8/layout/hProcess4"/>
    <dgm:cxn modelId="{53BF34A4-9917-44EC-8491-41E1907AC0AE}" srcId="{9B5DA201-9BB0-481D-BC64-4B94225C97AE}" destId="{D9F43110-F09F-4521-9BCA-3EA24F3FF669}" srcOrd="0" destOrd="0" parTransId="{6937C64E-2F82-4452-BC81-DC46984C87D1}" sibTransId="{FB9E8F55-F81F-429C-A0CA-D64B2779481A}"/>
    <dgm:cxn modelId="{EEF4A0B0-755F-45E3-AE01-2AB0F6F7A27E}" srcId="{37A84EEA-C1D2-498F-B315-99F628FBA788}" destId="{05DFA393-A5CE-4CCE-BCA9-8983F7235A40}" srcOrd="0" destOrd="0" parTransId="{0C34E1C1-FA92-4008-9B68-374462DC850C}" sibTransId="{D4B49CA1-2380-454F-A3BC-11E531BE2D42}"/>
    <dgm:cxn modelId="{101A3835-F931-4E02-BF71-8D0F1380C9AC}" srcId="{9B5DA201-9BB0-481D-BC64-4B94225C97AE}" destId="{93A12BFE-532F-435C-9209-9F53D96135AF}" srcOrd="2" destOrd="0" parTransId="{A3368F29-5731-4581-B024-58732CF67DD9}" sibTransId="{44C194C1-6ED2-4C30-B2C1-B91612520EA0}"/>
    <dgm:cxn modelId="{0F94B1C9-B3D8-440A-8E43-CF88C0DE070D}" srcId="{93A12BFE-532F-435C-9209-9F53D96135AF}" destId="{3CE63262-FA18-4041-84B2-8C269510A1F4}" srcOrd="2" destOrd="0" parTransId="{09874421-E963-48C6-928E-2AF68B15180A}" sibTransId="{7F7D0CF2-AC98-4162-8229-4681A77BF5EC}"/>
    <dgm:cxn modelId="{B0CADAE7-B932-48B7-8C17-D9CF9A92CE6C}" type="presOf" srcId="{3CE63262-FA18-4041-84B2-8C269510A1F4}" destId="{732E7336-8544-40B6-AF50-E86424FFB7F6}" srcOrd="1" destOrd="2" presId="urn:microsoft.com/office/officeart/2005/8/layout/hProcess4"/>
    <dgm:cxn modelId="{0C41719B-D4FC-49C7-BDC1-5857D58317CF}" type="presOf" srcId="{37002105-1793-4106-BD1B-FE08B0F78DBA}" destId="{692BE092-3262-48A6-A712-53D2458E902F}" srcOrd="0" destOrd="0" presId="urn:microsoft.com/office/officeart/2005/8/layout/hProcess4"/>
    <dgm:cxn modelId="{17088483-EDF3-4A37-8AB1-DCFEF53AAA68}" type="presOf" srcId="{B61B82E2-854D-4C0E-8E90-D41A66A3AC47}" destId="{6892999F-0FF1-4D5C-A6A5-1427893EC0AD}" srcOrd="0" destOrd="1" presId="urn:microsoft.com/office/officeart/2005/8/layout/hProcess4"/>
    <dgm:cxn modelId="{1E3450CC-9677-4BF5-81CC-F305D872D0E5}" type="presOf" srcId="{FB9E8F55-F81F-429C-A0CA-D64B2779481A}" destId="{914036B9-F105-4FE2-85AB-F8AA854837A3}" srcOrd="0" destOrd="0" presId="urn:microsoft.com/office/officeart/2005/8/layout/hProcess4"/>
    <dgm:cxn modelId="{4D8DF3AD-7EB7-4057-BD06-30355E481206}" type="presOf" srcId="{61EA637B-4413-4060-B48F-32DDF0488757}" destId="{732E7336-8544-40B6-AF50-E86424FFB7F6}" srcOrd="1" destOrd="0" presId="urn:microsoft.com/office/officeart/2005/8/layout/hProcess4"/>
    <dgm:cxn modelId="{A907470A-5391-4354-A74D-94819D33CAB0}" type="presOf" srcId="{EC16824B-C568-48F5-BFB5-745497B33E5F}" destId="{B4DC9FE8-B19F-462F-B497-45864ABE32C6}" srcOrd="1" destOrd="0" presId="urn:microsoft.com/office/officeart/2005/8/layout/hProcess4"/>
    <dgm:cxn modelId="{9C1BD41F-FED5-4114-8831-30810EBE3C0B}" type="presOf" srcId="{B61B82E2-854D-4C0E-8E90-D41A66A3AC47}" destId="{B4DC9FE8-B19F-462F-B497-45864ABE32C6}" srcOrd="1" destOrd="1" presId="urn:microsoft.com/office/officeart/2005/8/layout/hProcess4"/>
    <dgm:cxn modelId="{C93F9C2E-95F7-4FC3-BB7A-BB0415B0499A}" type="presParOf" srcId="{9DFB5A07-3D67-422B-8553-93EB09AB1180}" destId="{F9484FF9-E8B9-4919-946E-B90225F1FCD6}" srcOrd="0" destOrd="0" presId="urn:microsoft.com/office/officeart/2005/8/layout/hProcess4"/>
    <dgm:cxn modelId="{24A661A7-1FDE-4AAC-A160-126932A1A478}" type="presParOf" srcId="{9DFB5A07-3D67-422B-8553-93EB09AB1180}" destId="{F43EFE09-0F62-4766-90E4-6761318BC7D3}" srcOrd="1" destOrd="0" presId="urn:microsoft.com/office/officeart/2005/8/layout/hProcess4"/>
    <dgm:cxn modelId="{36B38E5C-CA74-4A59-9941-D1166BF215E3}" type="presParOf" srcId="{9DFB5A07-3D67-422B-8553-93EB09AB1180}" destId="{8509D45F-48B5-41A2-8D20-6C894636B2D1}" srcOrd="2" destOrd="0" presId="urn:microsoft.com/office/officeart/2005/8/layout/hProcess4"/>
    <dgm:cxn modelId="{C3799A98-5EF9-472B-86BA-DF5BE589EA13}" type="presParOf" srcId="{8509D45F-48B5-41A2-8D20-6C894636B2D1}" destId="{E921C340-0B88-4725-B1EE-672E8A3806E3}" srcOrd="0" destOrd="0" presId="urn:microsoft.com/office/officeart/2005/8/layout/hProcess4"/>
    <dgm:cxn modelId="{AB97FAAB-836F-46C8-A812-0586E72D51F6}" type="presParOf" srcId="{E921C340-0B88-4725-B1EE-672E8A3806E3}" destId="{D91E5236-CE57-4CD2-940C-BCCFF3DD9F5F}" srcOrd="0" destOrd="0" presId="urn:microsoft.com/office/officeart/2005/8/layout/hProcess4"/>
    <dgm:cxn modelId="{F73104AE-9C62-4AE6-83CB-89B219885665}" type="presParOf" srcId="{E921C340-0B88-4725-B1EE-672E8A3806E3}" destId="{6892999F-0FF1-4D5C-A6A5-1427893EC0AD}" srcOrd="1" destOrd="0" presId="urn:microsoft.com/office/officeart/2005/8/layout/hProcess4"/>
    <dgm:cxn modelId="{7104BA8E-AE15-4136-922A-F71D1F753856}" type="presParOf" srcId="{E921C340-0B88-4725-B1EE-672E8A3806E3}" destId="{B4DC9FE8-B19F-462F-B497-45864ABE32C6}" srcOrd="2" destOrd="0" presId="urn:microsoft.com/office/officeart/2005/8/layout/hProcess4"/>
    <dgm:cxn modelId="{5A6FAE2D-8C35-4DE5-BECD-056F5B45BCEE}" type="presParOf" srcId="{E921C340-0B88-4725-B1EE-672E8A3806E3}" destId="{25057D0D-58CB-4E11-879A-F5CAE753E747}" srcOrd="3" destOrd="0" presId="urn:microsoft.com/office/officeart/2005/8/layout/hProcess4"/>
    <dgm:cxn modelId="{BB64A819-9727-4C5D-B3DA-DAA387B46A71}" type="presParOf" srcId="{E921C340-0B88-4725-B1EE-672E8A3806E3}" destId="{B720C3FE-B036-4916-A127-33C81ABF994F}" srcOrd="4" destOrd="0" presId="urn:microsoft.com/office/officeart/2005/8/layout/hProcess4"/>
    <dgm:cxn modelId="{65B7004A-003D-4B97-AE71-011B7B7A9730}" type="presParOf" srcId="{8509D45F-48B5-41A2-8D20-6C894636B2D1}" destId="{914036B9-F105-4FE2-85AB-F8AA854837A3}" srcOrd="1" destOrd="0" presId="urn:microsoft.com/office/officeart/2005/8/layout/hProcess4"/>
    <dgm:cxn modelId="{8FE8F4C6-5464-416E-92AB-B58F5B8331C0}" type="presParOf" srcId="{8509D45F-48B5-41A2-8D20-6C894636B2D1}" destId="{7B195FD8-1B94-4CFA-AC89-0BE95EFF3739}" srcOrd="2" destOrd="0" presId="urn:microsoft.com/office/officeart/2005/8/layout/hProcess4"/>
    <dgm:cxn modelId="{CAC731F1-96A6-440B-84D5-01F1A39971A5}" type="presParOf" srcId="{7B195FD8-1B94-4CFA-AC89-0BE95EFF3739}" destId="{5C765DCC-DEC0-467E-BD35-F3B6890B2CAB}" srcOrd="0" destOrd="0" presId="urn:microsoft.com/office/officeart/2005/8/layout/hProcess4"/>
    <dgm:cxn modelId="{E0A930BB-DEA8-43E3-B034-76DAA27D05C8}" type="presParOf" srcId="{7B195FD8-1B94-4CFA-AC89-0BE95EFF3739}" destId="{F9590E93-9B9E-4E5A-B18F-A9AC64526157}" srcOrd="1" destOrd="0" presId="urn:microsoft.com/office/officeart/2005/8/layout/hProcess4"/>
    <dgm:cxn modelId="{88BDF100-71AB-4643-A09E-062A5B17938C}" type="presParOf" srcId="{7B195FD8-1B94-4CFA-AC89-0BE95EFF3739}" destId="{79AB7CF6-7164-4818-9A16-309F0DA2A2F1}" srcOrd="2" destOrd="0" presId="urn:microsoft.com/office/officeart/2005/8/layout/hProcess4"/>
    <dgm:cxn modelId="{216201FF-5D68-4C78-9AC3-DC15DFCA4BF2}" type="presParOf" srcId="{7B195FD8-1B94-4CFA-AC89-0BE95EFF3739}" destId="{D8CBF5D9-E74E-4CB8-B5E5-B1142BFBF088}" srcOrd="3" destOrd="0" presId="urn:microsoft.com/office/officeart/2005/8/layout/hProcess4"/>
    <dgm:cxn modelId="{4DA74385-F842-45C2-B7BE-B9EBFDB2F249}" type="presParOf" srcId="{7B195FD8-1B94-4CFA-AC89-0BE95EFF3739}" destId="{E6A1ED09-E8E3-4AD1-A05D-47FF29E79CC2}" srcOrd="4" destOrd="0" presId="urn:microsoft.com/office/officeart/2005/8/layout/hProcess4"/>
    <dgm:cxn modelId="{D2ED6F6F-E8EF-49E3-B120-688AABDE01CB}" type="presParOf" srcId="{8509D45F-48B5-41A2-8D20-6C894636B2D1}" destId="{692BE092-3262-48A6-A712-53D2458E902F}" srcOrd="3" destOrd="0" presId="urn:microsoft.com/office/officeart/2005/8/layout/hProcess4"/>
    <dgm:cxn modelId="{4C74BE0B-CAD9-4F41-A1C6-C7F8F6BC2264}" type="presParOf" srcId="{8509D45F-48B5-41A2-8D20-6C894636B2D1}" destId="{0A1EF5E4-0193-4148-A4DA-B2F11461494A}" srcOrd="4" destOrd="0" presId="urn:microsoft.com/office/officeart/2005/8/layout/hProcess4"/>
    <dgm:cxn modelId="{3CFFCCB3-62E8-4DCF-B0BF-4BC1B787B0C6}" type="presParOf" srcId="{0A1EF5E4-0193-4148-A4DA-B2F11461494A}" destId="{BB030942-9344-4770-961E-65045988B293}" srcOrd="0" destOrd="0" presId="urn:microsoft.com/office/officeart/2005/8/layout/hProcess4"/>
    <dgm:cxn modelId="{6D4E5AD5-C557-49AA-8586-841571832895}" type="presParOf" srcId="{0A1EF5E4-0193-4148-A4DA-B2F11461494A}" destId="{6B2E9BC7-402F-4628-A5D6-A439BDCD2EE5}" srcOrd="1" destOrd="0" presId="urn:microsoft.com/office/officeart/2005/8/layout/hProcess4"/>
    <dgm:cxn modelId="{17EEA0E3-0696-4562-8E14-C6EA132A7CC1}" type="presParOf" srcId="{0A1EF5E4-0193-4148-A4DA-B2F11461494A}" destId="{732E7336-8544-40B6-AF50-E86424FFB7F6}" srcOrd="2" destOrd="0" presId="urn:microsoft.com/office/officeart/2005/8/layout/hProcess4"/>
    <dgm:cxn modelId="{8D69ACD3-F8C2-4659-8E0F-A0323599B1D3}" type="presParOf" srcId="{0A1EF5E4-0193-4148-A4DA-B2F11461494A}" destId="{4BE6A2BA-ED2E-4342-A74A-1842A42DAA97}" srcOrd="3" destOrd="0" presId="urn:microsoft.com/office/officeart/2005/8/layout/hProcess4"/>
    <dgm:cxn modelId="{82A48C56-170B-47F5-8102-3FA2E1D1DE53}" type="presParOf" srcId="{0A1EF5E4-0193-4148-A4DA-B2F11461494A}" destId="{5EE19B94-901D-4DED-A2A7-8A7B48A10788}" srcOrd="4" destOrd="0" presId="urn:microsoft.com/office/officeart/2005/8/layout/hProcess4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C76FD-0F8C-4D72-8B67-633D1076A0DF}" type="datetimeFigureOut">
              <a:rPr lang="zh-CN" altLang="en-US" smtClean="0"/>
              <a:pPr/>
              <a:t>2019/6/26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B9560-D3D1-482E-83D1-C56490B3D0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4879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 userDrawn="1"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22" y="3452774"/>
            <a:ext cx="3094640" cy="1944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6" y="5245201"/>
            <a:ext cx="9636603" cy="16737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682" y="36965"/>
            <a:ext cx="858637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06" y="80095"/>
            <a:ext cx="763233" cy="34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35" y="152862"/>
            <a:ext cx="741201" cy="2083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176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92DE-85B5-C741-BAD5-392C3C3DC931}" type="datetimeFigureOut">
              <a:rPr kumimoji="1" lang="zh-CN" altLang="en-US" smtClean="0"/>
              <a:pPr/>
              <a:t>2019/6/26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4121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7776" y="180128"/>
            <a:ext cx="2162413" cy="38427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80536" y="180128"/>
            <a:ext cx="6327061" cy="38427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92DE-85B5-C741-BAD5-392C3C3DC931}" type="datetimeFigureOut">
              <a:rPr kumimoji="1" lang="zh-CN" altLang="en-US" smtClean="0"/>
              <a:pPr/>
              <a:t>2019/6/26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82986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 userDrawn="1"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22" y="3452774"/>
            <a:ext cx="3094640" cy="194419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38377"/>
            <a:ext cx="9610725" cy="167370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682" y="36965"/>
            <a:ext cx="858637" cy="411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206" y="80095"/>
            <a:ext cx="763233" cy="34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335" y="152862"/>
            <a:ext cx="741201" cy="20838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78397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9182" y="3472477"/>
            <a:ext cx="8169116" cy="107326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9182" y="2290382"/>
            <a:ext cx="8169116" cy="1182092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03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207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810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414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0182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6219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2255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829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92DE-85B5-C741-BAD5-392C3C3DC931}" type="datetimeFigureOut">
              <a:rPr kumimoji="1" lang="zh-CN" altLang="en-US" smtClean="0"/>
              <a:pPr/>
              <a:t>2019/6/26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442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0536" y="1050750"/>
            <a:ext cx="4244737" cy="297211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85452" y="1050750"/>
            <a:ext cx="4244737" cy="297211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92DE-85B5-C741-BAD5-392C3C3DC931}" type="datetimeFigureOut">
              <a:rPr kumimoji="1" lang="zh-CN" altLang="en-US" smtClean="0"/>
              <a:pPr/>
              <a:t>2019/6/26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2247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537" y="216405"/>
            <a:ext cx="8649653" cy="90064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0536" y="1209612"/>
            <a:ext cx="4246406" cy="5041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365" indent="0">
              <a:buNone/>
              <a:defRPr sz="1600" b="1"/>
            </a:lvl2pPr>
            <a:lvl3pPr marL="720730" indent="0">
              <a:buNone/>
              <a:defRPr sz="1400" b="1"/>
            </a:lvl3pPr>
            <a:lvl4pPr marL="1081095" indent="0">
              <a:buNone/>
              <a:defRPr sz="1300" b="1"/>
            </a:lvl4pPr>
            <a:lvl5pPr marL="1441460" indent="0">
              <a:buNone/>
              <a:defRPr sz="1300" b="1"/>
            </a:lvl5pPr>
            <a:lvl6pPr marL="1801825" indent="0">
              <a:buNone/>
              <a:defRPr sz="1300" b="1"/>
            </a:lvl6pPr>
            <a:lvl7pPr marL="2162190" indent="0">
              <a:buNone/>
              <a:defRPr sz="1300" b="1"/>
            </a:lvl7pPr>
            <a:lvl8pPr marL="2522555" indent="0">
              <a:buNone/>
              <a:defRPr sz="1300" b="1"/>
            </a:lvl8pPr>
            <a:lvl9pPr marL="2882920" indent="0">
              <a:buNone/>
              <a:defRPr sz="13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536" y="1713721"/>
            <a:ext cx="4246406" cy="311346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882117" y="1209612"/>
            <a:ext cx="4248074" cy="5041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0365" indent="0">
              <a:buNone/>
              <a:defRPr sz="1600" b="1"/>
            </a:lvl2pPr>
            <a:lvl3pPr marL="720730" indent="0">
              <a:buNone/>
              <a:defRPr sz="1400" b="1"/>
            </a:lvl3pPr>
            <a:lvl4pPr marL="1081095" indent="0">
              <a:buNone/>
              <a:defRPr sz="1300" b="1"/>
            </a:lvl4pPr>
            <a:lvl5pPr marL="1441460" indent="0">
              <a:buNone/>
              <a:defRPr sz="1300" b="1"/>
            </a:lvl5pPr>
            <a:lvl6pPr marL="1801825" indent="0">
              <a:buNone/>
              <a:defRPr sz="1300" b="1"/>
            </a:lvl6pPr>
            <a:lvl7pPr marL="2162190" indent="0">
              <a:buNone/>
              <a:defRPr sz="1300" b="1"/>
            </a:lvl7pPr>
            <a:lvl8pPr marL="2522555" indent="0">
              <a:buNone/>
              <a:defRPr sz="1300" b="1"/>
            </a:lvl8pPr>
            <a:lvl9pPr marL="2882920" indent="0">
              <a:buNone/>
              <a:defRPr sz="13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82117" y="1713721"/>
            <a:ext cx="4248074" cy="3113469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92DE-85B5-C741-BAD5-392C3C3DC931}" type="datetimeFigureOut">
              <a:rPr kumimoji="1" lang="zh-CN" altLang="en-US" smtClean="0"/>
              <a:pPr/>
              <a:t>2019/6/26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710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92DE-85B5-C741-BAD5-392C3C3DC931}" type="datetimeFigureOut">
              <a:rPr kumimoji="1" lang="zh-CN" altLang="en-US" smtClean="0"/>
              <a:pPr/>
              <a:t>2019/6/26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667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92DE-85B5-C741-BAD5-392C3C3DC931}" type="datetimeFigureOut">
              <a:rPr kumimoji="1" lang="zh-CN" altLang="en-US" smtClean="0"/>
              <a:pPr/>
              <a:t>2019/6/26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697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0540" y="215155"/>
            <a:ext cx="3161862" cy="915653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57527" y="215156"/>
            <a:ext cx="5372662" cy="461203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0540" y="1130808"/>
            <a:ext cx="3161862" cy="3696384"/>
          </a:xfrm>
        </p:spPr>
        <p:txBody>
          <a:bodyPr/>
          <a:lstStyle>
            <a:lvl1pPr marL="0" indent="0">
              <a:buNone/>
              <a:defRPr sz="1100"/>
            </a:lvl1pPr>
            <a:lvl2pPr marL="360365" indent="0">
              <a:buNone/>
              <a:defRPr sz="900"/>
            </a:lvl2pPr>
            <a:lvl3pPr marL="720730" indent="0">
              <a:buNone/>
              <a:defRPr sz="800"/>
            </a:lvl3pPr>
            <a:lvl4pPr marL="1081095" indent="0">
              <a:buNone/>
              <a:defRPr sz="700"/>
            </a:lvl4pPr>
            <a:lvl5pPr marL="1441460" indent="0">
              <a:buNone/>
              <a:defRPr sz="700"/>
            </a:lvl5pPr>
            <a:lvl6pPr marL="1801825" indent="0">
              <a:buNone/>
              <a:defRPr sz="700"/>
            </a:lvl6pPr>
            <a:lvl7pPr marL="2162190" indent="0">
              <a:buNone/>
              <a:defRPr sz="700"/>
            </a:lvl7pPr>
            <a:lvl8pPr marL="2522555" indent="0">
              <a:buNone/>
              <a:defRPr sz="700"/>
            </a:lvl8pPr>
            <a:lvl9pPr marL="2882920" indent="0">
              <a:buNone/>
              <a:defRPr sz="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92DE-85B5-C741-BAD5-392C3C3DC931}" type="datetimeFigureOut">
              <a:rPr kumimoji="1" lang="zh-CN" altLang="en-US" smtClean="0"/>
              <a:pPr/>
              <a:t>2019/6/26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5387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83771" y="3782696"/>
            <a:ext cx="5766435" cy="446569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83771" y="482844"/>
            <a:ext cx="5766435" cy="3242310"/>
          </a:xfrm>
        </p:spPr>
        <p:txBody>
          <a:bodyPr/>
          <a:lstStyle>
            <a:lvl1pPr marL="0" indent="0">
              <a:buNone/>
              <a:defRPr sz="2500"/>
            </a:lvl1pPr>
            <a:lvl2pPr marL="360365" indent="0">
              <a:buNone/>
              <a:defRPr sz="2200"/>
            </a:lvl2pPr>
            <a:lvl3pPr marL="720730" indent="0">
              <a:buNone/>
              <a:defRPr sz="1900"/>
            </a:lvl3pPr>
            <a:lvl4pPr marL="1081095" indent="0">
              <a:buNone/>
              <a:defRPr sz="1600"/>
            </a:lvl4pPr>
            <a:lvl5pPr marL="1441460" indent="0">
              <a:buNone/>
              <a:defRPr sz="1600"/>
            </a:lvl5pPr>
            <a:lvl6pPr marL="1801825" indent="0">
              <a:buNone/>
              <a:defRPr sz="1600"/>
            </a:lvl6pPr>
            <a:lvl7pPr marL="2162190" indent="0">
              <a:buNone/>
              <a:defRPr sz="1600"/>
            </a:lvl7pPr>
            <a:lvl8pPr marL="2522555" indent="0">
              <a:buNone/>
              <a:defRPr sz="1600"/>
            </a:lvl8pPr>
            <a:lvl9pPr marL="2882920" indent="0">
              <a:buNone/>
              <a:defRPr sz="16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83771" y="4229265"/>
            <a:ext cx="5766435" cy="634201"/>
          </a:xfrm>
        </p:spPr>
        <p:txBody>
          <a:bodyPr/>
          <a:lstStyle>
            <a:lvl1pPr marL="0" indent="0">
              <a:buNone/>
              <a:defRPr sz="1100"/>
            </a:lvl1pPr>
            <a:lvl2pPr marL="360365" indent="0">
              <a:buNone/>
              <a:defRPr sz="900"/>
            </a:lvl2pPr>
            <a:lvl3pPr marL="720730" indent="0">
              <a:buNone/>
              <a:defRPr sz="800"/>
            </a:lvl3pPr>
            <a:lvl4pPr marL="1081095" indent="0">
              <a:buNone/>
              <a:defRPr sz="700"/>
            </a:lvl4pPr>
            <a:lvl5pPr marL="1441460" indent="0">
              <a:buNone/>
              <a:defRPr sz="700"/>
            </a:lvl5pPr>
            <a:lvl6pPr marL="1801825" indent="0">
              <a:buNone/>
              <a:defRPr sz="700"/>
            </a:lvl6pPr>
            <a:lvl7pPr marL="2162190" indent="0">
              <a:buNone/>
              <a:defRPr sz="700"/>
            </a:lvl7pPr>
            <a:lvl8pPr marL="2522555" indent="0">
              <a:buNone/>
              <a:defRPr sz="700"/>
            </a:lvl8pPr>
            <a:lvl9pPr marL="2882920" indent="0">
              <a:buNone/>
              <a:defRPr sz="7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92DE-85B5-C741-BAD5-392C3C3DC931}" type="datetimeFigureOut">
              <a:rPr kumimoji="1" lang="zh-CN" altLang="en-US" smtClean="0"/>
              <a:pPr/>
              <a:t>2019/6/26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6771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0537" y="216405"/>
            <a:ext cx="8649653" cy="900642"/>
          </a:xfrm>
          <a:prstGeom prst="rect">
            <a:avLst/>
          </a:prstGeom>
        </p:spPr>
        <p:txBody>
          <a:bodyPr vert="horz" lIns="72073" tIns="36037" rIns="72073" bIns="36037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0537" y="1260899"/>
            <a:ext cx="8649653" cy="3566291"/>
          </a:xfrm>
          <a:prstGeom prst="rect">
            <a:avLst/>
          </a:prstGeom>
        </p:spPr>
        <p:txBody>
          <a:bodyPr vert="horz" lIns="72073" tIns="36037" rIns="72073" bIns="36037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80537" y="5008570"/>
            <a:ext cx="2242502" cy="287705"/>
          </a:xfrm>
          <a:prstGeom prst="rect">
            <a:avLst/>
          </a:prstGeom>
        </p:spPr>
        <p:txBody>
          <a:bodyPr vert="horz" lIns="72073" tIns="36037" rIns="72073" bIns="3603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D92DE-85B5-C741-BAD5-392C3C3DC931}" type="datetimeFigureOut">
              <a:rPr kumimoji="1" lang="zh-CN" altLang="en-US" smtClean="0"/>
              <a:pPr/>
              <a:t>2019/6/26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3665" y="5008570"/>
            <a:ext cx="3043397" cy="287705"/>
          </a:xfrm>
          <a:prstGeom prst="rect">
            <a:avLst/>
          </a:prstGeom>
        </p:spPr>
        <p:txBody>
          <a:bodyPr vert="horz" lIns="72073" tIns="36037" rIns="72073" bIns="3603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87688" y="5008570"/>
            <a:ext cx="2242502" cy="287705"/>
          </a:xfrm>
          <a:prstGeom prst="rect">
            <a:avLst/>
          </a:prstGeom>
        </p:spPr>
        <p:txBody>
          <a:bodyPr vert="horz" lIns="72073" tIns="36037" rIns="72073" bIns="36037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BB100-A299-2843-B398-19B4124BAC47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786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360365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274" indent="-270274" algn="l" defTabSz="360365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5593" indent="-225228" algn="l" defTabSz="360365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0913" indent="-180183" algn="l" defTabSz="360365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278" indent="-180183" algn="l" defTabSz="360365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1643" indent="-180183" algn="l" defTabSz="360365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2008" indent="-180183" algn="l" defTabSz="36036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42373" indent="-180183" algn="l" defTabSz="36036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02738" indent="-180183" algn="l" defTabSz="36036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063103" indent="-180183" algn="l" defTabSz="360365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603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5" algn="l" defTabSz="3603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730" algn="l" defTabSz="3603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1095" algn="l" defTabSz="3603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41460" algn="l" defTabSz="3603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01825" algn="l" defTabSz="3603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62190" algn="l" defTabSz="3603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22555" algn="l" defTabSz="3603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82920" algn="l" defTabSz="36036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27" y="-19051"/>
            <a:ext cx="9645153" cy="5403850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-4831" y="-19051"/>
            <a:ext cx="9641358" cy="5422900"/>
          </a:xfrm>
          <a:prstGeom prst="rect">
            <a:avLst/>
          </a:prstGeom>
          <a:gradFill>
            <a:gsLst>
              <a:gs pos="0">
                <a:schemeClr val="tx1">
                  <a:alpha val="92000"/>
                </a:schemeClr>
              </a:gs>
              <a:gs pos="79000">
                <a:schemeClr val="tx1">
                  <a:alpha val="33000"/>
                </a:scheme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文本框 4"/>
          <p:cNvSpPr txBox="1"/>
          <p:nvPr/>
        </p:nvSpPr>
        <p:spPr bwMode="auto">
          <a:xfrm>
            <a:off x="8654176" y="-47626"/>
            <a:ext cx="100700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000" b="1" kern="100" dirty="0" smtClean="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2019</a:t>
            </a:r>
            <a:endParaRPr lang="zh-CN" altLang="en-US" sz="4000" b="1" kern="100" dirty="0">
              <a:solidFill>
                <a:srgbClr val="F9C206"/>
              </a:solidFill>
              <a:latin typeface="Agency FB" panose="020B0503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760373" y="547126"/>
            <a:ext cx="733141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8" name="文本框 4"/>
          <p:cNvSpPr txBox="1"/>
          <p:nvPr/>
        </p:nvSpPr>
        <p:spPr bwMode="auto">
          <a:xfrm>
            <a:off x="8660144" y="586103"/>
            <a:ext cx="915635" cy="2385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95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聚米络共未来</a:t>
            </a:r>
            <a:endParaRPr lang="zh-CN" altLang="en-US" sz="95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9525" y="3942272"/>
            <a:ext cx="9644249" cy="14615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1576924" y="3745527"/>
            <a:ext cx="6326416" cy="900642"/>
          </a:xfrm>
          <a:prstGeom prst="rect">
            <a:avLst/>
          </a:prstGeom>
        </p:spPr>
        <p:txBody>
          <a:bodyPr vert="horz" lIns="72073" tIns="36037" rIns="72073" bIns="36037" rtlCol="0" anchor="ctr">
            <a:noAutofit/>
          </a:bodyPr>
          <a:lstStyle>
            <a:lvl1pPr algn="ctr" defTabSz="360365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600" b="1" dirty="0" smtClean="0">
                <a:solidFill>
                  <a:srgbClr val="F7AC2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转正述职报告</a:t>
            </a:r>
            <a:endParaRPr kumimoji="1" lang="zh-CN" altLang="en-US" sz="3600" b="1" dirty="0">
              <a:solidFill>
                <a:srgbClr val="F7AC2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1609871" y="4572370"/>
            <a:ext cx="6770803" cy="460720"/>
          </a:xfrm>
          <a:prstGeom prst="rect">
            <a:avLst/>
          </a:prstGeom>
        </p:spPr>
        <p:txBody>
          <a:bodyPr vert="horz" lIns="72073" tIns="36037" rIns="72073" bIns="36037" rtlCol="0" anchor="ctr">
            <a:noAutofit/>
          </a:bodyPr>
          <a:lstStyle>
            <a:lvl1pPr algn="ctr" defTabSz="360365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/>
              </a:rPr>
              <a:t>   汇报人：张欣              职位：测试工程师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Ligh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22" y="3452774"/>
            <a:ext cx="3094640" cy="194419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3105514"/>
            <a:ext cx="9646051" cy="86352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4381260" y="932565"/>
            <a:ext cx="1053382" cy="1053382"/>
          </a:xfrm>
          <a:prstGeom prst="ellipse">
            <a:avLst/>
          </a:prstGeom>
          <a:noFill/>
          <a:ln w="444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28" y="1172465"/>
            <a:ext cx="508533" cy="563298"/>
          </a:xfrm>
          <a:prstGeom prst="rect">
            <a:avLst/>
          </a:prstGeom>
        </p:spPr>
      </p:pic>
      <p:cxnSp>
        <p:nvCxnSpPr>
          <p:cNvPr id="23" name="直接连接符 22"/>
          <p:cNvCxnSpPr/>
          <p:nvPr/>
        </p:nvCxnSpPr>
        <p:spPr>
          <a:xfrm>
            <a:off x="2915728" y="1450630"/>
            <a:ext cx="1380224" cy="0"/>
          </a:xfrm>
          <a:prstGeom prst="line">
            <a:avLst/>
          </a:prstGeom>
          <a:ln w="3175">
            <a:solidFill>
              <a:srgbClr val="FAB406"/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509403" y="1450630"/>
            <a:ext cx="1380224" cy="0"/>
          </a:xfrm>
          <a:prstGeom prst="line">
            <a:avLst/>
          </a:prstGeom>
          <a:ln w="3175">
            <a:solidFill>
              <a:srgbClr val="FAB406"/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17877" y="2543175"/>
            <a:ext cx="378563" cy="378563"/>
          </a:xfrm>
          <a:prstGeom prst="ellipse">
            <a:avLst/>
          </a:prstGeom>
          <a:ln w="254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>
            <a:bevelT w="95250" h="31750"/>
            <a:contourClr>
              <a:srgbClr val="333333"/>
            </a:contourClr>
          </a:sp3d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79730" y="2543174"/>
            <a:ext cx="378563" cy="378563"/>
          </a:xfrm>
          <a:prstGeom prst="ellipse">
            <a:avLst/>
          </a:prstGeom>
          <a:ln w="254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4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>
            <a:bevelT w="95250" h="31750"/>
            <a:contourClr>
              <a:srgbClr val="333333"/>
            </a:contourClr>
          </a:sp3d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403" y="2625675"/>
            <a:ext cx="298103" cy="262017"/>
          </a:xfrm>
          <a:prstGeom prst="rect">
            <a:avLst/>
          </a:prstGeom>
        </p:spPr>
      </p:pic>
      <p:sp>
        <p:nvSpPr>
          <p:cNvPr id="20" name="椭圆 19"/>
          <p:cNvSpPr/>
          <p:nvPr/>
        </p:nvSpPr>
        <p:spPr>
          <a:xfrm>
            <a:off x="5463302" y="2549421"/>
            <a:ext cx="378563" cy="37856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9216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1739859" y="1377173"/>
            <a:ext cx="409575" cy="409575"/>
          </a:xfrm>
          <a:prstGeom prst="ellipse">
            <a:avLst/>
          </a:prstGeom>
          <a:solidFill>
            <a:srgbClr val="F9C20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标题 1"/>
          <p:cNvSpPr>
            <a:spLocks noGrp="1"/>
          </p:cNvSpPr>
          <p:nvPr>
            <p:ph type="ctrTitle" idx="4294967295"/>
          </p:nvPr>
        </p:nvSpPr>
        <p:spPr>
          <a:xfrm>
            <a:off x="2311085" y="1235521"/>
            <a:ext cx="6258304" cy="669127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日常工作及成果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816058" y="1453372"/>
            <a:ext cx="257175" cy="257175"/>
          </a:xfrm>
          <a:prstGeom prst="ellipse">
            <a:avLst/>
          </a:prstGeom>
          <a:solidFill>
            <a:srgbClr val="F9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737884" y="2052073"/>
            <a:ext cx="409575" cy="409575"/>
          </a:xfrm>
          <a:prstGeom prst="ellipse">
            <a:avLst/>
          </a:prstGeom>
          <a:solidFill>
            <a:srgbClr val="F9C20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2309110" y="1910421"/>
            <a:ext cx="6258304" cy="669127"/>
          </a:xfrm>
          <a:prstGeom prst="rect">
            <a:avLst/>
          </a:prstGeom>
        </p:spPr>
        <p:txBody>
          <a:bodyPr vert="horz" lIns="72073" tIns="36037" rIns="72073" bIns="36037" rtlCol="0" anchor="ctr">
            <a:normAutofit/>
          </a:bodyPr>
          <a:lstStyle>
            <a:lvl1pPr algn="ctr" defTabSz="360365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自我反思和建议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814083" y="2128272"/>
            <a:ext cx="257175" cy="257175"/>
          </a:xfrm>
          <a:prstGeom prst="ellipse">
            <a:avLst/>
          </a:prstGeom>
          <a:solidFill>
            <a:srgbClr val="F9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747784" y="2726973"/>
            <a:ext cx="409575" cy="409575"/>
          </a:xfrm>
          <a:prstGeom prst="ellipse">
            <a:avLst/>
          </a:prstGeom>
          <a:solidFill>
            <a:srgbClr val="F9C206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2319010" y="2585321"/>
            <a:ext cx="6258304" cy="669127"/>
          </a:xfrm>
          <a:prstGeom prst="rect">
            <a:avLst/>
          </a:prstGeom>
        </p:spPr>
        <p:txBody>
          <a:bodyPr vert="horz" lIns="72073" tIns="36037" rIns="72073" bIns="36037" rtlCol="0" anchor="ctr">
            <a:normAutofit/>
          </a:bodyPr>
          <a:lstStyle>
            <a:lvl1pPr algn="ctr" defTabSz="360365" rtl="0" eaLnBrk="1" latinLnBrk="0" hangingPunct="1">
              <a:spcBef>
                <a:spcPct val="0"/>
              </a:spcBef>
              <a:buNone/>
              <a:defRPr sz="3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工作思考与规划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823983" y="2803172"/>
            <a:ext cx="257175" cy="257175"/>
          </a:xfrm>
          <a:prstGeom prst="ellipse">
            <a:avLst/>
          </a:prstGeom>
          <a:solidFill>
            <a:srgbClr val="F9C2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36"/>
          <p:cNvSpPr txBox="1"/>
          <p:nvPr/>
        </p:nvSpPr>
        <p:spPr bwMode="auto">
          <a:xfrm>
            <a:off x="1798429" y="1422208"/>
            <a:ext cx="3113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7" name="文本框 36"/>
          <p:cNvSpPr txBox="1"/>
          <p:nvPr/>
        </p:nvSpPr>
        <p:spPr bwMode="auto">
          <a:xfrm>
            <a:off x="1788904" y="2079433"/>
            <a:ext cx="3113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8" name="文本框 36"/>
          <p:cNvSpPr txBox="1"/>
          <p:nvPr/>
        </p:nvSpPr>
        <p:spPr bwMode="auto">
          <a:xfrm>
            <a:off x="1788904" y="2755708"/>
            <a:ext cx="31130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0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25761" y="1481470"/>
            <a:ext cx="2002646" cy="1971304"/>
          </a:xfrm>
          <a:prstGeom prst="rect">
            <a:avLst/>
          </a:prstGeom>
          <a:noFill/>
          <a:ln w="12700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925761" y="285062"/>
            <a:ext cx="5475137" cy="669127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工作内容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16" name="文本框 36"/>
          <p:cNvSpPr txBox="1"/>
          <p:nvPr/>
        </p:nvSpPr>
        <p:spPr bwMode="auto">
          <a:xfrm>
            <a:off x="1317635" y="1632707"/>
            <a:ext cx="12706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</a:rPr>
              <a:t>PART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36"/>
          <p:cNvSpPr txBox="1"/>
          <p:nvPr/>
        </p:nvSpPr>
        <p:spPr bwMode="auto">
          <a:xfrm>
            <a:off x="1505660" y="2058232"/>
            <a:ext cx="81785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8000" dirty="0" smtClean="0">
                <a:solidFill>
                  <a:srgbClr val="FFC000"/>
                </a:solidFill>
                <a:latin typeface="微软雅黑" panose="020B0503020204020204" pitchFamily="34" charset="-122"/>
              </a:rPr>
              <a:t>1</a:t>
            </a:r>
            <a:endParaRPr lang="zh-CN" altLang="en-US" sz="8000" dirty="0">
              <a:solidFill>
                <a:srgbClr val="FFC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346188" y="1219775"/>
            <a:ext cx="3504087" cy="746180"/>
            <a:chOff x="1971049" y="94686"/>
            <a:chExt cx="3504087" cy="746180"/>
          </a:xfrm>
        </p:grpSpPr>
        <p:sp>
          <p:nvSpPr>
            <p:cNvPr id="49" name="同侧圆角矩形 48"/>
            <p:cNvSpPr/>
            <p:nvPr/>
          </p:nvSpPr>
          <p:spPr>
            <a:xfrm rot="5400000">
              <a:off x="3350003" y="-1284268"/>
              <a:ext cx="746180" cy="3504087"/>
            </a:xfrm>
            <a:prstGeom prst="round2SameRect">
              <a:avLst/>
            </a:prstGeom>
          </p:spPr>
          <p:style>
            <a:lnRef idx="2">
              <a:schemeClr val="accent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同侧圆角矩形 4"/>
            <p:cNvSpPr/>
            <p:nvPr/>
          </p:nvSpPr>
          <p:spPr>
            <a:xfrm>
              <a:off x="1971050" y="131111"/>
              <a:ext cx="3467661" cy="67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000" kern="1200" dirty="0" smtClean="0"/>
                <a:t>2.6.0</a:t>
              </a:r>
              <a:r>
                <a:rPr lang="zh-CN" altLang="en-US" sz="2000" kern="1200" dirty="0" smtClean="0"/>
                <a:t>、</a:t>
              </a:r>
              <a:r>
                <a:rPr lang="en-US" altLang="zh-CN" sz="2000" kern="1200" dirty="0" smtClean="0"/>
                <a:t>2.7.0</a:t>
              </a:r>
              <a:r>
                <a:rPr lang="zh-CN" altLang="en-US" sz="2000" kern="1200" dirty="0" smtClean="0"/>
                <a:t>、</a:t>
              </a:r>
              <a:r>
                <a:rPr lang="en-US" altLang="zh-CN" sz="2000" kern="1200" dirty="0" smtClean="0"/>
                <a:t>2.8.0</a:t>
              </a:r>
              <a:r>
                <a:rPr lang="zh-CN" altLang="en-US" sz="2000" kern="1200" dirty="0" smtClean="0"/>
                <a:t>、</a:t>
              </a:r>
              <a:r>
                <a:rPr lang="en-US" altLang="zh-CN" sz="2000" kern="1200" dirty="0" smtClean="0"/>
                <a:t>2.9.0</a:t>
              </a:r>
              <a:r>
                <a:rPr lang="zh-CN" altLang="en-US" sz="2000" kern="1200" dirty="0" smtClean="0"/>
                <a:t>、</a:t>
              </a:r>
              <a:r>
                <a:rPr lang="en-US" altLang="zh-CN" sz="2000" kern="1200" dirty="0" smtClean="0"/>
                <a:t>2.9.1</a:t>
              </a:r>
              <a:endParaRPr lang="zh-CN" altLang="en-US" sz="2000" kern="1200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75139" y="1126502"/>
            <a:ext cx="1971049" cy="932725"/>
            <a:chOff x="0" y="1413"/>
            <a:chExt cx="1971049" cy="932725"/>
          </a:xfrm>
        </p:grpSpPr>
        <p:sp>
          <p:nvSpPr>
            <p:cNvPr id="47" name="圆角矩形 46"/>
            <p:cNvSpPr/>
            <p:nvPr/>
          </p:nvSpPr>
          <p:spPr>
            <a:xfrm>
              <a:off x="0" y="1413"/>
              <a:ext cx="1971049" cy="932725"/>
            </a:xfrm>
            <a:prstGeom prst="round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圆角矩形 6"/>
            <p:cNvSpPr/>
            <p:nvPr/>
          </p:nvSpPr>
          <p:spPr>
            <a:xfrm>
              <a:off x="45532" y="46945"/>
              <a:ext cx="1879985" cy="841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0" tIns="85725" rIns="171450" bIns="85725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dirty="0" smtClean="0"/>
                <a:t>米乐英语</a:t>
              </a:r>
              <a:endParaRPr lang="zh-CN" altLang="en-US" sz="2800" kern="12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346188" y="2199137"/>
            <a:ext cx="3504087" cy="746180"/>
            <a:chOff x="1971049" y="1074048"/>
            <a:chExt cx="3504087" cy="746180"/>
          </a:xfrm>
        </p:grpSpPr>
        <p:sp>
          <p:nvSpPr>
            <p:cNvPr id="45" name="同侧圆角矩形 44"/>
            <p:cNvSpPr/>
            <p:nvPr/>
          </p:nvSpPr>
          <p:spPr>
            <a:xfrm rot="5400000">
              <a:off x="3350003" y="-304906"/>
              <a:ext cx="746180" cy="3504087"/>
            </a:xfrm>
            <a:prstGeom prst="round2SameRect">
              <a:avLst/>
            </a:prstGeom>
          </p:spPr>
          <p:style>
            <a:lnRef idx="2">
              <a:schemeClr val="accent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同侧圆角矩形 8"/>
            <p:cNvSpPr/>
            <p:nvPr/>
          </p:nvSpPr>
          <p:spPr>
            <a:xfrm>
              <a:off x="1971050" y="1110473"/>
              <a:ext cx="3467661" cy="67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000" kern="1200" dirty="0" smtClean="0"/>
                <a:t>2.0.0</a:t>
              </a:r>
              <a:endParaRPr lang="zh-CN" altLang="en-US" sz="2000" kern="1200" dirty="0"/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375139" y="2105863"/>
            <a:ext cx="1971049" cy="932725"/>
            <a:chOff x="0" y="980774"/>
            <a:chExt cx="1971049" cy="932725"/>
          </a:xfrm>
        </p:grpSpPr>
        <p:sp>
          <p:nvSpPr>
            <p:cNvPr id="43" name="圆角矩形 42"/>
            <p:cNvSpPr/>
            <p:nvPr/>
          </p:nvSpPr>
          <p:spPr>
            <a:xfrm>
              <a:off x="0" y="980774"/>
              <a:ext cx="1971049" cy="932725"/>
            </a:xfrm>
            <a:prstGeom prst="round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4" name="圆角矩形 10"/>
            <p:cNvSpPr/>
            <p:nvPr/>
          </p:nvSpPr>
          <p:spPr>
            <a:xfrm>
              <a:off x="45532" y="1026306"/>
              <a:ext cx="1879985" cy="841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0" tIns="85725" rIns="171450" bIns="85725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dirty="0" smtClean="0"/>
                <a:t>米乐绘本</a:t>
              </a:r>
              <a:endParaRPr lang="zh-CN" altLang="en-US" sz="2800" kern="12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346188" y="3178497"/>
            <a:ext cx="3504087" cy="746180"/>
            <a:chOff x="1971049" y="2053408"/>
            <a:chExt cx="3504087" cy="746180"/>
          </a:xfrm>
        </p:grpSpPr>
        <p:sp>
          <p:nvSpPr>
            <p:cNvPr id="41" name="同侧圆角矩形 40"/>
            <p:cNvSpPr/>
            <p:nvPr/>
          </p:nvSpPr>
          <p:spPr>
            <a:xfrm rot="5400000">
              <a:off x="3350003" y="674454"/>
              <a:ext cx="746180" cy="3504087"/>
            </a:xfrm>
            <a:prstGeom prst="round2SameRect">
              <a:avLst/>
            </a:prstGeom>
          </p:spPr>
          <p:style>
            <a:lnRef idx="2">
              <a:schemeClr val="accent2"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同侧圆角矩形 12"/>
            <p:cNvSpPr/>
            <p:nvPr/>
          </p:nvSpPr>
          <p:spPr>
            <a:xfrm>
              <a:off x="1971050" y="2089833"/>
              <a:ext cx="3467661" cy="67332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altLang="zh-CN" sz="2000" kern="1200" dirty="0" smtClean="0"/>
                <a:t>H5  1.2.0</a:t>
              </a:r>
              <a:endParaRPr lang="zh-CN" altLang="en-US" sz="2000" kern="1200" dirty="0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375139" y="3085224"/>
            <a:ext cx="1971049" cy="932725"/>
            <a:chOff x="0" y="1960135"/>
            <a:chExt cx="1971049" cy="932725"/>
          </a:xfrm>
        </p:grpSpPr>
        <p:sp>
          <p:nvSpPr>
            <p:cNvPr id="39" name="圆角矩形 38"/>
            <p:cNvSpPr/>
            <p:nvPr/>
          </p:nvSpPr>
          <p:spPr>
            <a:xfrm>
              <a:off x="0" y="1960135"/>
              <a:ext cx="1971049" cy="932725"/>
            </a:xfrm>
            <a:prstGeom prst="round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0" name="圆角矩形 14"/>
            <p:cNvSpPr/>
            <p:nvPr/>
          </p:nvSpPr>
          <p:spPr>
            <a:xfrm>
              <a:off x="45532" y="2005667"/>
              <a:ext cx="1879985" cy="841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1450" tIns="85725" rIns="171450" bIns="85725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800" dirty="0" smtClean="0"/>
                <a:t>小熊拼课</a:t>
              </a:r>
              <a:endParaRPr lang="zh-CN" altLang="en-US" sz="2800" kern="1200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113717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25761" y="1481470"/>
            <a:ext cx="2002646" cy="1971304"/>
          </a:xfrm>
          <a:prstGeom prst="rect">
            <a:avLst/>
          </a:prstGeom>
          <a:noFill/>
          <a:ln w="12700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925761" y="501494"/>
            <a:ext cx="5475137" cy="669127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工作流程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16" name="文本框 36"/>
          <p:cNvSpPr txBox="1"/>
          <p:nvPr/>
        </p:nvSpPr>
        <p:spPr bwMode="auto">
          <a:xfrm>
            <a:off x="1317635" y="1632707"/>
            <a:ext cx="12706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</a:rPr>
              <a:t>PART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36"/>
          <p:cNvSpPr txBox="1"/>
          <p:nvPr/>
        </p:nvSpPr>
        <p:spPr bwMode="auto">
          <a:xfrm>
            <a:off x="1505660" y="2058232"/>
            <a:ext cx="81785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8000" dirty="0" smtClean="0">
                <a:solidFill>
                  <a:srgbClr val="FFC000"/>
                </a:solidFill>
                <a:latin typeface="微软雅黑" panose="020B0503020204020204" pitchFamily="34" charset="-122"/>
              </a:rPr>
              <a:t>2</a:t>
            </a:r>
            <a:endParaRPr lang="zh-CN" altLang="en-US" sz="8000" dirty="0">
              <a:solidFill>
                <a:srgbClr val="FFC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graphicFrame>
        <p:nvGraphicFramePr>
          <p:cNvPr id="8" name="图示 7"/>
          <p:cNvGraphicFramePr/>
          <p:nvPr/>
        </p:nvGraphicFramePr>
        <p:xfrm>
          <a:off x="3253112" y="1170621"/>
          <a:ext cx="5747765" cy="2979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83511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E8DB699-CEC9-4F9A-A550-FEC866FEC8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dgm id="{3E8DB699-CEC9-4F9A-A550-FEC866FEC8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CABFC8E-4A67-4311-A07C-05364911DF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>
                                            <p:graphicEl>
                                              <a:dgm id="{8CABFC8E-4A67-4311-A07C-05364911DF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189E8A9-2937-4CC9-9821-3B6EE3E9A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graphicEl>
                                              <a:dgm id="{0189E8A9-2937-4CC9-9821-3B6EE3E9A5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E6A3233-16EC-46FC-AFB2-A10FFBCF90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>
                                            <p:graphicEl>
                                              <a:dgm id="{6E6A3233-16EC-46FC-AFB2-A10FFBCF90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B49E8E3-5BA3-40F6-8A97-D5671FEE3B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graphicEl>
                                              <a:dgm id="{0B49E8E3-5BA3-40F6-8A97-D5671FEE3B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440E818-EBF2-4BC5-9489-8AAAC7DFE1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dgm id="{5440E818-EBF2-4BC5-9489-8AAAC7DFE1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E6F5C61-1983-4E79-A0BE-11CC5CBB71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graphicEl>
                                              <a:dgm id="{BE6F5C61-1983-4E79-A0BE-11CC5CBB71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F6D7A1B-B813-4231-8581-FBE348DE94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graphicEl>
                                              <a:dgm id="{3F6D7A1B-B813-4231-8581-FBE348DE94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393D2A5-311B-4ADC-BA03-2D6D53F252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">
                                            <p:graphicEl>
                                              <a:dgm id="{1393D2A5-311B-4ADC-BA03-2D6D53F252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CD7366E-05A8-4ADB-AF47-068D640579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>
                                            <p:graphicEl>
                                              <a:dgm id="{FCD7366E-05A8-4ADB-AF47-068D640579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514DD2F-00C9-4E59-B7FE-43D7DC0CA6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>
                                            <p:graphicEl>
                                              <a:dgm id="{A514DD2F-00C9-4E59-B7FE-43D7DC0CA6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25761" y="1481470"/>
            <a:ext cx="2002646" cy="1971304"/>
          </a:xfrm>
          <a:prstGeom prst="rect">
            <a:avLst/>
          </a:prstGeom>
          <a:noFill/>
          <a:ln w="12700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925761" y="501494"/>
            <a:ext cx="5475137" cy="669127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自我反思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16" name="文本框 36"/>
          <p:cNvSpPr txBox="1"/>
          <p:nvPr/>
        </p:nvSpPr>
        <p:spPr bwMode="auto">
          <a:xfrm>
            <a:off x="1317635" y="1632707"/>
            <a:ext cx="12706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</a:rPr>
              <a:t>PART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36"/>
          <p:cNvSpPr txBox="1"/>
          <p:nvPr/>
        </p:nvSpPr>
        <p:spPr bwMode="auto">
          <a:xfrm>
            <a:off x="1505660" y="2058232"/>
            <a:ext cx="81785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8000" dirty="0" smtClean="0">
                <a:solidFill>
                  <a:srgbClr val="FFC000"/>
                </a:solidFill>
                <a:latin typeface="微软雅黑" panose="020B0503020204020204" pitchFamily="34" charset="-122"/>
              </a:rPr>
              <a:t>3</a:t>
            </a:r>
            <a:endParaRPr lang="zh-CN" altLang="en-US" sz="8000" dirty="0">
              <a:solidFill>
                <a:srgbClr val="FFC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graphicFrame>
        <p:nvGraphicFramePr>
          <p:cNvPr id="9" name="图示 8"/>
          <p:cNvGraphicFramePr/>
          <p:nvPr/>
        </p:nvGraphicFramePr>
        <p:xfrm>
          <a:off x="3047678" y="787179"/>
          <a:ext cx="6032712" cy="3515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83511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9533102-07A9-4848-A6D6-05098476E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9533102-07A9-4848-A6D6-05098476E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9533102-07A9-4848-A6D6-05098476E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9533102-07A9-4848-A6D6-05098476E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graphicEl>
                                              <a:dgm id="{29533102-07A9-4848-A6D6-05098476E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9533102-07A9-4848-A6D6-05098476E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9533102-07A9-4848-A6D6-05098476E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9533102-07A9-4848-A6D6-05098476EB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9533102-07A9-4848-A6D6-05098476EB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E377E77-FCAC-4010-B2E6-B1E64B1BD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E377E77-FCAC-4010-B2E6-B1E64B1BD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E377E77-FCAC-4010-B2E6-B1E64B1BD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E377E77-FCAC-4010-B2E6-B1E64B1BD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graphicEl>
                                              <a:dgm id="{2E377E77-FCAC-4010-B2E6-B1E64B1BD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E377E77-FCAC-4010-B2E6-B1E64B1BD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E377E77-FCAC-4010-B2E6-B1E64B1BD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E377E77-FCAC-4010-B2E6-B1E64B1BD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E377E77-FCAC-4010-B2E6-B1E64B1BD4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16D5E12-49A1-4D4F-9BF7-15B9DACBCE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16D5E12-49A1-4D4F-9BF7-15B9DACBCE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16D5E12-49A1-4D4F-9BF7-15B9DACBCE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16D5E12-49A1-4D4F-9BF7-15B9DACBCE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>
                                            <p:graphicEl>
                                              <a:dgm id="{816D5E12-49A1-4D4F-9BF7-15B9DACBCE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16D5E12-49A1-4D4F-9BF7-15B9DACBCE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16D5E12-49A1-4D4F-9BF7-15B9DACBCE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16D5E12-49A1-4D4F-9BF7-15B9DACBCE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16D5E12-49A1-4D4F-9BF7-15B9DACBCE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6EC246-1E9C-4DF9-A00A-B720F8E51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6EC246-1E9C-4DF9-A00A-B720F8E51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6EC246-1E9C-4DF9-A00A-B720F8E51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6EC246-1E9C-4DF9-A00A-B720F8E51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graphicEl>
                                              <a:dgm id="{9B6EC246-1E9C-4DF9-A00A-B720F8E51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6EC246-1E9C-4DF9-A00A-B720F8E51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6EC246-1E9C-4DF9-A00A-B720F8E51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6EC246-1E9C-4DF9-A00A-B720F8E51D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6EC246-1E9C-4DF9-A00A-B720F8E51D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37907B-49C0-40F5-BE74-52ABCDFBC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37907B-49C0-40F5-BE74-52ABCDFBC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37907B-49C0-40F5-BE74-52ABCDFBC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37907B-49C0-40F5-BE74-52ABCDFBC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graphicEl>
                                              <a:dgm id="{9B37907B-49C0-40F5-BE74-52ABCDFBC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37907B-49C0-40F5-BE74-52ABCDFBC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37907B-49C0-40F5-BE74-52ABCDFBC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37907B-49C0-40F5-BE74-52ABCDFBC9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37907B-49C0-40F5-BE74-52ABCDFBC9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3E0F3A8-8227-4BF5-93C6-34789B515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3E0F3A8-8227-4BF5-93C6-34789B515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3E0F3A8-8227-4BF5-93C6-34789B515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3E0F3A8-8227-4BF5-93C6-34789B515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>
                                            <p:graphicEl>
                                              <a:dgm id="{43E0F3A8-8227-4BF5-93C6-34789B515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3E0F3A8-8227-4BF5-93C6-34789B515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3E0F3A8-8227-4BF5-93C6-34789B515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3E0F3A8-8227-4BF5-93C6-34789B515B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3E0F3A8-8227-4BF5-93C6-34789B515B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496241-5CC2-4AA3-8E06-CF7525B68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496241-5CC2-4AA3-8E06-CF7525B68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496241-5CC2-4AA3-8E06-CF7525B68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496241-5CC2-4AA3-8E06-CF7525B68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>
                                            <p:graphicEl>
                                              <a:dgm id="{9B496241-5CC2-4AA3-8E06-CF7525B68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496241-5CC2-4AA3-8E06-CF7525B68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496241-5CC2-4AA3-8E06-CF7525B68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496241-5CC2-4AA3-8E06-CF7525B68B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B496241-5CC2-4AA3-8E06-CF7525B68B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92377BE-0588-415E-83F2-157B4CC59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92377BE-0588-415E-83F2-157B4CC59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92377BE-0588-415E-83F2-157B4CC59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92377BE-0588-415E-83F2-157B4CC59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">
                                            <p:graphicEl>
                                              <a:dgm id="{792377BE-0588-415E-83F2-157B4CC59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92377BE-0588-415E-83F2-157B4CC59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92377BE-0588-415E-83F2-157B4CC59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92377BE-0588-415E-83F2-157B4CC59C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92377BE-0588-415E-83F2-157B4CC59C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25761" y="1481470"/>
            <a:ext cx="2002646" cy="1971304"/>
          </a:xfrm>
          <a:prstGeom prst="rect">
            <a:avLst/>
          </a:prstGeom>
          <a:noFill/>
          <a:ln w="12700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925761" y="501494"/>
            <a:ext cx="5475137" cy="669127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优化建议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16" name="文本框 36"/>
          <p:cNvSpPr txBox="1"/>
          <p:nvPr/>
        </p:nvSpPr>
        <p:spPr bwMode="auto">
          <a:xfrm>
            <a:off x="1317635" y="1632707"/>
            <a:ext cx="12706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</a:rPr>
              <a:t>PART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36"/>
          <p:cNvSpPr txBox="1"/>
          <p:nvPr/>
        </p:nvSpPr>
        <p:spPr bwMode="auto">
          <a:xfrm>
            <a:off x="1505660" y="2058232"/>
            <a:ext cx="81785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8000" dirty="0" smtClean="0">
                <a:solidFill>
                  <a:srgbClr val="FFC000"/>
                </a:solidFill>
                <a:latin typeface="微软雅黑" panose="020B0503020204020204" pitchFamily="34" charset="-122"/>
              </a:rPr>
              <a:t>4</a:t>
            </a:r>
            <a:endParaRPr lang="zh-CN" altLang="en-US" sz="8000" dirty="0">
              <a:solidFill>
                <a:srgbClr val="FFC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graphicFrame>
        <p:nvGraphicFramePr>
          <p:cNvPr id="11" name="内容占位符 5"/>
          <p:cNvGraphicFramePr>
            <a:graphicFrameLocks/>
          </p:cNvGraphicFramePr>
          <p:nvPr/>
        </p:nvGraphicFramePr>
        <p:xfrm>
          <a:off x="3204376" y="1021723"/>
          <a:ext cx="5909462" cy="3192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8351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925761" y="1481470"/>
            <a:ext cx="2002646" cy="1971304"/>
          </a:xfrm>
          <a:prstGeom prst="rect">
            <a:avLst/>
          </a:prstGeom>
          <a:noFill/>
          <a:ln w="127000">
            <a:solidFill>
              <a:schemeClr val="bg1">
                <a:lumMod val="7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标题 1"/>
          <p:cNvSpPr>
            <a:spLocks noGrp="1"/>
          </p:cNvSpPr>
          <p:nvPr>
            <p:ph type="ctrTitle" idx="4294967295"/>
          </p:nvPr>
        </p:nvSpPr>
        <p:spPr>
          <a:xfrm>
            <a:off x="925761" y="501494"/>
            <a:ext cx="5475137" cy="669127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Medium"/>
              </a:rPr>
              <a:t>工作规划</a:t>
            </a:r>
            <a:endParaRPr kumimoji="1"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ti SC Medium"/>
            </a:endParaRPr>
          </a:p>
        </p:txBody>
      </p:sp>
      <p:sp>
        <p:nvSpPr>
          <p:cNvPr id="16" name="文本框 36"/>
          <p:cNvSpPr txBox="1"/>
          <p:nvPr/>
        </p:nvSpPr>
        <p:spPr bwMode="auto">
          <a:xfrm>
            <a:off x="1317635" y="1632707"/>
            <a:ext cx="12706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</a:rPr>
              <a:t>PART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7" name="文本框 36"/>
          <p:cNvSpPr txBox="1"/>
          <p:nvPr/>
        </p:nvSpPr>
        <p:spPr bwMode="auto">
          <a:xfrm>
            <a:off x="1505660" y="2058232"/>
            <a:ext cx="81785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17500" b="1" kern="100">
                <a:solidFill>
                  <a:srgbClr val="F9C206"/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sz="8000" dirty="0" smtClean="0">
                <a:solidFill>
                  <a:srgbClr val="FFC000"/>
                </a:solidFill>
                <a:latin typeface="微软雅黑" panose="020B0503020204020204" pitchFamily="34" charset="-122"/>
              </a:rPr>
              <a:t>5</a:t>
            </a:r>
            <a:endParaRPr lang="zh-CN" altLang="en-US" sz="8000" dirty="0">
              <a:solidFill>
                <a:srgbClr val="FFC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88495" y="95100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82" y="221003"/>
            <a:ext cx="253221" cy="280491"/>
          </a:xfrm>
          <a:prstGeom prst="rect">
            <a:avLst/>
          </a:prstGeom>
        </p:spPr>
      </p:pic>
      <p:graphicFrame>
        <p:nvGraphicFramePr>
          <p:cNvPr id="10" name="图示 9"/>
          <p:cNvGraphicFramePr/>
          <p:nvPr/>
        </p:nvGraphicFramePr>
        <p:xfrm>
          <a:off x="3319268" y="906449"/>
          <a:ext cx="5832683" cy="3720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83511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25057D0D-58CB-4E11-879A-F5CAE753E7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dgm id="{25057D0D-58CB-4E11-879A-F5CAE753E7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892999F-0FF1-4D5C-A6A5-1427893EC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>
                                            <p:graphicEl>
                                              <a:dgm id="{6892999F-0FF1-4D5C-A6A5-1427893EC0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14036B9-F105-4FE2-85AB-F8AA85483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>
                                            <p:graphicEl>
                                              <a:dgm id="{914036B9-F105-4FE2-85AB-F8AA854837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8CBF5D9-E74E-4CB8-B5E5-B1142BFBF0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">
                                            <p:graphicEl>
                                              <a:dgm id="{D8CBF5D9-E74E-4CB8-B5E5-B1142BFBF0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9590E93-9B9E-4E5A-B18F-A9AC645261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">
                                            <p:graphicEl>
                                              <a:dgm id="{F9590E93-9B9E-4E5A-B18F-A9AC645261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92BE092-3262-48A6-A712-53D2458E90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>
                                            <p:graphicEl>
                                              <a:dgm id="{692BE092-3262-48A6-A712-53D2458E90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BE6A2BA-ED2E-4342-A74A-1842A42DAA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>
                                            <p:graphicEl>
                                              <a:dgm id="{4BE6A2BA-ED2E-4342-A74A-1842A42DAA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B2E9BC7-402F-4628-A5D6-A439BDCD2E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>
                                            <p:graphicEl>
                                              <a:dgm id="{6B2E9BC7-402F-4628-A5D6-A439BDCD2E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4744" y="1351722"/>
            <a:ext cx="6843616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综上</a:t>
            </a:r>
            <a:endParaRPr lang="en-US" altLang="zh-CN" sz="5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申请转正</a:t>
            </a:r>
            <a:endParaRPr lang="en-US" altLang="zh-CN" sz="5400" b="1" cap="all" dirty="0" smtClean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  <a:p>
            <a:pPr algn="ctr"/>
            <a:r>
              <a:rPr lang="zh-CN" alt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望领导批准</a:t>
            </a:r>
            <a:endParaRPr lang="zh-CN" altLang="en-US" sz="5400" b="1" cap="all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9443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" y="22"/>
            <a:ext cx="9613773" cy="540382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3048" y="-5352"/>
            <a:ext cx="9617745" cy="5409201"/>
          </a:xfrm>
          <a:prstGeom prst="rect">
            <a:avLst/>
          </a:prstGeom>
          <a:solidFill>
            <a:schemeClr val="tx1">
              <a:lumMod val="95000"/>
              <a:lumOff val="5000"/>
              <a:alpha val="62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73" tIns="36037" rIns="72073" bIns="36037"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2" name="椭圆 61"/>
          <p:cNvSpPr/>
          <p:nvPr/>
        </p:nvSpPr>
        <p:spPr>
          <a:xfrm>
            <a:off x="685844" y="1753618"/>
            <a:ext cx="83767" cy="837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996070" y="1393658"/>
            <a:ext cx="65322" cy="653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957970" y="1583066"/>
            <a:ext cx="87288" cy="872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453438" y="1396034"/>
            <a:ext cx="457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770770" y="3830966"/>
            <a:ext cx="104514" cy="1045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4590170" y="4059566"/>
            <a:ext cx="104514" cy="1045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4298070" y="857344"/>
            <a:ext cx="122930" cy="1229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088270" y="3716666"/>
            <a:ext cx="87288" cy="872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4926721" y="4117898"/>
            <a:ext cx="62056" cy="620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618880" y="2372106"/>
            <a:ext cx="45724" cy="457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4813690" y="3841500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720480" y="2289008"/>
            <a:ext cx="65322" cy="6532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769611" y="1441753"/>
            <a:ext cx="8081718" cy="900642"/>
          </a:xfrm>
        </p:spPr>
        <p:txBody>
          <a:bodyPr>
            <a:noAutofit/>
          </a:bodyPr>
          <a:lstStyle/>
          <a:p>
            <a:r>
              <a:rPr kumimoji="1" lang="en-US" altLang="zh-CN" sz="4000" b="1" dirty="0" smtClean="0">
                <a:solidFill>
                  <a:srgbClr val="FAB40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Hebrew"/>
              </a:rPr>
              <a:t/>
            </a:r>
            <a:br>
              <a:rPr kumimoji="1" lang="en-US" altLang="zh-CN" sz="4000" b="1" dirty="0" smtClean="0">
                <a:solidFill>
                  <a:srgbClr val="FAB40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Hebrew"/>
              </a:rPr>
            </a:br>
            <a:r>
              <a:rPr kumimoji="1" lang="en-US" altLang="zh-CN" sz="6000" b="1" dirty="0" smtClean="0">
                <a:solidFill>
                  <a:srgbClr val="FAB40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Hebrew"/>
              </a:rPr>
              <a:t>THANKS</a:t>
            </a:r>
            <a:endParaRPr kumimoji="1" lang="zh-CN" altLang="en-US" sz="6000" b="1" dirty="0">
              <a:solidFill>
                <a:srgbClr val="FAB40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Hebrew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522619" y="2918772"/>
            <a:ext cx="524526" cy="524526"/>
          </a:xfrm>
          <a:prstGeom prst="ellipse">
            <a:avLst/>
          </a:prstGeom>
          <a:noFill/>
          <a:ln w="31750">
            <a:solidFill>
              <a:srgbClr val="F9C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06" y="3044675"/>
            <a:ext cx="253221" cy="280491"/>
          </a:xfrm>
          <a:prstGeom prst="rect">
            <a:avLst/>
          </a:prstGeom>
        </p:spPr>
      </p:pic>
      <p:sp>
        <p:nvSpPr>
          <p:cNvPr id="44" name="椭圆 43"/>
          <p:cNvSpPr/>
          <p:nvPr/>
        </p:nvSpPr>
        <p:spPr>
          <a:xfrm>
            <a:off x="4666371" y="1138929"/>
            <a:ext cx="76377" cy="763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990220" y="1514636"/>
            <a:ext cx="53563" cy="535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4284101" y="1208779"/>
            <a:ext cx="76377" cy="7637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579751" y="2320029"/>
            <a:ext cx="76377" cy="763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869311" y="1560277"/>
            <a:ext cx="85107" cy="8510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8152521" y="1753619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042030" y="1851785"/>
            <a:ext cx="54870" cy="5487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8253485" y="1855864"/>
            <a:ext cx="139700" cy="1397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986150" y="2033664"/>
            <a:ext cx="67935" cy="679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8123310" y="1576464"/>
            <a:ext cx="67935" cy="6793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7178430" y="1995564"/>
            <a:ext cx="67935" cy="679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5455040" y="1685684"/>
            <a:ext cx="67935" cy="679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5082930" y="1789824"/>
            <a:ext cx="67935" cy="679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8799585" y="1560589"/>
            <a:ext cx="67935" cy="679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4654305" y="1306589"/>
            <a:ext cx="76367" cy="763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025019" y="1089943"/>
            <a:ext cx="79105" cy="791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2083190" y="3405702"/>
            <a:ext cx="52257" cy="5225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8037610" y="1683729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4503250" y="980274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7" name="直接连接符 76"/>
          <p:cNvCxnSpPr/>
          <p:nvPr/>
        </p:nvCxnSpPr>
        <p:spPr>
          <a:xfrm>
            <a:off x="3079622" y="3184456"/>
            <a:ext cx="1380224" cy="0"/>
          </a:xfrm>
          <a:prstGeom prst="line">
            <a:avLst/>
          </a:prstGeom>
          <a:ln w="3175">
            <a:solidFill>
              <a:schemeClr val="bg1">
                <a:alpha val="49000"/>
              </a:schemeClr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5103981" y="3184456"/>
            <a:ext cx="1380224" cy="0"/>
          </a:xfrm>
          <a:prstGeom prst="line">
            <a:avLst/>
          </a:prstGeom>
          <a:ln w="3175">
            <a:solidFill>
              <a:schemeClr val="bg1">
                <a:alpha val="50000"/>
              </a:schemeClr>
            </a:solidFill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文本框 4"/>
          <p:cNvSpPr txBox="1"/>
          <p:nvPr/>
        </p:nvSpPr>
        <p:spPr bwMode="auto">
          <a:xfrm>
            <a:off x="4025746" y="3618138"/>
            <a:ext cx="153118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000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聚  米  络       共  未  来</a:t>
            </a:r>
            <a:endParaRPr lang="zh-CN" altLang="en-US" sz="10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44762" y="4856015"/>
            <a:ext cx="378563" cy="378563"/>
          </a:xfrm>
          <a:prstGeom prst="ellipse">
            <a:avLst/>
          </a:prstGeom>
          <a:ln w="254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>
            <a:bevelT w="95250" h="31750"/>
            <a:contourClr>
              <a:srgbClr val="333333"/>
            </a:contourClr>
          </a:sp3d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95301" y="4856014"/>
            <a:ext cx="378563" cy="378563"/>
          </a:xfrm>
          <a:prstGeom prst="ellipse">
            <a:avLst/>
          </a:prstGeom>
          <a:ln w="254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4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>
            <a:bevelT w="95250" h="31750"/>
            <a:contourClr>
              <a:srgbClr val="333333"/>
            </a:contourClr>
          </a:sp3d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670" y="4932268"/>
            <a:ext cx="298103" cy="262017"/>
          </a:xfrm>
          <a:prstGeom prst="rect">
            <a:avLst/>
          </a:prstGeom>
        </p:spPr>
      </p:pic>
      <p:sp>
        <p:nvSpPr>
          <p:cNvPr id="45" name="椭圆 44"/>
          <p:cNvSpPr/>
          <p:nvPr/>
        </p:nvSpPr>
        <p:spPr>
          <a:xfrm>
            <a:off x="5481569" y="4856014"/>
            <a:ext cx="378563" cy="378563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1567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7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6" grpId="0" animBg="1"/>
      <p:bldP spid="75" grpId="0" animBg="1"/>
      <p:bldP spid="7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254</Words>
  <Application>Microsoft Office PowerPoint</Application>
  <PresentationFormat>自定义</PresentationFormat>
  <Paragraphs>61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日常工作及成果</vt:lpstr>
      <vt:lpstr>工作内容</vt:lpstr>
      <vt:lpstr>工作流程</vt:lpstr>
      <vt:lpstr>自我反思</vt:lpstr>
      <vt:lpstr>优化建议</vt:lpstr>
      <vt:lpstr>工作规划</vt:lpstr>
      <vt:lpstr>幻灯片 8</vt:lpstr>
      <vt:lpstr> THANKS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wader 徐</dc:creator>
  <cp:lastModifiedBy>555</cp:lastModifiedBy>
  <cp:revision>120</cp:revision>
  <dcterms:created xsi:type="dcterms:W3CDTF">2017-02-15T09:27:55Z</dcterms:created>
  <dcterms:modified xsi:type="dcterms:W3CDTF">2019-06-26T05:39:25Z</dcterms:modified>
</cp:coreProperties>
</file>