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p:sldMasterIdLst>
    <p:sldMasterId id="2147483648" r:id="rId4"/>
  </p:sldMasterIdLst>
  <p:notesMasterIdLst>
    <p:notesMasterId r:id="rId22"/>
  </p:notesMasterIdLst>
  <p:handoutMasterIdLst>
    <p:handoutMasterId r:id="rId23"/>
  </p:handoutMasterIdLst>
  <p:sldIdLst>
    <p:sldId id="256" r:id="rId5"/>
    <p:sldId id="257" r:id="rId6"/>
    <p:sldId id="268" r:id="rId7"/>
    <p:sldId id="270" r:id="rId8"/>
    <p:sldId id="271" r:id="rId9"/>
    <p:sldId id="272" r:id="rId10"/>
    <p:sldId id="273" r:id="rId11"/>
    <p:sldId id="274" r:id="rId12"/>
    <p:sldId id="258" r:id="rId13"/>
    <p:sldId id="259" r:id="rId14"/>
    <p:sldId id="260" r:id="rId15"/>
    <p:sldId id="261" r:id="rId16"/>
    <p:sldId id="262" r:id="rId17"/>
    <p:sldId id="263" r:id="rId18"/>
    <p:sldId id="264" r:id="rId19"/>
    <p:sldId id="265" r:id="rId20"/>
    <p:sldId id="269" r:id="rId21"/>
  </p:sldIdLst>
  <p:sldSz cx="12198350" cy="6858000"/>
  <p:notesSz cx="6858000" cy="9144000"/>
  <p:embeddedFontLst>
    <p:embeddedFont>
      <p:font typeface="Georgia" panose="02040502050405020303" pitchFamily="18" charset="0"/>
      <p:regular r:id="rId24"/>
      <p:bold r:id="rId25"/>
      <p:italic r:id="rId26"/>
      <p:boldItalic r:id="rId27"/>
    </p:embeddedFont>
    <p:embeddedFont>
      <p:font typeface="Minion" panose="02010600030101010101"/>
      <p:regular r:id="rId28"/>
      <p:bold r:id="rId29"/>
      <p:italic r:id="rId30"/>
      <p:boldItalic r:id="rId31"/>
    </p:embeddedFont>
  </p:embeddedFontLst>
  <p:custDataLst>
    <p:tags r:id="rId32"/>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2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07460D-462F-424C-B47D-4FCA1B12F2F7}" v="1" dt="2024-03-15T02:00:33.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688" autoAdjust="0"/>
  </p:normalViewPr>
  <p:slideViewPr>
    <p:cSldViewPr>
      <p:cViewPr>
        <p:scale>
          <a:sx n="71" d="100"/>
          <a:sy n="71" d="100"/>
        </p:scale>
        <p:origin x="1520" y="36"/>
      </p:cViewPr>
      <p:guideLst>
        <p:guide orient="horz" pos="2160"/>
        <p:guide pos="3842"/>
      </p:guideLst>
    </p:cSldViewPr>
  </p:slideViewPr>
  <p:notesTextViewPr>
    <p:cViewPr>
      <p:scale>
        <a:sx n="1" d="1"/>
        <a:sy n="1" d="1"/>
      </p:scale>
      <p:origin x="0" y="0"/>
    </p:cViewPr>
  </p:notesTextViewPr>
  <p:notesViewPr>
    <p:cSldViewPr>
      <p:cViewPr varScale="1">
        <p:scale>
          <a:sx n="101" d="100"/>
          <a:sy n="101" d="100"/>
        </p:scale>
        <p:origin x="-35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YI WU" userId="4b0bec3186f31c96" providerId="LiveId" clId="{CD07460D-462F-424C-B47D-4FCA1B12F2F7}"/>
    <pc:docChg chg="undo custSel addSld modSld sldOrd">
      <pc:chgData name="JIAYI WU" userId="4b0bec3186f31c96" providerId="LiveId" clId="{CD07460D-462F-424C-B47D-4FCA1B12F2F7}" dt="2024-03-15T13:29:01.164" v="142" actId="27636"/>
      <pc:docMkLst>
        <pc:docMk/>
      </pc:docMkLst>
      <pc:sldChg chg="modSp mod ord">
        <pc:chgData name="JIAYI WU" userId="4b0bec3186f31c96" providerId="LiveId" clId="{CD07460D-462F-424C-B47D-4FCA1B12F2F7}" dt="2024-03-15T13:18:29.676" v="126"/>
        <pc:sldMkLst>
          <pc:docMk/>
          <pc:sldMk cId="2284280595" sldId="268"/>
        </pc:sldMkLst>
        <pc:spChg chg="mod">
          <ac:chgData name="JIAYI WU" userId="4b0bec3186f31c96" providerId="LiveId" clId="{CD07460D-462F-424C-B47D-4FCA1B12F2F7}" dt="2024-03-15T01:47:52.846" v="3"/>
          <ac:spMkLst>
            <pc:docMk/>
            <pc:sldMk cId="2284280595" sldId="268"/>
            <ac:spMk id="7" creationId="{00000000-0000-0000-0000-000000000000}"/>
          </ac:spMkLst>
        </pc:spChg>
      </pc:sldChg>
      <pc:sldChg chg="modSp mod">
        <pc:chgData name="JIAYI WU" userId="4b0bec3186f31c96" providerId="LiveId" clId="{CD07460D-462F-424C-B47D-4FCA1B12F2F7}" dt="2024-03-15T01:52:05.856" v="46" actId="404"/>
        <pc:sldMkLst>
          <pc:docMk/>
          <pc:sldMk cId="3984688751" sldId="270"/>
        </pc:sldMkLst>
        <pc:spChg chg="mod">
          <ac:chgData name="JIAYI WU" userId="4b0bec3186f31c96" providerId="LiveId" clId="{CD07460D-462F-424C-B47D-4FCA1B12F2F7}" dt="2024-03-15T01:52:05.856" v="46" actId="404"/>
          <ac:spMkLst>
            <pc:docMk/>
            <pc:sldMk cId="3984688751" sldId="270"/>
            <ac:spMk id="7" creationId="{00000000-0000-0000-0000-000000000000}"/>
          </ac:spMkLst>
        </pc:spChg>
        <pc:spChg chg="mod">
          <ac:chgData name="JIAYI WU" userId="4b0bec3186f31c96" providerId="LiveId" clId="{CD07460D-462F-424C-B47D-4FCA1B12F2F7}" dt="2024-03-15T01:51:42.477" v="43" actId="27636"/>
          <ac:spMkLst>
            <pc:docMk/>
            <pc:sldMk cId="3984688751" sldId="270"/>
            <ac:spMk id="8" creationId="{00000000-0000-0000-0000-000000000000}"/>
          </ac:spMkLst>
        </pc:spChg>
      </pc:sldChg>
      <pc:sldChg chg="modSp mod">
        <pc:chgData name="JIAYI WU" userId="4b0bec3186f31c96" providerId="LiveId" clId="{CD07460D-462F-424C-B47D-4FCA1B12F2F7}" dt="2024-03-15T01:51:30.465" v="39" actId="20577"/>
        <pc:sldMkLst>
          <pc:docMk/>
          <pc:sldMk cId="4033775504" sldId="271"/>
        </pc:sldMkLst>
        <pc:spChg chg="mod">
          <ac:chgData name="JIAYI WU" userId="4b0bec3186f31c96" providerId="LiveId" clId="{CD07460D-462F-424C-B47D-4FCA1B12F2F7}" dt="2024-03-15T01:51:30.465" v="39" actId="20577"/>
          <ac:spMkLst>
            <pc:docMk/>
            <pc:sldMk cId="4033775504" sldId="271"/>
            <ac:spMk id="7" creationId="{00000000-0000-0000-0000-000000000000}"/>
          </ac:spMkLst>
        </pc:spChg>
        <pc:spChg chg="mod">
          <ac:chgData name="JIAYI WU" userId="4b0bec3186f31c96" providerId="LiveId" clId="{CD07460D-462F-424C-B47D-4FCA1B12F2F7}" dt="2024-03-15T01:51:09.612" v="35" actId="5793"/>
          <ac:spMkLst>
            <pc:docMk/>
            <pc:sldMk cId="4033775504" sldId="271"/>
            <ac:spMk id="8" creationId="{00000000-0000-0000-0000-000000000000}"/>
          </ac:spMkLst>
        </pc:spChg>
      </pc:sldChg>
      <pc:sldChg chg="modSp mod modNotesTx">
        <pc:chgData name="JIAYI WU" userId="4b0bec3186f31c96" providerId="LiveId" clId="{CD07460D-462F-424C-B47D-4FCA1B12F2F7}" dt="2024-03-15T01:59:56.891" v="60" actId="113"/>
        <pc:sldMkLst>
          <pc:docMk/>
          <pc:sldMk cId="1490874671" sldId="272"/>
        </pc:sldMkLst>
        <pc:spChg chg="mod">
          <ac:chgData name="JIAYI WU" userId="4b0bec3186f31c96" providerId="LiveId" clId="{CD07460D-462F-424C-B47D-4FCA1B12F2F7}" dt="2024-03-15T01:52:47.435" v="48" actId="403"/>
          <ac:spMkLst>
            <pc:docMk/>
            <pc:sldMk cId="1490874671" sldId="272"/>
            <ac:spMk id="7" creationId="{00000000-0000-0000-0000-000000000000}"/>
          </ac:spMkLst>
        </pc:spChg>
        <pc:spChg chg="mod">
          <ac:chgData name="JIAYI WU" userId="4b0bec3186f31c96" providerId="LiveId" clId="{CD07460D-462F-424C-B47D-4FCA1B12F2F7}" dt="2024-03-15T01:59:56.891" v="60" actId="113"/>
          <ac:spMkLst>
            <pc:docMk/>
            <pc:sldMk cId="1490874671" sldId="272"/>
            <ac:spMk id="8" creationId="{00000000-0000-0000-0000-000000000000}"/>
          </ac:spMkLst>
        </pc:spChg>
      </pc:sldChg>
      <pc:sldChg chg="modSp mod">
        <pc:chgData name="JIAYI WU" userId="4b0bec3186f31c96" providerId="LiveId" clId="{CD07460D-462F-424C-B47D-4FCA1B12F2F7}" dt="2024-03-15T01:50:08.017" v="21" actId="20577"/>
        <pc:sldMkLst>
          <pc:docMk/>
          <pc:sldMk cId="3205120660" sldId="273"/>
        </pc:sldMkLst>
        <pc:spChg chg="mod">
          <ac:chgData name="JIAYI WU" userId="4b0bec3186f31c96" providerId="LiveId" clId="{CD07460D-462F-424C-B47D-4FCA1B12F2F7}" dt="2024-03-15T01:50:03.051" v="19"/>
          <ac:spMkLst>
            <pc:docMk/>
            <pc:sldMk cId="3205120660" sldId="273"/>
            <ac:spMk id="7" creationId="{00000000-0000-0000-0000-000000000000}"/>
          </ac:spMkLst>
        </pc:spChg>
        <pc:spChg chg="mod">
          <ac:chgData name="JIAYI WU" userId="4b0bec3186f31c96" providerId="LiveId" clId="{CD07460D-462F-424C-B47D-4FCA1B12F2F7}" dt="2024-03-15T01:50:08.017" v="21" actId="20577"/>
          <ac:spMkLst>
            <pc:docMk/>
            <pc:sldMk cId="3205120660" sldId="273"/>
            <ac:spMk id="8" creationId="{00000000-0000-0000-0000-000000000000}"/>
          </ac:spMkLst>
        </pc:spChg>
      </pc:sldChg>
      <pc:sldChg chg="modSp add mod modNotesTx">
        <pc:chgData name="JIAYI WU" userId="4b0bec3186f31c96" providerId="LiveId" clId="{CD07460D-462F-424C-B47D-4FCA1B12F2F7}" dt="2024-03-15T13:29:01.164" v="142" actId="27636"/>
        <pc:sldMkLst>
          <pc:docMk/>
          <pc:sldMk cId="610067703" sldId="274"/>
        </pc:sldMkLst>
        <pc:spChg chg="mod">
          <ac:chgData name="JIAYI WU" userId="4b0bec3186f31c96" providerId="LiveId" clId="{CD07460D-462F-424C-B47D-4FCA1B12F2F7}" dt="2024-03-15T02:01:06.910" v="62"/>
          <ac:spMkLst>
            <pc:docMk/>
            <pc:sldMk cId="610067703" sldId="274"/>
            <ac:spMk id="7" creationId="{00000000-0000-0000-0000-000000000000}"/>
          </ac:spMkLst>
        </pc:spChg>
        <pc:spChg chg="mod">
          <ac:chgData name="JIAYI WU" userId="4b0bec3186f31c96" providerId="LiveId" clId="{CD07460D-462F-424C-B47D-4FCA1B12F2F7}" dt="2024-03-15T13:29:01.164" v="142" actId="27636"/>
          <ac:spMkLst>
            <pc:docMk/>
            <pc:sldMk cId="610067703" sldId="274"/>
            <ac:spMk id="8"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manualLayout>
          <c:layoutTarget val="inner"/>
          <c:xMode val="edge"/>
          <c:yMode val="edge"/>
          <c:x val="2.8059681834445911E-2"/>
          <c:y val="2.6620379299796885E-2"/>
          <c:w val="0.85154492710992669"/>
          <c:h val="0.91473667683034265"/>
        </c:manualLayout>
      </c:layout>
      <c:barChart>
        <c:barDir val="col"/>
        <c:grouping val="stacked"/>
        <c:varyColors val="0"/>
        <c:ser>
          <c:idx val="0"/>
          <c:order val="0"/>
          <c:tx>
            <c:strRef>
              <c:f>Blad1!$B$1</c:f>
              <c:strCache>
                <c:ptCount val="1"/>
                <c:pt idx="0">
                  <c:v>Subject 1</c:v>
                </c:pt>
              </c:strCache>
            </c:strRef>
          </c:tx>
          <c:spPr>
            <a:solidFill>
              <a:schemeClr val="accent2">
                <a:lumMod val="75000"/>
              </a:schemeClr>
            </a:solidFill>
          </c:spPr>
          <c:invertIfNegative val="0"/>
          <c:cat>
            <c:strRef>
              <c:f>Blad1!$A$2:$A$5</c:f>
              <c:strCache>
                <c:ptCount val="4"/>
                <c:pt idx="0">
                  <c:v>Category 1</c:v>
                </c:pt>
                <c:pt idx="1">
                  <c:v>Category 2</c:v>
                </c:pt>
                <c:pt idx="2">
                  <c:v>Category 3</c:v>
                </c:pt>
                <c:pt idx="3">
                  <c:v>Category 4</c:v>
                </c:pt>
              </c:strCache>
            </c:strRef>
          </c:cat>
          <c:val>
            <c:numRef>
              <c:f>Blad1!$B$2:$B$5</c:f>
              <c:numCache>
                <c:formatCode>General</c:formatCode>
                <c:ptCount val="4"/>
                <c:pt idx="0">
                  <c:v>2</c:v>
                </c:pt>
                <c:pt idx="1">
                  <c:v>3</c:v>
                </c:pt>
                <c:pt idx="2">
                  <c:v>1</c:v>
                </c:pt>
                <c:pt idx="3">
                  <c:v>4</c:v>
                </c:pt>
              </c:numCache>
            </c:numRef>
          </c:val>
          <c:extLst>
            <c:ext xmlns:c16="http://schemas.microsoft.com/office/drawing/2014/chart" uri="{C3380CC4-5D6E-409C-BE32-E72D297353CC}">
              <c16:uniqueId val="{00000000-ED7B-4357-9849-6CEDF332DEFB}"/>
            </c:ext>
          </c:extLst>
        </c:ser>
        <c:ser>
          <c:idx val="1"/>
          <c:order val="1"/>
          <c:tx>
            <c:strRef>
              <c:f>Blad1!$C$1</c:f>
              <c:strCache>
                <c:ptCount val="1"/>
                <c:pt idx="0">
                  <c:v>Subject 2</c:v>
                </c:pt>
              </c:strCache>
            </c:strRef>
          </c:tx>
          <c:spPr>
            <a:solidFill>
              <a:schemeClr val="accent2"/>
            </a:solidFill>
          </c:spPr>
          <c:invertIfNegative val="0"/>
          <c:cat>
            <c:strRef>
              <c:f>Blad1!$A$2:$A$5</c:f>
              <c:strCache>
                <c:ptCount val="4"/>
                <c:pt idx="0">
                  <c:v>Category 1</c:v>
                </c:pt>
                <c:pt idx="1">
                  <c:v>Category 2</c:v>
                </c:pt>
                <c:pt idx="2">
                  <c:v>Category 3</c:v>
                </c:pt>
                <c:pt idx="3">
                  <c:v>Category 4</c:v>
                </c:pt>
              </c:strCache>
            </c:strRef>
          </c:cat>
          <c:val>
            <c:numRef>
              <c:f>Blad1!$C$2:$C$5</c:f>
              <c:numCache>
                <c:formatCode>General</c:formatCode>
                <c:ptCount val="4"/>
                <c:pt idx="0">
                  <c:v>4</c:v>
                </c:pt>
                <c:pt idx="1">
                  <c:v>2</c:v>
                </c:pt>
                <c:pt idx="2">
                  <c:v>1</c:v>
                </c:pt>
                <c:pt idx="3">
                  <c:v>3</c:v>
                </c:pt>
              </c:numCache>
            </c:numRef>
          </c:val>
          <c:extLst>
            <c:ext xmlns:c16="http://schemas.microsoft.com/office/drawing/2014/chart" uri="{C3380CC4-5D6E-409C-BE32-E72D297353CC}">
              <c16:uniqueId val="{00000001-ED7B-4357-9849-6CEDF332DEFB}"/>
            </c:ext>
          </c:extLst>
        </c:ser>
        <c:ser>
          <c:idx val="2"/>
          <c:order val="2"/>
          <c:tx>
            <c:strRef>
              <c:f>Blad1!$D$1</c:f>
              <c:strCache>
                <c:ptCount val="1"/>
                <c:pt idx="0">
                  <c:v>Subject 3</c:v>
                </c:pt>
              </c:strCache>
            </c:strRef>
          </c:tx>
          <c:spPr>
            <a:solidFill>
              <a:schemeClr val="accent2">
                <a:lumMod val="60000"/>
                <a:lumOff val="40000"/>
              </a:schemeClr>
            </a:solidFill>
          </c:spPr>
          <c:invertIfNegative val="0"/>
          <c:cat>
            <c:strRef>
              <c:f>Blad1!$A$2:$A$5</c:f>
              <c:strCache>
                <c:ptCount val="4"/>
                <c:pt idx="0">
                  <c:v>Category 1</c:v>
                </c:pt>
                <c:pt idx="1">
                  <c:v>Category 2</c:v>
                </c:pt>
                <c:pt idx="2">
                  <c:v>Category 3</c:v>
                </c:pt>
                <c:pt idx="3">
                  <c:v>Category 4</c:v>
                </c:pt>
              </c:strCache>
            </c:strRef>
          </c:cat>
          <c:val>
            <c:numRef>
              <c:f>Blad1!$D$2:$D$5</c:f>
              <c:numCache>
                <c:formatCode>General</c:formatCode>
                <c:ptCount val="4"/>
                <c:pt idx="0">
                  <c:v>3</c:v>
                </c:pt>
                <c:pt idx="1">
                  <c:v>1</c:v>
                </c:pt>
                <c:pt idx="2">
                  <c:v>4</c:v>
                </c:pt>
                <c:pt idx="3">
                  <c:v>2</c:v>
                </c:pt>
              </c:numCache>
            </c:numRef>
          </c:val>
          <c:extLst>
            <c:ext xmlns:c16="http://schemas.microsoft.com/office/drawing/2014/chart" uri="{C3380CC4-5D6E-409C-BE32-E72D297353CC}">
              <c16:uniqueId val="{00000002-ED7B-4357-9849-6CEDF332DEFB}"/>
            </c:ext>
          </c:extLst>
        </c:ser>
        <c:ser>
          <c:idx val="3"/>
          <c:order val="3"/>
          <c:tx>
            <c:strRef>
              <c:f>Blad1!$E$1</c:f>
              <c:strCache>
                <c:ptCount val="1"/>
                <c:pt idx="0">
                  <c:v>Subject 4</c:v>
                </c:pt>
              </c:strCache>
            </c:strRef>
          </c:tx>
          <c:spPr>
            <a:solidFill>
              <a:schemeClr val="accent2">
                <a:lumMod val="40000"/>
                <a:lumOff val="60000"/>
              </a:schemeClr>
            </a:solidFill>
          </c:spPr>
          <c:invertIfNegative val="0"/>
          <c:cat>
            <c:strRef>
              <c:f>Blad1!$A$2:$A$5</c:f>
              <c:strCache>
                <c:ptCount val="4"/>
                <c:pt idx="0">
                  <c:v>Category 1</c:v>
                </c:pt>
                <c:pt idx="1">
                  <c:v>Category 2</c:v>
                </c:pt>
                <c:pt idx="2">
                  <c:v>Category 3</c:v>
                </c:pt>
                <c:pt idx="3">
                  <c:v>Category 4</c:v>
                </c:pt>
              </c:strCache>
            </c:strRef>
          </c:cat>
          <c:val>
            <c:numRef>
              <c:f>Blad1!$E$2:$E$5</c:f>
              <c:numCache>
                <c:formatCode>General</c:formatCode>
                <c:ptCount val="4"/>
                <c:pt idx="0">
                  <c:v>4</c:v>
                </c:pt>
                <c:pt idx="1">
                  <c:v>3</c:v>
                </c:pt>
                <c:pt idx="2">
                  <c:v>2</c:v>
                </c:pt>
                <c:pt idx="3">
                  <c:v>1</c:v>
                </c:pt>
              </c:numCache>
            </c:numRef>
          </c:val>
          <c:extLst>
            <c:ext xmlns:c16="http://schemas.microsoft.com/office/drawing/2014/chart" uri="{C3380CC4-5D6E-409C-BE32-E72D297353CC}">
              <c16:uniqueId val="{00000003-ED7B-4357-9849-6CEDF332DEFB}"/>
            </c:ext>
          </c:extLst>
        </c:ser>
        <c:dLbls>
          <c:showLegendKey val="0"/>
          <c:showVal val="0"/>
          <c:showCatName val="0"/>
          <c:showSerName val="0"/>
          <c:showPercent val="0"/>
          <c:showBubbleSize val="0"/>
        </c:dLbls>
        <c:gapWidth val="150"/>
        <c:overlap val="100"/>
        <c:axId val="32474624"/>
        <c:axId val="32476160"/>
      </c:barChart>
      <c:catAx>
        <c:axId val="32474624"/>
        <c:scaling>
          <c:orientation val="minMax"/>
        </c:scaling>
        <c:delete val="0"/>
        <c:axPos val="b"/>
        <c:numFmt formatCode="General" sourceLinked="0"/>
        <c:majorTickMark val="out"/>
        <c:minorTickMark val="none"/>
        <c:tickLblPos val="nextTo"/>
        <c:crossAx val="32476160"/>
        <c:crosses val="autoZero"/>
        <c:auto val="1"/>
        <c:lblAlgn val="ctr"/>
        <c:lblOffset val="100"/>
        <c:noMultiLvlLbl val="0"/>
      </c:catAx>
      <c:valAx>
        <c:axId val="32476160"/>
        <c:scaling>
          <c:orientation val="minMax"/>
        </c:scaling>
        <c:delete val="0"/>
        <c:axPos val="l"/>
        <c:majorGridlines/>
        <c:numFmt formatCode="General" sourceLinked="1"/>
        <c:majorTickMark val="out"/>
        <c:minorTickMark val="none"/>
        <c:tickLblPos val="nextTo"/>
        <c:crossAx val="32474624"/>
        <c:crosses val="autoZero"/>
        <c:crossBetween val="between"/>
      </c:valAx>
    </c:plotArea>
    <c:legend>
      <c:legendPos val="r"/>
      <c:layout>
        <c:manualLayout>
          <c:xMode val="edge"/>
          <c:yMode val="edge"/>
          <c:x val="0.91516635971103"/>
          <c:y val="0.39793637690355199"/>
          <c:w val="8.260336429231542E-2"/>
          <c:h val="0.20412703767872012"/>
        </c:manualLayout>
      </c:layout>
      <c:overlay val="0"/>
    </c:legend>
    <c:plotVisOnly val="1"/>
    <c:dispBlanksAs val="gap"/>
    <c:showDLblsOverMax val="0"/>
  </c:chart>
  <c:txPr>
    <a:bodyPr/>
    <a:lstStyle/>
    <a:p>
      <a:pPr>
        <a:defRPr sz="1800"/>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068446-54CF-4267-A5BD-FA01909E96A2}" type="datetimeFigureOut">
              <a:rPr lang="nl-NL" smtClean="0"/>
              <a:t>13-3-2024</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F345F5-224F-42F7-8104-3FF77BEE4CD0}" type="slidenum">
              <a:rPr lang="nl-NL" smtClean="0"/>
              <a:t>‹#›</a:t>
            </a:fld>
            <a:endParaRPr lang="nl-NL"/>
          </a:p>
        </p:txBody>
      </p:sp>
    </p:spTree>
    <p:extLst>
      <p:ext uri="{BB962C8B-B14F-4D97-AF65-F5344CB8AC3E}">
        <p14:creationId xmlns:p14="http://schemas.microsoft.com/office/powerpoint/2010/main" val="28108302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698784-F1F2-4D71-B346-94F94D5EBAA2}" type="datetimeFigureOut">
              <a:rPr lang="nl-NL" smtClean="0"/>
              <a:t>13-3-2024</a:t>
            </a:fld>
            <a:endParaRPr lang="nl-NL"/>
          </a:p>
        </p:txBody>
      </p:sp>
      <p:sp>
        <p:nvSpPr>
          <p:cNvPr id="4" name="Tijdelijke aanduiding voor dia-afbeelding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2ECD43-08E5-4945-BC4F-4857758E978F}" type="slidenum">
              <a:rPr lang="nl-NL" smtClean="0"/>
              <a:t>‹#›</a:t>
            </a:fld>
            <a:endParaRPr lang="nl-NL"/>
          </a:p>
        </p:txBody>
      </p:sp>
    </p:spTree>
    <p:extLst>
      <p:ext uri="{BB962C8B-B14F-4D97-AF65-F5344CB8AC3E}">
        <p14:creationId xmlns:p14="http://schemas.microsoft.com/office/powerpoint/2010/main" val="2563515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812ECD43-08E5-4945-BC4F-4857758E978F}" type="slidenum">
              <a:rPr lang="nl-NL" smtClean="0"/>
              <a:t>0</a:t>
            </a:fld>
            <a:endParaRPr lang="nl-NL"/>
          </a:p>
        </p:txBody>
      </p:sp>
    </p:spTree>
    <p:extLst>
      <p:ext uri="{BB962C8B-B14F-4D97-AF65-F5344CB8AC3E}">
        <p14:creationId xmlns:p14="http://schemas.microsoft.com/office/powerpoint/2010/main" val="1554534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0D0D0D"/>
                </a:solidFill>
                <a:effectLst/>
                <a:latin typeface="Söhne"/>
              </a:rPr>
              <a:t>1. </a:t>
            </a:r>
            <a:r>
              <a:rPr lang="zh-CN" altLang="en-US" b="1" i="0" dirty="0">
                <a:solidFill>
                  <a:srgbClr val="0D0D0D"/>
                </a:solidFill>
                <a:effectLst/>
                <a:latin typeface="Söhne"/>
              </a:rPr>
              <a:t>从网络摄像头捕捉图像</a:t>
            </a:r>
          </a:p>
          <a:p>
            <a:pPr algn="l">
              <a:buFont typeface="Arial" panose="020B0604020202020204" pitchFamily="34" charset="0"/>
              <a:buChar char="•"/>
            </a:pPr>
            <a:r>
              <a:rPr lang="zh-CN" altLang="en-US" b="1" i="0" dirty="0">
                <a:solidFill>
                  <a:srgbClr val="0D0D0D"/>
                </a:solidFill>
                <a:effectLst/>
                <a:latin typeface="Söhne"/>
              </a:rPr>
              <a:t>过程</a:t>
            </a:r>
            <a:r>
              <a:rPr lang="zh-CN" altLang="en-US" b="0" i="0" dirty="0">
                <a:solidFill>
                  <a:srgbClr val="0D0D0D"/>
                </a:solidFill>
                <a:effectLst/>
                <a:latin typeface="Söhne"/>
              </a:rPr>
              <a:t>：系统首先通过网络摄像头实时捕捉场景图像。这一步是整个图像处理流程的起点，摄像头持续提供环境中的视觉数据。</a:t>
            </a:r>
          </a:p>
          <a:p>
            <a:pPr algn="l">
              <a:buFont typeface="Arial" panose="020B0604020202020204" pitchFamily="34" charset="0"/>
              <a:buChar char="•"/>
            </a:pPr>
            <a:r>
              <a:rPr lang="zh-CN" altLang="en-US" b="1" i="0" dirty="0">
                <a:solidFill>
                  <a:srgbClr val="0D0D0D"/>
                </a:solidFill>
                <a:effectLst/>
                <a:latin typeface="Söhne"/>
              </a:rPr>
              <a:t>技术细节</a:t>
            </a:r>
            <a:r>
              <a:rPr lang="zh-CN" altLang="en-US" b="0" i="0" dirty="0">
                <a:solidFill>
                  <a:srgbClr val="0D0D0D"/>
                </a:solidFill>
                <a:effectLst/>
                <a:latin typeface="Söhne"/>
              </a:rPr>
              <a:t>：网络摄像头连接到 </a:t>
            </a:r>
            <a:r>
              <a:rPr lang="en-US" altLang="zh-CN" b="0" i="0" dirty="0">
                <a:solidFill>
                  <a:srgbClr val="0D0D0D"/>
                </a:solidFill>
                <a:effectLst/>
                <a:latin typeface="Söhne"/>
              </a:rPr>
              <a:t>Raspberry Pi </a:t>
            </a:r>
            <a:r>
              <a:rPr lang="zh-CN" altLang="en-US" b="0" i="0" dirty="0">
                <a:solidFill>
                  <a:srgbClr val="0D0D0D"/>
                </a:solidFill>
                <a:effectLst/>
                <a:latin typeface="Söhne"/>
              </a:rPr>
              <a:t>或任何处理单元。使用特定的库（如</a:t>
            </a:r>
            <a:r>
              <a:rPr lang="en-US" altLang="zh-CN" b="0" i="0" dirty="0">
                <a:solidFill>
                  <a:srgbClr val="0D0D0D"/>
                </a:solidFill>
                <a:effectLst/>
                <a:latin typeface="Söhne"/>
              </a:rPr>
              <a:t>OpenCV</a:t>
            </a:r>
            <a:r>
              <a:rPr lang="zh-CN" altLang="en-US" b="0" i="0" dirty="0">
                <a:solidFill>
                  <a:srgbClr val="0D0D0D"/>
                </a:solidFill>
                <a:effectLst/>
                <a:latin typeface="Söhne"/>
              </a:rPr>
              <a:t>）来初始化摄像头设备，并设置相应参数（如分辨率、帧率）以捕获图像。</a:t>
            </a:r>
          </a:p>
          <a:p>
            <a:pPr algn="l"/>
            <a:endParaRPr lang="en-US" altLang="zh-CN" b="1" i="0" dirty="0">
              <a:solidFill>
                <a:srgbClr val="0D0D0D"/>
              </a:solidFill>
              <a:effectLst/>
              <a:latin typeface="Söhne"/>
            </a:endParaRPr>
          </a:p>
          <a:p>
            <a:pPr algn="l"/>
            <a:r>
              <a:rPr lang="en-US" altLang="zh-CN" b="1" i="0" dirty="0">
                <a:solidFill>
                  <a:srgbClr val="0D0D0D"/>
                </a:solidFill>
                <a:effectLst/>
                <a:latin typeface="Söhne"/>
              </a:rPr>
              <a:t>2. </a:t>
            </a:r>
            <a:r>
              <a:rPr lang="zh-CN" altLang="en-US" b="1" i="0" dirty="0">
                <a:solidFill>
                  <a:srgbClr val="0D0D0D"/>
                </a:solidFill>
                <a:effectLst/>
                <a:latin typeface="Söhne"/>
              </a:rPr>
              <a:t>将</a:t>
            </a:r>
            <a:r>
              <a:rPr lang="en-US" altLang="zh-CN" b="1" i="0" dirty="0">
                <a:solidFill>
                  <a:srgbClr val="0D0D0D"/>
                </a:solidFill>
                <a:effectLst/>
                <a:latin typeface="Söhne"/>
              </a:rPr>
              <a:t>RGB</a:t>
            </a:r>
            <a:r>
              <a:rPr lang="zh-CN" altLang="en-US" b="1" i="0" dirty="0">
                <a:solidFill>
                  <a:srgbClr val="0D0D0D"/>
                </a:solidFill>
                <a:effectLst/>
                <a:latin typeface="Söhne"/>
              </a:rPr>
              <a:t>图像转换为</a:t>
            </a:r>
            <a:r>
              <a:rPr lang="en-US" altLang="zh-CN" b="1" i="0" dirty="0">
                <a:solidFill>
                  <a:srgbClr val="0D0D0D"/>
                </a:solidFill>
                <a:effectLst/>
                <a:latin typeface="Söhne"/>
              </a:rPr>
              <a:t>HSV</a:t>
            </a:r>
            <a:r>
              <a:rPr lang="zh-CN" altLang="en-US" b="1" i="0" dirty="0">
                <a:solidFill>
                  <a:srgbClr val="0D0D0D"/>
                </a:solidFill>
                <a:effectLst/>
                <a:latin typeface="Söhne"/>
              </a:rPr>
              <a:t>色彩空间</a:t>
            </a:r>
          </a:p>
          <a:p>
            <a:pPr algn="l">
              <a:buFont typeface="Arial" panose="020B0604020202020204" pitchFamily="34" charset="0"/>
              <a:buChar char="•"/>
            </a:pPr>
            <a:r>
              <a:rPr lang="zh-CN" altLang="en-US" b="1" i="0" dirty="0">
                <a:solidFill>
                  <a:srgbClr val="0D0D0D"/>
                </a:solidFill>
                <a:effectLst/>
                <a:latin typeface="Söhne"/>
              </a:rPr>
              <a:t>过程</a:t>
            </a:r>
            <a:r>
              <a:rPr lang="zh-CN" altLang="en-US" b="0" i="0" dirty="0">
                <a:solidFill>
                  <a:srgbClr val="0D0D0D"/>
                </a:solidFill>
                <a:effectLst/>
                <a:latin typeface="Söhne"/>
              </a:rPr>
              <a:t>：捕获的图像通常以</a:t>
            </a:r>
            <a:r>
              <a:rPr lang="en-US" altLang="zh-CN" b="0" i="0" dirty="0">
                <a:solidFill>
                  <a:srgbClr val="0D0D0D"/>
                </a:solidFill>
                <a:effectLst/>
                <a:latin typeface="Söhne"/>
              </a:rPr>
              <a:t>RGB</a:t>
            </a:r>
            <a:r>
              <a:rPr lang="zh-CN" altLang="en-US" b="0" i="0" dirty="0">
                <a:solidFill>
                  <a:srgbClr val="0D0D0D"/>
                </a:solidFill>
                <a:effectLst/>
                <a:latin typeface="Söhne"/>
              </a:rPr>
              <a:t>（红、绿、蓝）色彩空间表示。这一步将</a:t>
            </a:r>
            <a:r>
              <a:rPr lang="en-US" altLang="zh-CN" b="0" i="0" dirty="0">
                <a:solidFill>
                  <a:srgbClr val="0D0D0D"/>
                </a:solidFill>
                <a:effectLst/>
                <a:latin typeface="Söhne"/>
              </a:rPr>
              <a:t>RGB</a:t>
            </a:r>
            <a:r>
              <a:rPr lang="zh-CN" altLang="en-US" b="0" i="0" dirty="0">
                <a:solidFill>
                  <a:srgbClr val="0D0D0D"/>
                </a:solidFill>
                <a:effectLst/>
                <a:latin typeface="Söhne"/>
              </a:rPr>
              <a:t>色彩空间的图像转换为</a:t>
            </a:r>
            <a:r>
              <a:rPr lang="en-US" altLang="zh-CN" b="0" i="0" dirty="0">
                <a:solidFill>
                  <a:srgbClr val="0D0D0D"/>
                </a:solidFill>
                <a:effectLst/>
                <a:latin typeface="Söhne"/>
              </a:rPr>
              <a:t>HSV</a:t>
            </a:r>
            <a:r>
              <a:rPr lang="zh-CN" altLang="en-US" b="0" i="0" dirty="0">
                <a:solidFill>
                  <a:srgbClr val="0D0D0D"/>
                </a:solidFill>
                <a:effectLst/>
                <a:latin typeface="Söhne"/>
              </a:rPr>
              <a:t>（色调、饱和度、亮度）色彩空间。</a:t>
            </a:r>
          </a:p>
          <a:p>
            <a:pPr algn="l">
              <a:buFont typeface="Arial" panose="020B0604020202020204" pitchFamily="34" charset="0"/>
              <a:buChar char="•"/>
            </a:pPr>
            <a:r>
              <a:rPr lang="zh-CN" altLang="en-US" b="1" i="0" dirty="0">
                <a:solidFill>
                  <a:srgbClr val="0D0D0D"/>
                </a:solidFill>
                <a:effectLst/>
                <a:latin typeface="Söhne"/>
              </a:rPr>
              <a:t>技术细节</a:t>
            </a:r>
            <a:r>
              <a:rPr lang="zh-CN" altLang="en-US" b="0" i="0" dirty="0">
                <a:solidFill>
                  <a:srgbClr val="0D0D0D"/>
                </a:solidFill>
                <a:effectLst/>
                <a:latin typeface="Söhne"/>
              </a:rPr>
              <a:t>：</a:t>
            </a:r>
            <a:r>
              <a:rPr lang="en-US" altLang="zh-CN" b="0" i="0" dirty="0">
                <a:solidFill>
                  <a:srgbClr val="0D0D0D"/>
                </a:solidFill>
                <a:effectLst/>
                <a:latin typeface="Söhne"/>
              </a:rPr>
              <a:t>HSV</a:t>
            </a:r>
            <a:r>
              <a:rPr lang="zh-CN" altLang="en-US" b="0" i="0" dirty="0">
                <a:solidFill>
                  <a:srgbClr val="0D0D0D"/>
                </a:solidFill>
                <a:effectLst/>
                <a:latin typeface="Söhne"/>
              </a:rPr>
              <a:t>色彩空间更适合处理与颜色有关的任务，因为它将颜色和亮度信息分离开来，使得颜色检测不那么受光照变化的影响。</a:t>
            </a:r>
          </a:p>
          <a:p>
            <a:endParaRPr lang="zh-CN" altLang="en-US" dirty="0"/>
          </a:p>
        </p:txBody>
      </p:sp>
      <p:sp>
        <p:nvSpPr>
          <p:cNvPr id="4" name="灯片编号占位符 3"/>
          <p:cNvSpPr>
            <a:spLocks noGrp="1"/>
          </p:cNvSpPr>
          <p:nvPr>
            <p:ph type="sldNum" sz="quarter" idx="5"/>
          </p:nvPr>
        </p:nvSpPr>
        <p:spPr/>
        <p:txBody>
          <a:bodyPr/>
          <a:lstStyle/>
          <a:p>
            <a:fld id="{812ECD43-08E5-4945-BC4F-4857758E978F}" type="slidenum">
              <a:rPr lang="nl-NL" smtClean="0"/>
              <a:t>2</a:t>
            </a:fld>
            <a:endParaRPr lang="nl-NL"/>
          </a:p>
        </p:txBody>
      </p:sp>
    </p:spTree>
    <p:extLst>
      <p:ext uri="{BB962C8B-B14F-4D97-AF65-F5344CB8AC3E}">
        <p14:creationId xmlns:p14="http://schemas.microsoft.com/office/powerpoint/2010/main" val="335070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0D0D0D"/>
                </a:solidFill>
                <a:effectLst/>
                <a:latin typeface="Söhne"/>
              </a:rPr>
              <a:t>3. </a:t>
            </a:r>
            <a:r>
              <a:rPr lang="zh-CN" altLang="en-US" b="1" i="0" dirty="0">
                <a:solidFill>
                  <a:srgbClr val="0D0D0D"/>
                </a:solidFill>
                <a:effectLst/>
                <a:latin typeface="Söhne"/>
              </a:rPr>
              <a:t>进行阈值处理、形态学操作（侵蚀和扩张）</a:t>
            </a:r>
          </a:p>
          <a:p>
            <a:pPr algn="l">
              <a:buFont typeface="Arial" panose="020B0604020202020204" pitchFamily="34" charset="0"/>
              <a:buChar char="•"/>
            </a:pPr>
            <a:r>
              <a:rPr lang="zh-CN" altLang="en-US" b="1" i="0" dirty="0">
                <a:solidFill>
                  <a:srgbClr val="0D0D0D"/>
                </a:solidFill>
                <a:effectLst/>
                <a:latin typeface="Söhne"/>
              </a:rPr>
              <a:t>阈值处理</a:t>
            </a:r>
            <a:r>
              <a:rPr lang="zh-CN" altLang="en-US" b="0" i="0" dirty="0">
                <a:solidFill>
                  <a:srgbClr val="0D0D0D"/>
                </a:solidFill>
                <a:effectLst/>
                <a:latin typeface="Söhne"/>
              </a:rPr>
              <a:t>：</a:t>
            </a:r>
          </a:p>
          <a:p>
            <a:pPr marL="742950" lvl="1" indent="-285750" algn="l">
              <a:buFont typeface="Arial" panose="020B0604020202020204" pitchFamily="34" charset="0"/>
              <a:buChar char="•"/>
            </a:pPr>
            <a:r>
              <a:rPr lang="zh-CN" altLang="en-US" b="1" i="0" dirty="0">
                <a:solidFill>
                  <a:srgbClr val="0D0D0D"/>
                </a:solidFill>
                <a:effectLst/>
                <a:latin typeface="Söhne"/>
              </a:rPr>
              <a:t>过程</a:t>
            </a:r>
            <a:r>
              <a:rPr lang="zh-CN" altLang="en-US" b="0" i="0" dirty="0">
                <a:solidFill>
                  <a:srgbClr val="0D0D0D"/>
                </a:solidFill>
                <a:effectLst/>
                <a:latin typeface="Söhne"/>
              </a:rPr>
              <a:t>：通过设置特定的</a:t>
            </a:r>
            <a:r>
              <a:rPr lang="en-US" altLang="zh-CN" b="0" i="0" dirty="0">
                <a:solidFill>
                  <a:srgbClr val="0D0D0D"/>
                </a:solidFill>
                <a:effectLst/>
                <a:latin typeface="Söhne"/>
              </a:rPr>
              <a:t>HSV</a:t>
            </a:r>
            <a:r>
              <a:rPr lang="zh-CN" altLang="en-US" b="0" i="0" dirty="0">
                <a:solidFill>
                  <a:srgbClr val="0D0D0D"/>
                </a:solidFill>
                <a:effectLst/>
                <a:latin typeface="Söhne"/>
              </a:rPr>
              <a:t>范围值来识别特定颜色的物体（如球），并将图像转换为二值图像（仅包含黑白两色），其中白色代表目标物体，黑色代表背景。</a:t>
            </a:r>
          </a:p>
          <a:p>
            <a:pPr marL="742950" lvl="1" indent="-285750" algn="l">
              <a:buFont typeface="Arial" panose="020B0604020202020204" pitchFamily="34" charset="0"/>
              <a:buChar char="•"/>
            </a:pPr>
            <a:r>
              <a:rPr lang="zh-CN" altLang="en-US" b="1" i="0" dirty="0">
                <a:solidFill>
                  <a:srgbClr val="0D0D0D"/>
                </a:solidFill>
                <a:effectLst/>
                <a:latin typeface="Söhne"/>
              </a:rPr>
              <a:t>技术细节</a:t>
            </a:r>
            <a:r>
              <a:rPr lang="zh-CN" altLang="en-US" b="0" i="0" dirty="0">
                <a:solidFill>
                  <a:srgbClr val="0D0D0D"/>
                </a:solidFill>
                <a:effectLst/>
                <a:latin typeface="Söhne"/>
              </a:rPr>
              <a:t>：利用</a:t>
            </a:r>
            <a:r>
              <a:rPr lang="en-US" altLang="zh-CN" b="0" i="0" dirty="0">
                <a:solidFill>
                  <a:srgbClr val="0D0D0D"/>
                </a:solidFill>
                <a:effectLst/>
                <a:latin typeface="Söhne"/>
              </a:rPr>
              <a:t>OpenCV</a:t>
            </a:r>
            <a:r>
              <a:rPr lang="zh-CN" altLang="en-US" b="0" i="0" dirty="0">
                <a:solidFill>
                  <a:srgbClr val="0D0D0D"/>
                </a:solidFill>
                <a:effectLst/>
                <a:latin typeface="Söhne"/>
              </a:rPr>
              <a:t>库进行阈值处理，可以移除图像中的不相关颜色，仅保留与球颜色匹配的部分。</a:t>
            </a:r>
          </a:p>
          <a:p>
            <a:pPr algn="l">
              <a:buFont typeface="Arial" panose="020B0604020202020204" pitchFamily="34" charset="0"/>
              <a:buChar char="•"/>
            </a:pPr>
            <a:r>
              <a:rPr lang="zh-CN" altLang="en-US" b="1" i="0" dirty="0">
                <a:solidFill>
                  <a:srgbClr val="0D0D0D"/>
                </a:solidFill>
                <a:effectLst/>
                <a:latin typeface="Söhne"/>
              </a:rPr>
              <a:t>形态学操作</a:t>
            </a:r>
            <a:r>
              <a:rPr lang="zh-CN" altLang="en-US" b="0" i="0" dirty="0">
                <a:solidFill>
                  <a:srgbClr val="0D0D0D"/>
                </a:solidFill>
                <a:effectLst/>
                <a:latin typeface="Söhne"/>
              </a:rPr>
              <a:t>：</a:t>
            </a:r>
          </a:p>
          <a:p>
            <a:pPr marL="742950" lvl="1" indent="-285750" algn="l">
              <a:buFont typeface="Arial" panose="020B0604020202020204" pitchFamily="34" charset="0"/>
              <a:buChar char="•"/>
            </a:pPr>
            <a:r>
              <a:rPr lang="zh-CN" altLang="en-US" b="1" i="0" dirty="0">
                <a:solidFill>
                  <a:srgbClr val="0D0D0D"/>
                </a:solidFill>
                <a:effectLst/>
                <a:latin typeface="Söhne"/>
              </a:rPr>
              <a:t>侵蚀</a:t>
            </a:r>
            <a:r>
              <a:rPr lang="zh-CN" altLang="en-US" b="0" i="0" dirty="0">
                <a:solidFill>
                  <a:srgbClr val="0D0D0D"/>
                </a:solidFill>
                <a:effectLst/>
                <a:latin typeface="Söhne"/>
              </a:rPr>
              <a:t>：去除白色区域的边缘部分，有助于移除小的白色噪声，也可以分离两个接触的物体。</a:t>
            </a:r>
          </a:p>
          <a:p>
            <a:pPr marL="742950" lvl="1" indent="-285750" algn="l">
              <a:buFont typeface="Arial" panose="020B0604020202020204" pitchFamily="34" charset="0"/>
              <a:buChar char="•"/>
            </a:pPr>
            <a:r>
              <a:rPr lang="zh-CN" altLang="en-US" b="1" i="0" dirty="0">
                <a:solidFill>
                  <a:srgbClr val="0D0D0D"/>
                </a:solidFill>
                <a:effectLst/>
                <a:latin typeface="Söhne"/>
              </a:rPr>
              <a:t>扩张</a:t>
            </a:r>
            <a:r>
              <a:rPr lang="zh-CN" altLang="en-US" b="0" i="0" dirty="0">
                <a:solidFill>
                  <a:srgbClr val="0D0D0D"/>
                </a:solidFill>
                <a:effectLst/>
                <a:latin typeface="Söhne"/>
              </a:rPr>
              <a:t>：增大白色区域，用于弥补侵蚀步骤中去除的部分，恢复物体的形状。</a:t>
            </a:r>
          </a:p>
          <a:p>
            <a:pPr marL="742950" lvl="1" indent="-285750" algn="l">
              <a:buFont typeface="Arial" panose="020B0604020202020204" pitchFamily="34" charset="0"/>
              <a:buChar char="•"/>
            </a:pPr>
            <a:r>
              <a:rPr lang="zh-CN" altLang="en-US" b="1" i="0" dirty="0">
                <a:solidFill>
                  <a:srgbClr val="0D0D0D"/>
                </a:solidFill>
                <a:effectLst/>
                <a:latin typeface="Söhne"/>
              </a:rPr>
              <a:t>技术细节</a:t>
            </a:r>
            <a:r>
              <a:rPr lang="zh-CN" altLang="en-US" b="0" i="0" dirty="0">
                <a:solidFill>
                  <a:srgbClr val="0D0D0D"/>
                </a:solidFill>
                <a:effectLst/>
                <a:latin typeface="Söhne"/>
              </a:rPr>
              <a:t>：侵蚀和扩张操作通常连续使用来净化图像，</a:t>
            </a:r>
            <a:r>
              <a:rPr lang="en-US" altLang="zh-CN" b="0" i="0" dirty="0">
                <a:solidFill>
                  <a:srgbClr val="0D0D0D"/>
                </a:solidFill>
                <a:effectLst/>
                <a:latin typeface="Söhne"/>
              </a:rPr>
              <a:t>OpenCV</a:t>
            </a:r>
            <a:r>
              <a:rPr lang="zh-CN" altLang="en-US" b="0" i="0" dirty="0">
                <a:solidFill>
                  <a:srgbClr val="0D0D0D"/>
                </a:solidFill>
                <a:effectLst/>
                <a:latin typeface="Söhne"/>
              </a:rPr>
              <a:t>提供了</a:t>
            </a:r>
            <a:r>
              <a:rPr lang="en-US" altLang="zh-CN" b="0" i="0" dirty="0">
                <a:solidFill>
                  <a:srgbClr val="0D0D0D"/>
                </a:solidFill>
                <a:effectLst/>
                <a:latin typeface="Söhne"/>
              </a:rPr>
              <a:t>erode</a:t>
            </a:r>
            <a:r>
              <a:rPr lang="zh-CN" altLang="en-US" b="0" i="0" dirty="0">
                <a:solidFill>
                  <a:srgbClr val="0D0D0D"/>
                </a:solidFill>
                <a:effectLst/>
                <a:latin typeface="Söhne"/>
              </a:rPr>
              <a:t>和</a:t>
            </a:r>
            <a:r>
              <a:rPr lang="en-US" altLang="zh-CN" b="0" i="0" dirty="0">
                <a:solidFill>
                  <a:srgbClr val="0D0D0D"/>
                </a:solidFill>
                <a:effectLst/>
                <a:latin typeface="Söhne"/>
              </a:rPr>
              <a:t>dilate</a:t>
            </a:r>
            <a:r>
              <a:rPr lang="zh-CN" altLang="en-US" b="0" i="0" dirty="0">
                <a:solidFill>
                  <a:srgbClr val="0D0D0D"/>
                </a:solidFill>
                <a:effectLst/>
                <a:latin typeface="Söhne"/>
              </a:rPr>
              <a:t>函数进行这些操作。</a:t>
            </a:r>
          </a:p>
          <a:p>
            <a:endParaRPr lang="zh-CN" altLang="en-US" dirty="0"/>
          </a:p>
        </p:txBody>
      </p:sp>
      <p:sp>
        <p:nvSpPr>
          <p:cNvPr id="4" name="灯片编号占位符 3"/>
          <p:cNvSpPr>
            <a:spLocks noGrp="1"/>
          </p:cNvSpPr>
          <p:nvPr>
            <p:ph type="sldNum" sz="quarter" idx="5"/>
          </p:nvPr>
        </p:nvSpPr>
        <p:spPr/>
        <p:txBody>
          <a:bodyPr/>
          <a:lstStyle/>
          <a:p>
            <a:fld id="{812ECD43-08E5-4945-BC4F-4857758E978F}" type="slidenum">
              <a:rPr lang="nl-NL" smtClean="0"/>
              <a:t>3</a:t>
            </a:fld>
            <a:endParaRPr lang="nl-NL"/>
          </a:p>
        </p:txBody>
      </p:sp>
    </p:spTree>
    <p:extLst>
      <p:ext uri="{BB962C8B-B14F-4D97-AF65-F5344CB8AC3E}">
        <p14:creationId xmlns:p14="http://schemas.microsoft.com/office/powerpoint/2010/main" val="2908751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绘制轮廓和圆圈以精确定位球</a:t>
            </a:r>
          </a:p>
          <a:p>
            <a:endParaRPr lang="zh-CN" altLang="en-US" dirty="0"/>
          </a:p>
          <a:p>
            <a:r>
              <a:rPr lang="zh-CN" altLang="en-US" dirty="0"/>
              <a:t>绘制轮廓：</a:t>
            </a:r>
          </a:p>
          <a:p>
            <a:r>
              <a:rPr lang="zh-CN" altLang="en-US" dirty="0"/>
              <a:t>过程：在二值图像中查找并绘制轮廓，其中轮廓可以被视为形成对象边界的连续点。</a:t>
            </a:r>
          </a:p>
          <a:p>
            <a:r>
              <a:rPr lang="zh-CN" altLang="en-US" dirty="0"/>
              <a:t>技术细节：</a:t>
            </a:r>
            <a:r>
              <a:rPr lang="en-US" altLang="zh-CN" dirty="0"/>
              <a:t>OpenCV </a:t>
            </a:r>
            <a:r>
              <a:rPr lang="zh-CN" altLang="en-US" dirty="0"/>
              <a:t>的“</a:t>
            </a:r>
            <a:r>
              <a:rPr lang="en-US" altLang="zh-CN" dirty="0" err="1"/>
              <a:t>findContours</a:t>
            </a:r>
            <a:r>
              <a:rPr lang="en-US" altLang="zh-CN" dirty="0"/>
              <a:t>”</a:t>
            </a:r>
            <a:r>
              <a:rPr lang="zh-CN" altLang="en-US" dirty="0"/>
              <a:t>函数用于查找图像中的轮廓。 此步骤对于识别和定位球形物体至关重要。</a:t>
            </a:r>
          </a:p>
          <a:p>
            <a:endParaRPr lang="zh-CN" altLang="en-US" dirty="0"/>
          </a:p>
          <a:p>
            <a:r>
              <a:rPr lang="zh-CN" altLang="en-US" dirty="0"/>
              <a:t>画圆圈：</a:t>
            </a:r>
          </a:p>
          <a:p>
            <a:r>
              <a:rPr lang="zh-CN" altLang="en-US" dirty="0"/>
              <a:t>过程：利用轮廓信息找到最小外接圆，近似检测到的球的位置和大小。</a:t>
            </a:r>
          </a:p>
          <a:p>
            <a:r>
              <a:rPr lang="zh-CN" altLang="en-US" dirty="0"/>
              <a:t>技术细节：</a:t>
            </a:r>
            <a:r>
              <a:rPr lang="en-US" altLang="zh-CN" dirty="0"/>
              <a:t>OpenCV </a:t>
            </a:r>
            <a:r>
              <a:rPr lang="zh-CN" altLang="en-US" dirty="0"/>
              <a:t>中的“</a:t>
            </a:r>
            <a:r>
              <a:rPr lang="en-US" altLang="zh-CN" dirty="0" err="1"/>
              <a:t>minEnendingCircle</a:t>
            </a:r>
            <a:r>
              <a:rPr lang="en-US" altLang="zh-CN" dirty="0"/>
              <a:t>”</a:t>
            </a:r>
            <a:r>
              <a:rPr lang="zh-CN" altLang="en-US" dirty="0"/>
              <a:t>函数计算包围给定点集（轮廓点）的最小圆，从而简化了定位球的任务。</a:t>
            </a:r>
          </a:p>
        </p:txBody>
      </p:sp>
      <p:sp>
        <p:nvSpPr>
          <p:cNvPr id="4" name="灯片编号占位符 3"/>
          <p:cNvSpPr>
            <a:spLocks noGrp="1"/>
          </p:cNvSpPr>
          <p:nvPr>
            <p:ph type="sldNum" sz="quarter" idx="5"/>
          </p:nvPr>
        </p:nvSpPr>
        <p:spPr/>
        <p:txBody>
          <a:bodyPr/>
          <a:lstStyle/>
          <a:p>
            <a:fld id="{812ECD43-08E5-4945-BC4F-4857758E978F}" type="slidenum">
              <a:rPr lang="nl-NL" smtClean="0"/>
              <a:t>4</a:t>
            </a:fld>
            <a:endParaRPr lang="nl-NL"/>
          </a:p>
        </p:txBody>
      </p:sp>
    </p:spTree>
    <p:extLst>
      <p:ext uri="{BB962C8B-B14F-4D97-AF65-F5344CB8AC3E}">
        <p14:creationId xmlns:p14="http://schemas.microsoft.com/office/powerpoint/2010/main" val="4178569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en-US" altLang="zh-CN" b="1" i="0" dirty="0">
                <a:solidFill>
                  <a:srgbClr val="0D0D0D"/>
                </a:solidFill>
                <a:effectLst/>
                <a:latin typeface="Söhne"/>
              </a:rPr>
              <a:t>Raspberry Pi </a:t>
            </a:r>
            <a:r>
              <a:rPr lang="zh-CN" altLang="en-US" b="1" i="0" dirty="0">
                <a:solidFill>
                  <a:srgbClr val="0D0D0D"/>
                </a:solidFill>
                <a:effectLst/>
                <a:latin typeface="Söhne"/>
              </a:rPr>
              <a:t>作为大脑</a:t>
            </a:r>
            <a:r>
              <a:rPr lang="zh-CN" altLang="en-US" b="0" i="0" dirty="0">
                <a:solidFill>
                  <a:srgbClr val="0D0D0D"/>
                </a:solidFill>
                <a:effectLst/>
                <a:latin typeface="Söhne"/>
              </a:rPr>
              <a:t>：</a:t>
            </a:r>
            <a:r>
              <a:rPr lang="en-US" altLang="zh-CN" b="0" i="0" dirty="0">
                <a:solidFill>
                  <a:srgbClr val="0D0D0D"/>
                </a:solidFill>
                <a:effectLst/>
                <a:latin typeface="Söhne"/>
              </a:rPr>
              <a:t>Raspberry Pi </a:t>
            </a:r>
            <a:r>
              <a:rPr lang="zh-CN" altLang="en-US" b="0" i="0" dirty="0">
                <a:solidFill>
                  <a:srgbClr val="0D0D0D"/>
                </a:solidFill>
                <a:effectLst/>
                <a:latin typeface="Söhne"/>
              </a:rPr>
              <a:t>作为中央处理单元，处理图像数据分析并根据预定义的算法做出决策。它根据处理后的信息向电机发送命令。</a:t>
            </a:r>
          </a:p>
          <a:p>
            <a:pPr algn="l">
              <a:buFont typeface="Arial" panose="020B0604020202020204" pitchFamily="34" charset="0"/>
              <a:buChar char="•"/>
            </a:pPr>
            <a:r>
              <a:rPr lang="zh-CN" altLang="en-US" b="1" i="0" dirty="0">
                <a:solidFill>
                  <a:srgbClr val="0D0D0D"/>
                </a:solidFill>
                <a:effectLst/>
                <a:latin typeface="Söhne"/>
              </a:rPr>
              <a:t>四轮驱动系统</a:t>
            </a:r>
            <a:r>
              <a:rPr lang="zh-CN" altLang="en-US" b="0" i="0" dirty="0">
                <a:solidFill>
                  <a:srgbClr val="0D0D0D"/>
                </a:solidFill>
                <a:effectLst/>
                <a:latin typeface="Söhne"/>
              </a:rPr>
              <a:t>：</a:t>
            </a:r>
            <a:r>
              <a:rPr lang="en-US" altLang="zh-CN" b="0" i="0" dirty="0" err="1">
                <a:solidFill>
                  <a:srgbClr val="0D0D0D"/>
                </a:solidFill>
                <a:effectLst/>
                <a:latin typeface="Söhne"/>
              </a:rPr>
              <a:t>SunFounder</a:t>
            </a:r>
            <a:r>
              <a:rPr lang="en-US" altLang="zh-CN" b="0" i="0" dirty="0">
                <a:solidFill>
                  <a:srgbClr val="0D0D0D"/>
                </a:solidFill>
                <a:effectLst/>
                <a:latin typeface="Söhne"/>
              </a:rPr>
              <a:t> PiCar-4WD </a:t>
            </a:r>
            <a:r>
              <a:rPr lang="zh-CN" altLang="en-US" b="0" i="0" dirty="0">
                <a:solidFill>
                  <a:srgbClr val="0D0D0D"/>
                </a:solidFill>
                <a:effectLst/>
                <a:latin typeface="Söhne"/>
              </a:rPr>
              <a:t>的四轮驱动系统可以精确控制速度和方向。这确保了汽车可以快速调整其路径以跟随球，从而增强其绕过障碍物和跨越各种表面的能力。</a:t>
            </a:r>
          </a:p>
          <a:p>
            <a:pPr algn="l">
              <a:buFont typeface="Arial" panose="020B0604020202020204" pitchFamily="34" charset="0"/>
              <a:buChar char="•"/>
            </a:pPr>
            <a:r>
              <a:rPr lang="zh-CN" altLang="en-US" b="1" i="0" dirty="0">
                <a:solidFill>
                  <a:srgbClr val="0D0D0D"/>
                </a:solidFill>
                <a:effectLst/>
                <a:latin typeface="Söhne"/>
              </a:rPr>
              <a:t>电机控制</a:t>
            </a:r>
            <a:r>
              <a:rPr lang="zh-CN" altLang="en-US" b="0" i="0" dirty="0">
                <a:solidFill>
                  <a:srgbClr val="0D0D0D"/>
                </a:solidFill>
                <a:effectLst/>
                <a:latin typeface="Söhne"/>
              </a:rPr>
              <a:t>：车辆使用直流电机进行运动，速度和方向由 </a:t>
            </a:r>
            <a:r>
              <a:rPr lang="en-US" altLang="zh-CN" b="0" i="0" dirty="0">
                <a:solidFill>
                  <a:srgbClr val="0D0D0D"/>
                </a:solidFill>
                <a:effectLst/>
                <a:latin typeface="Söhne"/>
              </a:rPr>
              <a:t>Raspberry Pi </a:t>
            </a:r>
            <a:r>
              <a:rPr lang="zh-CN" altLang="en-US" b="0" i="0" dirty="0">
                <a:solidFill>
                  <a:srgbClr val="0D0D0D"/>
                </a:solidFill>
                <a:effectLst/>
                <a:latin typeface="Söhne"/>
              </a:rPr>
              <a:t>控制。电机驱动模块的集成使 </a:t>
            </a:r>
            <a:r>
              <a:rPr lang="en-US" altLang="zh-CN" b="0" i="0" dirty="0">
                <a:solidFill>
                  <a:srgbClr val="0D0D0D"/>
                </a:solidFill>
                <a:effectLst/>
                <a:latin typeface="Söhne"/>
              </a:rPr>
              <a:t>Raspberry Pi </a:t>
            </a:r>
            <a:r>
              <a:rPr lang="zh-CN" altLang="en-US" b="0" i="0" dirty="0">
                <a:solidFill>
                  <a:srgbClr val="0D0D0D"/>
                </a:solidFill>
                <a:effectLst/>
                <a:latin typeface="Söhne"/>
              </a:rPr>
              <a:t>能够有效管理电机，从而实现平稳的加速和转向。</a:t>
            </a:r>
          </a:p>
          <a:p>
            <a:pPr algn="l">
              <a:buFont typeface="Arial" panose="020B0604020202020204" pitchFamily="34" charset="0"/>
              <a:buChar char="•"/>
            </a:pPr>
            <a:r>
              <a:rPr lang="zh-CN" altLang="en-US" b="1" i="0" dirty="0">
                <a:solidFill>
                  <a:srgbClr val="0D0D0D"/>
                </a:solidFill>
                <a:effectLst/>
                <a:latin typeface="Söhne"/>
              </a:rPr>
              <a:t>伺服控制转向</a:t>
            </a:r>
            <a:r>
              <a:rPr lang="zh-CN" altLang="en-US" b="0" i="0" dirty="0">
                <a:solidFill>
                  <a:srgbClr val="0D0D0D"/>
                </a:solidFill>
                <a:effectLst/>
                <a:latin typeface="Söhne"/>
              </a:rPr>
              <a:t>：</a:t>
            </a:r>
            <a:r>
              <a:rPr lang="en-US" altLang="zh-CN" b="0" i="0" dirty="0">
                <a:solidFill>
                  <a:srgbClr val="0D0D0D"/>
                </a:solidFill>
                <a:effectLst/>
                <a:latin typeface="Söhne"/>
              </a:rPr>
              <a:t>PiCar-4WD </a:t>
            </a:r>
            <a:r>
              <a:rPr lang="zh-CN" altLang="en-US" b="0" i="0" dirty="0">
                <a:solidFill>
                  <a:srgbClr val="0D0D0D"/>
                </a:solidFill>
                <a:effectLst/>
                <a:latin typeface="Söhne"/>
              </a:rPr>
              <a:t>包括用于转向控制的伺服电机，能够对方向进行急剧或细微的改变。这对于实验期间准确跟踪和跟随球至关重要。</a:t>
            </a:r>
          </a:p>
          <a:p>
            <a:pPr algn="l">
              <a:buFont typeface="Arial" panose="020B0604020202020204" pitchFamily="34" charset="0"/>
              <a:buChar char="•"/>
            </a:pPr>
            <a:r>
              <a:rPr lang="zh-CN" altLang="en-US" b="1" i="0" dirty="0">
                <a:solidFill>
                  <a:srgbClr val="0D0D0D"/>
                </a:solidFill>
                <a:effectLst/>
                <a:latin typeface="Söhne"/>
              </a:rPr>
              <a:t>实时跟踪</a:t>
            </a:r>
            <a:r>
              <a:rPr lang="zh-CN" altLang="en-US" b="0" i="0" dirty="0">
                <a:solidFill>
                  <a:srgbClr val="0D0D0D"/>
                </a:solidFill>
                <a:effectLst/>
                <a:latin typeface="Söhne"/>
              </a:rPr>
              <a:t>：将 </a:t>
            </a:r>
            <a:r>
              <a:rPr lang="en-US" altLang="zh-CN" b="0" i="0" dirty="0">
                <a:solidFill>
                  <a:srgbClr val="0D0D0D"/>
                </a:solidFill>
                <a:effectLst/>
                <a:latin typeface="Söhne"/>
              </a:rPr>
              <a:t>Raspberry Pi </a:t>
            </a:r>
            <a:r>
              <a:rPr lang="zh-CN" altLang="en-US" b="0" i="0" dirty="0">
                <a:solidFill>
                  <a:srgbClr val="0D0D0D"/>
                </a:solidFill>
                <a:effectLst/>
                <a:latin typeface="Söhne"/>
              </a:rPr>
              <a:t>的处理能力与 </a:t>
            </a:r>
            <a:r>
              <a:rPr lang="en-US" altLang="zh-CN" b="0" i="0" dirty="0">
                <a:solidFill>
                  <a:srgbClr val="0D0D0D"/>
                </a:solidFill>
                <a:effectLst/>
                <a:latin typeface="Söhne"/>
              </a:rPr>
              <a:t>PiCar-4WD </a:t>
            </a:r>
            <a:r>
              <a:rPr lang="zh-CN" altLang="en-US" b="0" i="0" dirty="0">
                <a:solidFill>
                  <a:srgbClr val="0D0D0D"/>
                </a:solidFill>
                <a:effectLst/>
                <a:latin typeface="Söhne"/>
              </a:rPr>
              <a:t>的响应运动功能相结合，可以实时跟踪物体。该系统可以根据球的位置和运动动态调整其动作，确保持续的攻击。</a:t>
            </a:r>
          </a:p>
          <a:p>
            <a:pPr algn="l">
              <a:buFont typeface="Arial" panose="020B0604020202020204" pitchFamily="34" charset="0"/>
              <a:buChar char="•"/>
            </a:pPr>
            <a:r>
              <a:rPr lang="zh-CN" altLang="en-US" b="1" i="0" dirty="0">
                <a:solidFill>
                  <a:srgbClr val="0D0D0D"/>
                </a:solidFill>
                <a:effectLst/>
                <a:latin typeface="Söhne"/>
              </a:rPr>
              <a:t>软硬件集成</a:t>
            </a:r>
            <a:r>
              <a:rPr lang="zh-CN" altLang="en-US" b="0" i="0" dirty="0">
                <a:solidFill>
                  <a:srgbClr val="0D0D0D"/>
                </a:solidFill>
                <a:effectLst/>
                <a:latin typeface="Söhne"/>
              </a:rPr>
              <a:t>：</a:t>
            </a:r>
            <a:r>
              <a:rPr lang="en-US" altLang="zh-CN" b="0" i="0" dirty="0">
                <a:solidFill>
                  <a:srgbClr val="0D0D0D"/>
                </a:solidFill>
                <a:effectLst/>
                <a:latin typeface="Söhne"/>
              </a:rPr>
              <a:t>PiCar-4WD </a:t>
            </a:r>
            <a:r>
              <a:rPr lang="zh-CN" altLang="en-US" b="0" i="0" dirty="0">
                <a:solidFill>
                  <a:srgbClr val="0D0D0D"/>
                </a:solidFill>
                <a:effectLst/>
                <a:latin typeface="Söhne"/>
              </a:rPr>
              <a:t>在跟随球和与球交互方面的成功在于软件算法与车辆硬件组件的无缝集成。</a:t>
            </a:r>
            <a:r>
              <a:rPr lang="en-US" altLang="zh-CN" b="0" i="0" dirty="0">
                <a:solidFill>
                  <a:srgbClr val="0D0D0D"/>
                </a:solidFill>
                <a:effectLst/>
                <a:latin typeface="Söhne"/>
              </a:rPr>
              <a:t>Raspberry Pi </a:t>
            </a:r>
            <a:r>
              <a:rPr lang="zh-CN" altLang="en-US" b="0" i="0" dirty="0">
                <a:solidFill>
                  <a:srgbClr val="0D0D0D"/>
                </a:solidFill>
                <a:effectLst/>
                <a:latin typeface="Söhne"/>
              </a:rPr>
              <a:t>的决策与汽车的物理运动之间的协同作用可以实现对视觉提示的有效实时响应。</a:t>
            </a:r>
          </a:p>
        </p:txBody>
      </p:sp>
      <p:sp>
        <p:nvSpPr>
          <p:cNvPr id="4" name="灯片编号占位符 3"/>
          <p:cNvSpPr>
            <a:spLocks noGrp="1"/>
          </p:cNvSpPr>
          <p:nvPr>
            <p:ph type="sldNum" sz="quarter" idx="5"/>
          </p:nvPr>
        </p:nvSpPr>
        <p:spPr/>
        <p:txBody>
          <a:bodyPr/>
          <a:lstStyle/>
          <a:p>
            <a:fld id="{812ECD43-08E5-4945-BC4F-4857758E978F}" type="slidenum">
              <a:rPr lang="nl-NL" smtClean="0"/>
              <a:t>5</a:t>
            </a:fld>
            <a:endParaRPr lang="nl-NL"/>
          </a:p>
        </p:txBody>
      </p:sp>
    </p:spTree>
    <p:extLst>
      <p:ext uri="{BB962C8B-B14F-4D97-AF65-F5344CB8AC3E}">
        <p14:creationId xmlns:p14="http://schemas.microsoft.com/office/powerpoint/2010/main" val="1812904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0D0D0D"/>
                </a:solidFill>
                <a:effectLst/>
                <a:latin typeface="Söhne"/>
              </a:rPr>
              <a:t>测试与评估</a:t>
            </a:r>
          </a:p>
          <a:p>
            <a:pPr algn="l">
              <a:buFont typeface="Arial" panose="020B0604020202020204" pitchFamily="34" charset="0"/>
              <a:buChar char="•"/>
            </a:pPr>
            <a:r>
              <a:rPr lang="zh-CN" altLang="en-US" b="1" i="0" dirty="0">
                <a:solidFill>
                  <a:srgbClr val="0D0D0D"/>
                </a:solidFill>
                <a:effectLst/>
                <a:latin typeface="Söhne"/>
              </a:rPr>
              <a:t>物体捕捉距离测试</a:t>
            </a:r>
            <a:r>
              <a:rPr lang="zh-CN" altLang="en-US" b="0" i="0" dirty="0">
                <a:solidFill>
                  <a:srgbClr val="0D0D0D"/>
                </a:solidFill>
                <a:effectLst/>
                <a:latin typeface="Söhne"/>
              </a:rPr>
              <a:t>：测定系统能够识别的最远球体距离，验证了系统在不同距离下的有效性。</a:t>
            </a:r>
          </a:p>
          <a:p>
            <a:pPr algn="l">
              <a:buFont typeface="Arial" panose="020B0604020202020204" pitchFamily="34" charset="0"/>
              <a:buChar char="•"/>
            </a:pPr>
            <a:r>
              <a:rPr lang="zh-CN" altLang="en-US" b="1" i="0" dirty="0">
                <a:solidFill>
                  <a:srgbClr val="0D0D0D"/>
                </a:solidFill>
                <a:effectLst/>
                <a:latin typeface="Söhne"/>
              </a:rPr>
              <a:t>颜色识别能力测试</a:t>
            </a:r>
            <a:r>
              <a:rPr lang="zh-CN" altLang="en-US" b="0" i="0" dirty="0">
                <a:solidFill>
                  <a:srgbClr val="0D0D0D"/>
                </a:solidFill>
                <a:effectLst/>
                <a:latin typeface="Söhne"/>
              </a:rPr>
              <a:t>：通过更换不同颜色的球，测试系统对各种颜色球的识别能力。</a:t>
            </a:r>
          </a:p>
          <a:p>
            <a:pPr algn="l">
              <a:buFont typeface="Arial" panose="020B0604020202020204" pitchFamily="34" charset="0"/>
              <a:buChar char="•"/>
            </a:pPr>
            <a:r>
              <a:rPr lang="zh-CN" altLang="en-US" b="1" i="0" dirty="0">
                <a:solidFill>
                  <a:srgbClr val="0D0D0D"/>
                </a:solidFill>
                <a:effectLst/>
                <a:latin typeface="Söhne"/>
              </a:rPr>
              <a:t>光照强度影响测试</a:t>
            </a:r>
            <a:r>
              <a:rPr lang="zh-CN" altLang="en-US" b="0" i="0" dirty="0">
                <a:solidFill>
                  <a:srgbClr val="0D0D0D"/>
                </a:solidFill>
                <a:effectLst/>
                <a:latin typeface="Söhne"/>
              </a:rPr>
              <a:t>：评估系统在不同光照条件下的性能，确保系统在多种环境下稳定工作。</a:t>
            </a:r>
          </a:p>
          <a:p>
            <a:pPr algn="l">
              <a:buFont typeface="Arial" panose="020B0604020202020204" pitchFamily="34" charset="0"/>
              <a:buChar char="•"/>
            </a:pPr>
            <a:r>
              <a:rPr lang="zh-CN" altLang="en-US" b="1" i="0" dirty="0">
                <a:solidFill>
                  <a:srgbClr val="0D0D0D"/>
                </a:solidFill>
                <a:effectLst/>
                <a:latin typeface="Söhne"/>
              </a:rPr>
              <a:t>速度测试</a:t>
            </a:r>
            <a:r>
              <a:rPr lang="zh-CN" altLang="en-US" b="0" i="0" dirty="0">
                <a:solidFill>
                  <a:srgbClr val="0D0D0D"/>
                </a:solidFill>
                <a:effectLst/>
                <a:latin typeface="Söhne"/>
              </a:rPr>
              <a:t>：测量机器人追踪并接近球的速度，证明了系统的反应速度与执行效率。</a:t>
            </a:r>
          </a:p>
          <a:p>
            <a:endParaRPr lang="zh-CN" altLang="en-US" dirty="0"/>
          </a:p>
        </p:txBody>
      </p:sp>
      <p:sp>
        <p:nvSpPr>
          <p:cNvPr id="4" name="灯片编号占位符 3"/>
          <p:cNvSpPr>
            <a:spLocks noGrp="1"/>
          </p:cNvSpPr>
          <p:nvPr>
            <p:ph type="sldNum" sz="quarter" idx="5"/>
          </p:nvPr>
        </p:nvSpPr>
        <p:spPr/>
        <p:txBody>
          <a:bodyPr/>
          <a:lstStyle/>
          <a:p>
            <a:fld id="{812ECD43-08E5-4945-BC4F-4857758E978F}" type="slidenum">
              <a:rPr lang="nl-NL" smtClean="0"/>
              <a:t>6</a:t>
            </a:fld>
            <a:endParaRPr lang="nl-NL"/>
          </a:p>
        </p:txBody>
      </p:sp>
    </p:spTree>
    <p:extLst>
      <p:ext uri="{BB962C8B-B14F-4D97-AF65-F5344CB8AC3E}">
        <p14:creationId xmlns:p14="http://schemas.microsoft.com/office/powerpoint/2010/main" val="2505743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2ECD43-08E5-4945-BC4F-4857758E978F}" type="slidenum">
              <a:rPr lang="nl-NL" smtClean="0"/>
              <a:t>7</a:t>
            </a:fld>
            <a:endParaRPr lang="nl-NL"/>
          </a:p>
        </p:txBody>
      </p:sp>
    </p:spTree>
    <p:extLst>
      <p:ext uri="{BB962C8B-B14F-4D97-AF65-F5344CB8AC3E}">
        <p14:creationId xmlns:p14="http://schemas.microsoft.com/office/powerpoint/2010/main" val="37214890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C94814EB-0BB0-4457-6297-388F8BFA73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842" y="4594421"/>
            <a:ext cx="3182840" cy="1768245"/>
          </a:xfrm>
          <a:prstGeom prst="rect">
            <a:avLst/>
          </a:prstGeom>
        </p:spPr>
      </p:pic>
      <p:sp>
        <p:nvSpPr>
          <p:cNvPr id="7" name="Tijdelijke aanduiding voor tekst 5"/>
          <p:cNvSpPr>
            <a:spLocks noGrp="1"/>
          </p:cNvSpPr>
          <p:nvPr>
            <p:ph type="body" sz="quarter" idx="13" hasCustomPrompt="1"/>
          </p:nvPr>
        </p:nvSpPr>
        <p:spPr>
          <a:xfrm>
            <a:off x="0" y="-1"/>
            <a:ext cx="12198349" cy="4521941"/>
          </a:xfrm>
          <a:solidFill>
            <a:srgbClr val="8592BC"/>
          </a:solidFill>
        </p:spPr>
        <p:txBody>
          <a:bodyPr>
            <a:normAutofit/>
          </a:bodyPr>
          <a:lstStyle>
            <a:lvl1pPr marL="0" indent="0">
              <a:buNone/>
              <a:defRPr sz="100">
                <a:solidFill>
                  <a:schemeClr val="bg2"/>
                </a:solidFill>
              </a:defRPr>
            </a:lvl1pPr>
          </a:lstStyle>
          <a:p>
            <a:pPr lvl="0"/>
            <a:r>
              <a:rPr lang="en-GB" noProof="0" dirty="0"/>
              <a:t>..</a:t>
            </a:r>
          </a:p>
        </p:txBody>
      </p:sp>
      <p:sp>
        <p:nvSpPr>
          <p:cNvPr id="6" name="Tijdelijke aanduiding voor tekst 5"/>
          <p:cNvSpPr>
            <a:spLocks noGrp="1"/>
          </p:cNvSpPr>
          <p:nvPr>
            <p:ph type="body" sz="quarter" idx="12" hasCustomPrompt="1"/>
          </p:nvPr>
        </p:nvSpPr>
        <p:spPr>
          <a:xfrm>
            <a:off x="1" y="1"/>
            <a:ext cx="12198350" cy="3719335"/>
          </a:xfrm>
          <a:solidFill>
            <a:schemeClr val="bg2"/>
          </a:solidFill>
        </p:spPr>
        <p:txBody>
          <a:bodyPr>
            <a:normAutofit/>
          </a:bodyPr>
          <a:lstStyle>
            <a:lvl1pPr marL="0" indent="0">
              <a:buNone/>
              <a:defRPr sz="100">
                <a:solidFill>
                  <a:schemeClr val="bg2"/>
                </a:solidFill>
              </a:defRPr>
            </a:lvl1pPr>
          </a:lstStyle>
          <a:p>
            <a:pPr lvl="0"/>
            <a:r>
              <a:rPr lang="en-GB" noProof="0" dirty="0"/>
              <a:t>..</a:t>
            </a:r>
          </a:p>
        </p:txBody>
      </p:sp>
      <p:sp>
        <p:nvSpPr>
          <p:cNvPr id="2" name="Titel 1"/>
          <p:cNvSpPr>
            <a:spLocks noGrp="1"/>
          </p:cNvSpPr>
          <p:nvPr>
            <p:ph type="title" hasCustomPrompt="1"/>
          </p:nvPr>
        </p:nvSpPr>
        <p:spPr>
          <a:xfrm>
            <a:off x="1490663" y="1052736"/>
            <a:ext cx="10225136" cy="1656184"/>
          </a:xfrm>
        </p:spPr>
        <p:txBody>
          <a:bodyPr/>
          <a:lstStyle>
            <a:lvl1pPr algn="l">
              <a:defRPr sz="5400">
                <a:solidFill>
                  <a:schemeClr val="bg1"/>
                </a:solidFill>
              </a:defRPr>
            </a:lvl1pPr>
          </a:lstStyle>
          <a:p>
            <a:r>
              <a:rPr lang="en-GB" noProof="0" dirty="0"/>
              <a:t>Title presentation</a:t>
            </a:r>
          </a:p>
        </p:txBody>
      </p:sp>
      <p:sp>
        <p:nvSpPr>
          <p:cNvPr id="20" name="Tijdelijke aanduiding voor tekst 19"/>
          <p:cNvSpPr>
            <a:spLocks noGrp="1"/>
          </p:cNvSpPr>
          <p:nvPr>
            <p:ph type="body" sz="quarter" idx="14" hasCustomPrompt="1"/>
          </p:nvPr>
        </p:nvSpPr>
        <p:spPr>
          <a:xfrm>
            <a:off x="1490663" y="3934610"/>
            <a:ext cx="6918325" cy="393700"/>
          </a:xfrm>
        </p:spPr>
        <p:txBody>
          <a:bodyPr anchor="ctr">
            <a:normAutofit/>
          </a:bodyPr>
          <a:lstStyle>
            <a:lvl1pPr marL="0" indent="0">
              <a:buNone/>
              <a:defRPr sz="2400">
                <a:solidFill>
                  <a:schemeClr val="bg1"/>
                </a:solidFill>
              </a:defRPr>
            </a:lvl1pPr>
          </a:lstStyle>
          <a:p>
            <a:pPr lvl="0"/>
            <a:r>
              <a:rPr lang="en-GB" noProof="0" dirty="0"/>
              <a:t>Subtitle presentation</a:t>
            </a:r>
          </a:p>
        </p:txBody>
      </p:sp>
      <p:sp>
        <p:nvSpPr>
          <p:cNvPr id="8" name="Tijdelijke aanduiding voor datum 3"/>
          <p:cNvSpPr>
            <a:spLocks noGrp="1"/>
          </p:cNvSpPr>
          <p:nvPr>
            <p:ph type="dt" sz="half" idx="2"/>
          </p:nvPr>
        </p:nvSpPr>
        <p:spPr>
          <a:xfrm>
            <a:off x="7467327" y="3934684"/>
            <a:ext cx="4326359" cy="394127"/>
          </a:xfrm>
          <a:prstGeom prst="rect">
            <a:avLst/>
          </a:prstGeom>
        </p:spPr>
        <p:txBody>
          <a:bodyPr vert="horz" lIns="0" tIns="0" rIns="0" bIns="0" rtlCol="0" anchor="ctr"/>
          <a:lstStyle>
            <a:lvl1pPr algn="r">
              <a:defRPr sz="2400">
                <a:solidFill>
                  <a:schemeClr val="bg1"/>
                </a:solidFill>
              </a:defRPr>
            </a:lvl1pPr>
          </a:lstStyle>
          <a:p>
            <a:fld id="{928F9493-D671-4F27-99EF-9D103FC79999}" type="datetime1">
              <a:rPr lang="nl-NL" noProof="0" smtClean="0"/>
              <a:t>13-3-2024</a:t>
            </a:fld>
            <a:endParaRPr lang="en-GB" noProof="0" dirty="0"/>
          </a:p>
        </p:txBody>
      </p:sp>
      <p:sp>
        <p:nvSpPr>
          <p:cNvPr id="19" name="Rechthoek 18"/>
          <p:cNvSpPr/>
          <p:nvPr userDrawn="1"/>
        </p:nvSpPr>
        <p:spPr bwMode="auto">
          <a:xfrm>
            <a:off x="0" y="6453336"/>
            <a:ext cx="12198350"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grpSp>
        <p:nvGrpSpPr>
          <p:cNvPr id="11" name="Grid" hidden="1"/>
          <p:cNvGrpSpPr/>
          <p:nvPr userDrawn="1"/>
        </p:nvGrpSpPr>
        <p:grpSpPr>
          <a:xfrm>
            <a:off x="-3" y="-1"/>
            <a:ext cx="12198354" cy="6858004"/>
            <a:chOff x="-3" y="-1"/>
            <a:chExt cx="12198354" cy="6858004"/>
          </a:xfrm>
        </p:grpSpPr>
        <p:sp>
          <p:nvSpPr>
            <p:cNvPr id="12" name="Rechthoek 11"/>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3205847" y="3205844"/>
              <a:ext cx="6858003" cy="446316"/>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4" name="Rechthoek 13"/>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6" name="Rechthoek 15"/>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02313" y="6543376"/>
            <a:ext cx="3588750" cy="270000"/>
          </a:xfrm>
          <a:prstGeom prst="rect">
            <a:avLst/>
          </a:prstGeom>
        </p:spPr>
      </p:pic>
      <p:sp>
        <p:nvSpPr>
          <p:cNvPr id="18" name="Rechthoek 19"/>
          <p:cNvSpPr/>
          <p:nvPr userDrawn="1"/>
        </p:nvSpPr>
        <p:spPr bwMode="auto">
          <a:xfrm>
            <a:off x="6099174" y="6453336"/>
            <a:ext cx="6099175"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spTree>
    <p:extLst>
      <p:ext uri="{BB962C8B-B14F-4D97-AF65-F5344CB8AC3E}">
        <p14:creationId xmlns:p14="http://schemas.microsoft.com/office/powerpoint/2010/main" val="103637975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7">
                                            <p:bg/>
                                          </p:spTgt>
                                        </p:tgtEl>
                                        <p:attrNameLst>
                                          <p:attrName>style.visibility</p:attrName>
                                        </p:attrNameLst>
                                      </p:cBhvr>
                                      <p:to>
                                        <p:strVal val="visible"/>
                                      </p:to>
                                    </p:set>
                                    <p:anim calcmode="lin" valueType="num">
                                      <p:cBhvr additive="base">
                                        <p:cTn id="10" dur="1000" fill="hold"/>
                                        <p:tgtEl>
                                          <p:spTgt spid="7">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7">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7">
                                            <p:txEl>
                                              <p:pRg st="0" end="0"/>
                                            </p:txEl>
                                          </p:spTgt>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250"/>
                                  </p:stCondLst>
                                  <p:childTnLst>
                                    <p:set>
                                      <p:cBhvr>
                                        <p:cTn id="17" dur="1" fill="hold">
                                          <p:stCondLst>
                                            <p:cond delay="0"/>
                                          </p:stCondLst>
                                        </p:cTn>
                                        <p:tgtEl>
                                          <p:spTgt spid="6">
                                            <p:bg/>
                                          </p:spTgt>
                                        </p:tgtEl>
                                        <p:attrNameLst>
                                          <p:attrName>style.visibility</p:attrName>
                                        </p:attrNameLst>
                                      </p:cBhvr>
                                      <p:to>
                                        <p:strVal val="visible"/>
                                      </p:to>
                                    </p:set>
                                    <p:anim calcmode="lin" valueType="num">
                                      <p:cBhvr additive="base">
                                        <p:cTn id="18"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9" dur="1000" fill="hold"/>
                                        <p:tgtEl>
                                          <p:spTgt spid="6">
                                            <p:bg/>
                                          </p:spTgt>
                                        </p:tgtEl>
                                        <p:attrNameLst>
                                          <p:attrName>ppt_y</p:attrName>
                                        </p:attrNameLst>
                                      </p:cBhvr>
                                      <p:tavLst>
                                        <p:tav tm="0">
                                          <p:val>
                                            <p:strVal val="0-#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additive="base">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6">
                                            <p:txEl>
                                              <p:pRg st="0" end="0"/>
                                            </p:txEl>
                                          </p:spTgt>
                                        </p:tgtEl>
                                        <p:attrNameLst>
                                          <p:attrName>ppt_y</p:attrName>
                                        </p:attrNameLst>
                                      </p:cBhvr>
                                      <p:tavLst>
                                        <p:tav tm="0">
                                          <p:val>
                                            <p:strVal val="0-#ppt_h/2"/>
                                          </p:val>
                                        </p:tav>
                                        <p:tav tm="100000">
                                          <p:val>
                                            <p:strVal val="#ppt_y"/>
                                          </p:val>
                                        </p:tav>
                                      </p:tavLst>
                                    </p:anim>
                                  </p:childTnLst>
                                </p:cTn>
                              </p:par>
                              <p:par>
                                <p:cTn id="24" presetID="10" presetClass="entr" presetSubtype="0" fill="hold" grpId="0" nodeType="withEffect">
                                  <p:stCondLst>
                                    <p:cond delay="1000"/>
                                  </p:stCondLst>
                                  <p:childTnLst>
                                    <p:set>
                                      <p:cBhvr>
                                        <p:cTn id="25" dur="1" fill="hold">
                                          <p:stCondLst>
                                            <p:cond delay="0"/>
                                          </p:stCondLst>
                                        </p:cTn>
                                        <p:tgtEl>
                                          <p:spTgt spid="20">
                                            <p:txEl>
                                              <p:pRg st="0" end="0"/>
                                            </p:txEl>
                                          </p:spTgt>
                                        </p:tgtEl>
                                        <p:attrNameLst>
                                          <p:attrName>style.visibility</p:attrName>
                                        </p:attrNameLst>
                                      </p:cBhvr>
                                      <p:to>
                                        <p:strVal val="visible"/>
                                      </p:to>
                                    </p:set>
                                    <p:animEffect transition="in" filter="fade">
                                      <p:cBhvr>
                                        <p:cTn id="26" dur="750"/>
                                        <p:tgtEl>
                                          <p:spTgt spid="20">
                                            <p:txEl>
                                              <p:pRg st="0" end="0"/>
                                            </p:txEl>
                                          </p:spTgt>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tmplLst>
          <p:tmpl>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Lst>
      </p:bldP>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P spid="20" grpId="0" build="p">
        <p:tmplLst>
          <p:tmpl lvl="1">
            <p:tnLst>
              <p:par>
                <p:cTn presetID="10" presetClass="entr" presetSubtype="0" fill="hold" nodeType="withEffect">
                  <p:stCondLst>
                    <p:cond delay="1000"/>
                  </p:stCondLst>
                  <p:childTnLst>
                    <p:set>
                      <p:cBhvr>
                        <p:cTn dur="1" fill="hold">
                          <p:stCondLst>
                            <p:cond delay="0"/>
                          </p:stCondLst>
                        </p:cTn>
                        <p:tgtEl>
                          <p:spTgt spid="20"/>
                        </p:tgtEl>
                        <p:attrNameLst>
                          <p:attrName>style.visibility</p:attrName>
                        </p:attrNameLst>
                      </p:cBhvr>
                      <p:to>
                        <p:strVal val="visible"/>
                      </p:to>
                    </p:set>
                    <p:animEffect transition="in" filter="fade">
                      <p:cBhvr>
                        <p:cTn dur="750"/>
                        <p:tgtEl>
                          <p:spTgt spid="20"/>
                        </p:tgtEl>
                      </p:cBhvr>
                    </p:animEffect>
                  </p:childTnLst>
                </p:cTn>
              </p:par>
            </p:tnLst>
          </p:tmpl>
        </p:tmplLst>
      </p:bldP>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grpSp>
        <p:nvGrpSpPr>
          <p:cNvPr id="7" name="Grid" hidden="1"/>
          <p:cNvGrpSpPr/>
          <p:nvPr userDrawn="1"/>
        </p:nvGrpSpPr>
        <p:grpSpPr>
          <a:xfrm>
            <a:off x="-2" y="-1"/>
            <a:ext cx="12198353"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4" name="Tijdelijke aanduiding voor grafiek 3"/>
          <p:cNvSpPr>
            <a:spLocks noGrp="1"/>
          </p:cNvSpPr>
          <p:nvPr>
            <p:ph type="chart"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 graph</a:t>
            </a:r>
          </a:p>
        </p:txBody>
      </p:sp>
      <p:sp>
        <p:nvSpPr>
          <p:cNvPr id="13"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2702950967"/>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grpSp>
        <p:nvGrpSpPr>
          <p:cNvPr id="7" name="Grid" hidden="1"/>
          <p:cNvGrpSpPr/>
          <p:nvPr userDrawn="1"/>
        </p:nvGrpSpPr>
        <p:grpSpPr>
          <a:xfrm>
            <a:off x="-2" y="-1"/>
            <a:ext cx="12198353"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13" name="Tijdelijke aanduiding voor media 12"/>
          <p:cNvSpPr>
            <a:spLocks noGrp="1"/>
          </p:cNvSpPr>
          <p:nvPr>
            <p:ph type="media"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 video</a:t>
            </a:r>
          </a:p>
        </p:txBody>
      </p:sp>
      <p:sp>
        <p:nvSpPr>
          <p:cNvPr id="14"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2653170741"/>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Tijdelijke aanduiding voor tekst 5"/>
          <p:cNvSpPr>
            <a:spLocks noGrp="1"/>
          </p:cNvSpPr>
          <p:nvPr>
            <p:ph type="body" sz="quarter" idx="12" hasCustomPrompt="1"/>
          </p:nvPr>
        </p:nvSpPr>
        <p:spPr>
          <a:xfrm>
            <a:off x="1" y="1"/>
            <a:ext cx="12198350" cy="4521939"/>
          </a:xfrm>
          <a:solidFill>
            <a:schemeClr val="bg2"/>
          </a:solidFill>
        </p:spPr>
        <p:txBody>
          <a:bodyPr>
            <a:normAutofit/>
          </a:bodyPr>
          <a:lstStyle>
            <a:lvl1pPr marL="0" indent="0">
              <a:buNone/>
              <a:defRPr sz="100">
                <a:solidFill>
                  <a:schemeClr val="bg2"/>
                </a:solidFill>
              </a:defRPr>
            </a:lvl1pPr>
          </a:lstStyle>
          <a:p>
            <a:pPr lvl="0"/>
            <a:r>
              <a:rPr lang="en-GB" noProof="0" dirty="0"/>
              <a:t>..</a:t>
            </a:r>
          </a:p>
        </p:txBody>
      </p:sp>
      <p:sp>
        <p:nvSpPr>
          <p:cNvPr id="2" name="Titel 1"/>
          <p:cNvSpPr>
            <a:spLocks noGrp="1"/>
          </p:cNvSpPr>
          <p:nvPr>
            <p:ph type="title" hasCustomPrompt="1"/>
          </p:nvPr>
        </p:nvSpPr>
        <p:spPr>
          <a:xfrm>
            <a:off x="1490663" y="1052736"/>
            <a:ext cx="10225136" cy="1656184"/>
          </a:xfrm>
        </p:spPr>
        <p:txBody>
          <a:bodyPr/>
          <a:lstStyle>
            <a:lvl1pPr algn="l">
              <a:defRPr sz="5400">
                <a:solidFill>
                  <a:schemeClr val="bg1"/>
                </a:solidFill>
              </a:defRPr>
            </a:lvl1pPr>
          </a:lstStyle>
          <a:p>
            <a:r>
              <a:rPr lang="en-GB" noProof="0" dirty="0"/>
              <a:t>Title closure</a:t>
            </a:r>
          </a:p>
        </p:txBody>
      </p:sp>
      <p:grpSp>
        <p:nvGrpSpPr>
          <p:cNvPr id="11" name="Grid" hidden="1"/>
          <p:cNvGrpSpPr/>
          <p:nvPr userDrawn="1"/>
        </p:nvGrpSpPr>
        <p:grpSpPr>
          <a:xfrm>
            <a:off x="-3" y="-1"/>
            <a:ext cx="12198354" cy="6858004"/>
            <a:chOff x="-3" y="-1"/>
            <a:chExt cx="12198354" cy="6858004"/>
          </a:xfrm>
        </p:grpSpPr>
        <p:sp>
          <p:nvSpPr>
            <p:cNvPr id="12" name="Rechthoek 11"/>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3205847" y="3205844"/>
              <a:ext cx="6858003" cy="446316"/>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4" name="Rechthoek 13"/>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6" name="Rechthoek 15"/>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19" name="Rechthoek 18"/>
          <p:cNvSpPr/>
          <p:nvPr userDrawn="1"/>
        </p:nvSpPr>
        <p:spPr bwMode="auto">
          <a:xfrm>
            <a:off x="0" y="6453336"/>
            <a:ext cx="12198350"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02313" y="6543376"/>
            <a:ext cx="3588750" cy="270000"/>
          </a:xfrm>
          <a:prstGeom prst="rect">
            <a:avLst/>
          </a:prstGeom>
        </p:spPr>
      </p:pic>
      <p:pic>
        <p:nvPicPr>
          <p:cNvPr id="3" name="Picture 2">
            <a:extLst>
              <a:ext uri="{FF2B5EF4-FFF2-40B4-BE49-F238E27FC236}">
                <a16:creationId xmlns:a16="http://schemas.microsoft.com/office/drawing/2014/main" id="{3ADCC092-E9CD-3E17-A907-B36DE97D9AF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1842" y="4594421"/>
            <a:ext cx="3182840" cy="1768245"/>
          </a:xfrm>
          <a:prstGeom prst="rect">
            <a:avLst/>
          </a:prstGeom>
        </p:spPr>
      </p:pic>
    </p:spTree>
    <p:extLst>
      <p:ext uri="{BB962C8B-B14F-4D97-AF65-F5344CB8AC3E}">
        <p14:creationId xmlns:p14="http://schemas.microsoft.com/office/powerpoint/2010/main" val="361301136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250"/>
                                  </p:stCondLst>
                                  <p:childTnLst>
                                    <p:set>
                                      <p:cBhvr>
                                        <p:cTn id="9" dur="1" fill="hold">
                                          <p:stCondLst>
                                            <p:cond delay="0"/>
                                          </p:stCondLst>
                                        </p:cTn>
                                        <p:tgtEl>
                                          <p:spTgt spid="6">
                                            <p:bg/>
                                          </p:spTgt>
                                        </p:tgtEl>
                                        <p:attrNameLst>
                                          <p:attrName>style.visibility</p:attrName>
                                        </p:attrNameLst>
                                      </p:cBhvr>
                                      <p:to>
                                        <p:strVal val="visible"/>
                                      </p:to>
                                    </p:set>
                                    <p:anim calcmode="lin" valueType="num">
                                      <p:cBhvr additive="base">
                                        <p:cTn id="10"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6">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25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3" y="1252836"/>
            <a:ext cx="6846640" cy="4795836"/>
          </a:xfrm>
          <a:noFill/>
        </p:spPr>
        <p:txBody>
          <a:bodyPr vert="horz" wrap="none" lIns="0" tIns="0" rIns="0" bIns="0"/>
          <a:lstStyle>
            <a:lvl1pPr marL="361950" indent="-361950">
              <a:spcBef>
                <a:spcPts val="800"/>
              </a:spcBef>
              <a:spcAft>
                <a:spcPts val="800"/>
              </a:spcAft>
              <a:buClr>
                <a:schemeClr val="bg2"/>
              </a:buClr>
              <a:buFont typeface="+mj-lt"/>
              <a:buAutoNum type="arabicPeriod"/>
              <a:defRPr sz="2400">
                <a:solidFill>
                  <a:schemeClr val="bg2"/>
                </a:solidFill>
              </a:defRPr>
            </a:lvl1pPr>
            <a:lvl2pPr marL="542925" indent="-180975">
              <a:buClr>
                <a:schemeClr val="bg2"/>
              </a:buClr>
              <a:buFont typeface="Arial" panose="020B0604020202020204" pitchFamily="34" charset="0"/>
              <a:buChar char="•"/>
              <a:defRPr>
                <a:solidFill>
                  <a:schemeClr val="bg2"/>
                </a:solidFill>
              </a:defRPr>
            </a:lvl2pPr>
            <a:lvl3pPr>
              <a:defRPr>
                <a:solidFill>
                  <a:schemeClr val="bg2"/>
                </a:solidFill>
              </a:defRPr>
            </a:lvl3pPr>
            <a:lvl4pPr>
              <a:defRPr>
                <a:solidFill>
                  <a:schemeClr val="bg2"/>
                </a:solidFill>
              </a:defRPr>
            </a:lvl4pPr>
            <a:lvl5pPr>
              <a:defRPr>
                <a:solidFill>
                  <a:schemeClr val="accent1"/>
                </a:solidFill>
              </a:defRPr>
            </a:lvl5pPr>
            <a:lvl6pPr marL="361950" indent="-361950">
              <a:spcBef>
                <a:spcPts val="800"/>
              </a:spcBef>
              <a:spcAft>
                <a:spcPts val="800"/>
              </a:spcAft>
              <a:buClr>
                <a:schemeClr val="bg2"/>
              </a:buClr>
              <a:buFont typeface="+mj-lt"/>
              <a:buAutoNum type="arabicPeriod"/>
              <a:tabLst/>
              <a:defRPr sz="2400">
                <a:solidFill>
                  <a:schemeClr val="bg2"/>
                </a:solidFill>
              </a:defRPr>
            </a:lvl6pPr>
            <a:lvl7pPr marL="542925" indent="-180975">
              <a:buClr>
                <a:schemeClr val="bg2"/>
              </a:buClr>
              <a:buFont typeface="Arial" panose="020B0604020202020204" pitchFamily="34" charset="0"/>
              <a:buChar char="•"/>
              <a:defRPr>
                <a:solidFill>
                  <a:schemeClr val="bg2"/>
                </a:solidFill>
              </a:defRPr>
            </a:lvl7pPr>
            <a:lvl8pPr>
              <a:defRPr>
                <a:solidFill>
                  <a:schemeClr val="bg2"/>
                </a:solidFill>
              </a:defRPr>
            </a:lvl8pPr>
            <a:lvl9pPr>
              <a:defRPr>
                <a:solidFill>
                  <a:schemeClr val="bg2"/>
                </a:solidFill>
              </a:defRPr>
            </a:lvl9pPr>
          </a:lstStyle>
          <a:p>
            <a:pPr lvl="0"/>
            <a:r>
              <a:rPr lang="en-GB" noProof="0" dirty="0"/>
              <a:t>Numbering</a:t>
            </a:r>
          </a:p>
          <a:p>
            <a:pPr lvl="1"/>
            <a:r>
              <a:rPr lang="en-GB" noProof="0" dirty="0"/>
              <a:t>Bullet</a:t>
            </a:r>
          </a:p>
          <a:p>
            <a:pPr lvl="2"/>
            <a:r>
              <a:rPr lang="en-GB" noProof="0" dirty="0"/>
              <a:t>Plain text</a:t>
            </a:r>
          </a:p>
          <a:p>
            <a:pPr lvl="3"/>
            <a:r>
              <a:rPr lang="en-GB" noProof="0" dirty="0"/>
              <a:t>Header dark blue</a:t>
            </a:r>
          </a:p>
          <a:p>
            <a:pPr lvl="4"/>
            <a:r>
              <a:rPr lang="en-GB" noProof="0" dirty="0"/>
              <a:t>Header yellow</a:t>
            </a:r>
          </a:p>
          <a:p>
            <a:pPr lvl="5"/>
            <a:r>
              <a:rPr lang="en-GB" noProof="0" dirty="0"/>
              <a:t>Numbering</a:t>
            </a:r>
          </a:p>
          <a:p>
            <a:pPr lvl="6"/>
            <a:r>
              <a:rPr lang="en-GB" noProof="0" dirty="0"/>
              <a:t>Bullet</a:t>
            </a:r>
          </a:p>
          <a:p>
            <a:pPr lvl="7"/>
            <a:r>
              <a:rPr lang="en-GB" sz="1800" noProof="0" dirty="0"/>
              <a:t>Plain text</a:t>
            </a:r>
          </a:p>
          <a:p>
            <a:pPr lvl="8"/>
            <a:r>
              <a:rPr lang="en-GB" noProof="0" dirty="0"/>
              <a:t>Header dark blue</a:t>
            </a:r>
          </a:p>
        </p:txBody>
      </p:sp>
      <p:sp>
        <p:nvSpPr>
          <p:cNvPr id="7" name="Tijdelijke aanduiding voor afbeelding 13"/>
          <p:cNvSpPr>
            <a:spLocks noGrp="1"/>
          </p:cNvSpPr>
          <p:nvPr>
            <p:ph type="pic" sz="quarter" idx="13" hasCustomPrompt="1"/>
          </p:nvPr>
        </p:nvSpPr>
        <p:spPr>
          <a:xfrm>
            <a:off x="7453634" y="1252538"/>
            <a:ext cx="4339905"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grpSp>
        <p:nvGrpSpPr>
          <p:cNvPr id="8" name="Grid" hidden="1"/>
          <p:cNvGrpSpPr/>
          <p:nvPr userDrawn="1"/>
        </p:nvGrpSpPr>
        <p:grpSpPr>
          <a:xfrm>
            <a:off x="0" y="0"/>
            <a:ext cx="12198353" cy="6858004"/>
            <a:chOff x="-2" y="-1"/>
            <a:chExt cx="12198353" cy="6858004"/>
          </a:xfrm>
        </p:grpSpPr>
        <p:sp>
          <p:nvSpPr>
            <p:cNvPr id="9" name="Rechthoek 8"/>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0" name="Rechthoek 9"/>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2" name="Rechthoek 11"/>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4" name="Rechthoek 13"/>
            <p:cNvSpPr/>
            <p:nvPr userDrawn="1"/>
          </p:nvSpPr>
          <p:spPr bwMode="auto">
            <a:xfrm rot="5400000">
              <a:off x="392346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5"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dirty="0"/>
          </a:p>
        </p:txBody>
      </p:sp>
    </p:spTree>
    <p:extLst>
      <p:ext uri="{BB962C8B-B14F-4D97-AF65-F5344CB8AC3E}">
        <p14:creationId xmlns:p14="http://schemas.microsoft.com/office/powerpoint/2010/main" val="54426134"/>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sp>
        <p:nvSpPr>
          <p:cNvPr id="4"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592596851"/>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mp; Image 75%/2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7926761"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0" y="0"/>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500358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8533755" y="1252538"/>
            <a:ext cx="3259784"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5"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590302820"/>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mp; Image 50%/5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1"/>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5593347"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200775" y="1252538"/>
            <a:ext cx="5592763"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5"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682767422"/>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mp; Image 25%/7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3534273"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611099"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141267" y="1252538"/>
            <a:ext cx="7652271"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5"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413231762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grpSp>
        <p:nvGrpSpPr>
          <p:cNvPr id="7" name="Grid" hidden="1"/>
          <p:cNvGrpSpPr/>
          <p:nvPr userDrawn="1"/>
        </p:nvGrpSpPr>
        <p:grpSpPr>
          <a:xfrm>
            <a:off x="-2" y="-1"/>
            <a:ext cx="12198353"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04663" y="1252538"/>
            <a:ext cx="11388876"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3"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92925822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mp; Image 4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5593347"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218777" cy="6858004"/>
            <a:chOff x="-2" y="-1"/>
            <a:chExt cx="12218777"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6" name="Rechthoek 15"/>
            <p:cNvSpPr/>
            <p:nvPr userDrawn="1"/>
          </p:nvSpPr>
          <p:spPr bwMode="auto">
            <a:xfrm rot="10800000">
              <a:off x="5360772" y="3549589"/>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200776" y="1252538"/>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7" name="Tijdelijke aanduiding voor afbeelding 13"/>
          <p:cNvSpPr>
            <a:spLocks noGrp="1"/>
          </p:cNvSpPr>
          <p:nvPr>
            <p:ph type="pic" sz="quarter" idx="14" hasCustomPrompt="1"/>
          </p:nvPr>
        </p:nvSpPr>
        <p:spPr>
          <a:xfrm>
            <a:off x="9098614" y="1252538"/>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8" name="Tijdelijke aanduiding voor afbeelding 13"/>
          <p:cNvSpPr>
            <a:spLocks noGrp="1"/>
          </p:cNvSpPr>
          <p:nvPr>
            <p:ph type="pic" sz="quarter" idx="15" hasCustomPrompt="1"/>
          </p:nvPr>
        </p:nvSpPr>
        <p:spPr>
          <a:xfrm>
            <a:off x="6200776" y="3751623"/>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9" name="Tijdelijke aanduiding voor afbeelding 13"/>
          <p:cNvSpPr>
            <a:spLocks noGrp="1"/>
          </p:cNvSpPr>
          <p:nvPr>
            <p:ph type="pic" sz="quarter" idx="16" hasCustomPrompt="1"/>
          </p:nvPr>
        </p:nvSpPr>
        <p:spPr>
          <a:xfrm>
            <a:off x="9098614" y="3751623"/>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20"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673173449"/>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mp; Image 2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5593347"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200341" y="1252538"/>
            <a:ext cx="2695072" cy="4796134"/>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7" name="Tijdelijke aanduiding voor afbeelding 13"/>
          <p:cNvSpPr>
            <a:spLocks noGrp="1"/>
          </p:cNvSpPr>
          <p:nvPr>
            <p:ph type="pic" sz="quarter" idx="14" hasCustomPrompt="1"/>
          </p:nvPr>
        </p:nvSpPr>
        <p:spPr>
          <a:xfrm>
            <a:off x="9098179" y="1252538"/>
            <a:ext cx="2695072" cy="4796134"/>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6"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414698225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04662" y="404664"/>
            <a:ext cx="11389024" cy="432048"/>
          </a:xfrm>
          <a:prstGeom prst="rect">
            <a:avLst/>
          </a:prstGeom>
        </p:spPr>
        <p:txBody>
          <a:bodyPr vert="horz" lIns="0" tIns="0" rIns="0" bIns="0" rtlCol="0" anchor="ctr">
            <a:noAutofit/>
          </a:bodyPr>
          <a:lstStyle/>
          <a:p>
            <a:r>
              <a:rPr lang="en-GB" noProof="0" dirty="0"/>
              <a:t>Title</a:t>
            </a:r>
          </a:p>
        </p:txBody>
      </p:sp>
      <p:sp>
        <p:nvSpPr>
          <p:cNvPr id="3" name="Tijdelijke aanduiding voor tekst 2"/>
          <p:cNvSpPr>
            <a:spLocks noGrp="1"/>
          </p:cNvSpPr>
          <p:nvPr>
            <p:ph type="body" idx="1"/>
          </p:nvPr>
        </p:nvSpPr>
        <p:spPr>
          <a:xfrm>
            <a:off x="404662" y="1252836"/>
            <a:ext cx="11389023" cy="4795836"/>
          </a:xfrm>
          <a:prstGeom prst="rect">
            <a:avLst/>
          </a:prstGeom>
        </p:spPr>
        <p:txBody>
          <a:bodyPr vert="horz" lIns="0" tIns="0" rIns="0" bIns="0" rtlCol="0">
            <a:normAutofit/>
          </a:bodyPr>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11" name="Grid" hidden="1"/>
          <p:cNvGrpSpPr/>
          <p:nvPr userDrawn="1"/>
        </p:nvGrpSpPr>
        <p:grpSpPr>
          <a:xfrm>
            <a:off x="-2" y="-1"/>
            <a:ext cx="12198353" cy="6858003"/>
            <a:chOff x="-2" y="-1"/>
            <a:chExt cx="12198353" cy="6858003"/>
          </a:xfrm>
        </p:grpSpPr>
        <p:sp>
          <p:nvSpPr>
            <p:cNvPr id="7" name="Rechthoek 6"/>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8" name="Rechthoek 7"/>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9" name="Rechthoek 8"/>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2" name="Rechthoek 11"/>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20" name="Rechthoek 19"/>
          <p:cNvSpPr/>
          <p:nvPr userDrawn="1"/>
        </p:nvSpPr>
        <p:spPr bwMode="auto">
          <a:xfrm>
            <a:off x="0" y="6453336"/>
            <a:ext cx="12198350"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pic>
        <p:nvPicPr>
          <p:cNvPr id="14" name="Picture 1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04662" y="6543376"/>
            <a:ext cx="3588750" cy="270000"/>
          </a:xfrm>
          <a:prstGeom prst="rect">
            <a:avLst/>
          </a:prstGeom>
        </p:spPr>
      </p:pic>
    </p:spTree>
    <p:extLst>
      <p:ext uri="{BB962C8B-B14F-4D97-AF65-F5344CB8AC3E}">
        <p14:creationId xmlns:p14="http://schemas.microsoft.com/office/powerpoint/2010/main" val="383980359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8" r:id="rId3"/>
    <p:sldLayoutId id="2147483665" r:id="rId4"/>
    <p:sldLayoutId id="2147483661" r:id="rId5"/>
    <p:sldLayoutId id="2147483664" r:id="rId6"/>
    <p:sldLayoutId id="2147483666" r:id="rId7"/>
    <p:sldLayoutId id="2147483662" r:id="rId8"/>
    <p:sldLayoutId id="2147483663" r:id="rId9"/>
    <p:sldLayoutId id="2147483667" r:id="rId10"/>
    <p:sldLayoutId id="2147483668" r:id="rId11"/>
    <p:sldLayoutId id="2147483670" r:id="rId12"/>
  </p:sldLayoutIdLst>
  <p:hf hdr="0" ftr="0" dt="0"/>
  <p:txStyles>
    <p:titleStyle>
      <a:lvl1pPr algn="l" defTabSz="914400" rtl="0" eaLnBrk="1" latinLnBrk="0" hangingPunct="1">
        <a:spcBef>
          <a:spcPct val="0"/>
        </a:spcBef>
        <a:buNone/>
        <a:defRPr sz="4000" b="1" i="0" kern="1200">
          <a:solidFill>
            <a:schemeClr val="bg2"/>
          </a:solidFill>
          <a:latin typeface="+mj-lt"/>
          <a:ea typeface="+mj-ea"/>
          <a:cs typeface="+mj-cs"/>
        </a:defRPr>
      </a:lvl1pPr>
    </p:titleStyle>
    <p:bodyStyle>
      <a:lvl1pPr marL="180975"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800" kern="1200">
          <a:solidFill>
            <a:schemeClr val="bg2"/>
          </a:solidFill>
          <a:latin typeface="+mn-lt"/>
          <a:ea typeface="+mn-ea"/>
          <a:cs typeface="+mn-cs"/>
        </a:defRPr>
      </a:lvl1pPr>
      <a:lvl2pPr marL="361950"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600" kern="1200">
          <a:solidFill>
            <a:schemeClr val="bg2"/>
          </a:solidFill>
          <a:latin typeface="+mn-lt"/>
          <a:ea typeface="+mn-ea"/>
          <a:cs typeface="+mn-cs"/>
        </a:defRPr>
      </a:lvl2pPr>
      <a:lvl3pPr marL="0" indent="0" algn="l" defTabSz="914400" rtl="0" eaLnBrk="1" latinLnBrk="0" hangingPunct="1">
        <a:lnSpc>
          <a:spcPct val="90000"/>
        </a:lnSpc>
        <a:spcBef>
          <a:spcPts val="600"/>
        </a:spcBef>
        <a:spcAft>
          <a:spcPts val="600"/>
        </a:spcAft>
        <a:buFont typeface="Arial" panose="020B0604020202020204" pitchFamily="34" charset="0"/>
        <a:buNone/>
        <a:defRPr sz="1800" kern="1200">
          <a:solidFill>
            <a:schemeClr val="bg2"/>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sz="1800" b="1" kern="1200">
          <a:solidFill>
            <a:schemeClr val="bg2"/>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sz="1800" b="1" kern="1200" baseline="0">
          <a:solidFill>
            <a:schemeClr val="tx2"/>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800" kern="1200">
          <a:solidFill>
            <a:schemeClr val="bg2"/>
          </a:solidFill>
          <a:latin typeface="+mn-lt"/>
          <a:ea typeface="+mn-ea"/>
          <a:cs typeface="+mn-cs"/>
        </a:defRPr>
      </a:lvl6pPr>
      <a:lvl7pPr marL="361950"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600" kern="1200">
          <a:solidFill>
            <a:schemeClr val="bg2"/>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defRPr sz="1600" kern="1200">
          <a:solidFill>
            <a:schemeClr val="bg2"/>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800" b="1" kern="1200" baseline="0">
          <a:solidFill>
            <a:schemeClr val="bg2"/>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p:cNvSpPr>
            <a:spLocks noGrp="1"/>
          </p:cNvSpPr>
          <p:nvPr>
            <p:ph type="body" sz="quarter" idx="13"/>
          </p:nvPr>
        </p:nvSpPr>
        <p:spPr/>
        <p:txBody>
          <a:bodyPr/>
          <a:lstStyle/>
          <a:p>
            <a:endParaRPr lang="en-US"/>
          </a:p>
        </p:txBody>
      </p:sp>
      <p:sp>
        <p:nvSpPr>
          <p:cNvPr id="12" name="Tijdelijke aanduiding voor tekst 11"/>
          <p:cNvSpPr>
            <a:spLocks noGrp="1"/>
          </p:cNvSpPr>
          <p:nvPr>
            <p:ph type="body" sz="quarter" idx="12"/>
          </p:nvPr>
        </p:nvSpPr>
        <p:spPr/>
        <p:txBody>
          <a:bodyPr/>
          <a:lstStyle/>
          <a:p>
            <a:endParaRPr lang="en-US" b="1" dirty="0"/>
          </a:p>
        </p:txBody>
      </p:sp>
      <p:sp>
        <p:nvSpPr>
          <p:cNvPr id="4" name="Titel 3"/>
          <p:cNvSpPr>
            <a:spLocks noGrp="1"/>
          </p:cNvSpPr>
          <p:nvPr>
            <p:ph type="title"/>
          </p:nvPr>
        </p:nvSpPr>
        <p:spPr/>
        <p:txBody>
          <a:bodyPr/>
          <a:lstStyle/>
          <a:p>
            <a:r>
              <a:rPr lang="nl-NL" dirty="0" err="1"/>
              <a:t>Title</a:t>
            </a:r>
            <a:r>
              <a:rPr lang="nl-NL" dirty="0"/>
              <a:t> </a:t>
            </a:r>
            <a:r>
              <a:rPr lang="nl-NL" dirty="0" err="1"/>
              <a:t>presentation</a:t>
            </a:r>
            <a:endParaRPr lang="nl-NL" dirty="0"/>
          </a:p>
        </p:txBody>
      </p:sp>
      <p:sp>
        <p:nvSpPr>
          <p:cNvPr id="5" name="Tijdelijke aanduiding voor tekst 4"/>
          <p:cNvSpPr>
            <a:spLocks noGrp="1"/>
          </p:cNvSpPr>
          <p:nvPr>
            <p:ph type="body" sz="quarter" idx="14"/>
          </p:nvPr>
        </p:nvSpPr>
        <p:spPr/>
        <p:txBody>
          <a:bodyPr/>
          <a:lstStyle/>
          <a:p>
            <a:r>
              <a:rPr lang="nl-NL"/>
              <a:t>Name speaker | Place</a:t>
            </a:r>
            <a:endParaRPr lang="nl-NL" dirty="0"/>
          </a:p>
        </p:txBody>
      </p:sp>
    </p:spTree>
    <p:extLst>
      <p:ext uri="{BB962C8B-B14F-4D97-AF65-F5344CB8AC3E}">
        <p14:creationId xmlns:p14="http://schemas.microsoft.com/office/powerpoint/2010/main" val="2977814846"/>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NL"/>
              <a:t>Text and image egual, 50%-50%</a:t>
            </a:r>
            <a:endParaRPr lang="nl-NL" dirty="0"/>
          </a:p>
        </p:txBody>
      </p:sp>
      <p:sp>
        <p:nvSpPr>
          <p:cNvPr id="7" name="Tijdelijke aanduiding voor verticale tekst 6"/>
          <p:cNvSpPr>
            <a:spLocks noGrp="1"/>
          </p:cNvSpPr>
          <p:nvPr>
            <p:ph type="body" orient="vert" idx="1"/>
          </p:nvPr>
        </p:nvSpPr>
        <p:spPr/>
        <p:txBody>
          <a:bodyPr/>
          <a:lstStyle/>
          <a:p>
            <a:pPr lvl="3"/>
            <a:r>
              <a:rPr lang="nl-NL"/>
              <a:t>Lorem ipsum dolor sit amet</a:t>
            </a:r>
          </a:p>
          <a:p>
            <a:pPr lvl="2"/>
            <a:r>
              <a:rPr lang="nl-NL"/>
              <a:t>Consectetuer adipiscing elit. Maecenas porttitor congue massa. Fusce posuere, magna sed </a:t>
            </a:r>
            <a:br>
              <a:rPr lang="nl-NL"/>
            </a:br>
            <a:r>
              <a:rPr lang="nl-NL"/>
              <a:t>pulvinar ultricies.</a:t>
            </a:r>
          </a:p>
          <a:p>
            <a:r>
              <a:rPr lang="nl-NL"/>
              <a:t>Nunc viverra imperdiet enim. </a:t>
            </a:r>
          </a:p>
          <a:p>
            <a:r>
              <a:rPr lang="nl-NL"/>
              <a:t>Fusce est. </a:t>
            </a:r>
          </a:p>
          <a:p>
            <a:r>
              <a:rPr lang="nl-NL"/>
              <a:t>Vivamus a tellus.</a:t>
            </a:r>
          </a:p>
          <a:p>
            <a:pPr lvl="1"/>
            <a:r>
              <a:rPr lang="nl-NL"/>
              <a:t>Pellentesque habitant morbi.</a:t>
            </a:r>
          </a:p>
          <a:p>
            <a:pPr lvl="1"/>
            <a:r>
              <a:rPr lang="nl-NL"/>
              <a:t>Proin pharetra nonummy pede. </a:t>
            </a:r>
          </a:p>
          <a:p>
            <a:pPr lvl="1"/>
            <a:r>
              <a:rPr lang="nl-NL"/>
              <a:t>Mauris et orci.</a:t>
            </a:r>
          </a:p>
          <a:p>
            <a:endParaRPr lang="nl-NL" dirty="0"/>
          </a:p>
        </p:txBody>
      </p:sp>
      <p:sp>
        <p:nvSpPr>
          <p:cNvPr id="2" name="Tijdelijke aanduiding voor dianummer 1"/>
          <p:cNvSpPr>
            <a:spLocks noGrp="1"/>
          </p:cNvSpPr>
          <p:nvPr>
            <p:ph type="sldNum" sz="quarter" idx="4"/>
          </p:nvPr>
        </p:nvSpPr>
        <p:spPr/>
        <p:txBody>
          <a:bodyPr/>
          <a:lstStyle/>
          <a:p>
            <a:fld id="{5EE7099E-8998-4851-915A-4F4831808297}" type="slidenum">
              <a:rPr lang="nl-NL" smtClean="0"/>
              <a:pPr/>
              <a:t>9</a:t>
            </a:fld>
            <a:endParaRPr lang="nl-NL"/>
          </a:p>
        </p:txBody>
      </p:sp>
      <p:sp>
        <p:nvSpPr>
          <p:cNvPr id="5" name="Picture Placeholder 4">
            <a:extLst>
              <a:ext uri="{FF2B5EF4-FFF2-40B4-BE49-F238E27FC236}">
                <a16:creationId xmlns:a16="http://schemas.microsoft.com/office/drawing/2014/main" id="{47439FA1-3B6C-04AD-B5DD-0B1822277549}"/>
              </a:ext>
            </a:extLst>
          </p:cNvPr>
          <p:cNvSpPr>
            <a:spLocks noGrp="1"/>
          </p:cNvSpPr>
          <p:nvPr>
            <p:ph type="pic" sz="quarter" idx="13"/>
          </p:nvPr>
        </p:nvSpPr>
        <p:spPr/>
        <p:txBody>
          <a:bodyPr/>
          <a:lstStyle/>
          <a:p>
            <a:endParaRPr lang="zh-CN" altLang="en-US"/>
          </a:p>
        </p:txBody>
      </p:sp>
    </p:spTree>
    <p:extLst>
      <p:ext uri="{BB962C8B-B14F-4D97-AF65-F5344CB8AC3E}">
        <p14:creationId xmlns:p14="http://schemas.microsoft.com/office/powerpoint/2010/main" val="147046793"/>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NL"/>
              <a:t>Image dominant, text 25%</a:t>
            </a:r>
            <a:endParaRPr lang="nl-NL" dirty="0"/>
          </a:p>
        </p:txBody>
      </p:sp>
      <p:sp>
        <p:nvSpPr>
          <p:cNvPr id="7" name="Tijdelijke aanduiding voor verticale tekst 6"/>
          <p:cNvSpPr>
            <a:spLocks noGrp="1"/>
          </p:cNvSpPr>
          <p:nvPr>
            <p:ph type="body" orient="vert" idx="1"/>
          </p:nvPr>
        </p:nvSpPr>
        <p:spPr/>
        <p:txBody>
          <a:bodyPr/>
          <a:lstStyle/>
          <a:p>
            <a:pPr lvl="3"/>
            <a:r>
              <a:rPr lang="nl-NL"/>
              <a:t>Lorem ipsum dolor sit amet</a:t>
            </a:r>
          </a:p>
          <a:p>
            <a:r>
              <a:rPr lang="nl-NL"/>
              <a:t>Nunc viverra imperdiet enim. </a:t>
            </a:r>
          </a:p>
          <a:p>
            <a:r>
              <a:rPr lang="nl-NL"/>
              <a:t>Fusce est. </a:t>
            </a:r>
          </a:p>
          <a:p>
            <a:r>
              <a:rPr lang="nl-NL"/>
              <a:t>Vivamus a tellus.</a:t>
            </a:r>
          </a:p>
          <a:p>
            <a:pPr lvl="1"/>
            <a:r>
              <a:rPr lang="nl-NL"/>
              <a:t>Pellentesque habitant morbi.</a:t>
            </a:r>
          </a:p>
          <a:p>
            <a:pPr lvl="1"/>
            <a:r>
              <a:rPr lang="nl-NL"/>
              <a:t>Proin pharetra nonummy pede. </a:t>
            </a:r>
          </a:p>
          <a:p>
            <a:pPr lvl="1"/>
            <a:r>
              <a:rPr lang="nl-NL"/>
              <a:t>Mauris et orci.</a:t>
            </a:r>
          </a:p>
          <a:p>
            <a:endParaRPr lang="nl-NL" dirty="0"/>
          </a:p>
        </p:txBody>
      </p:sp>
      <p:sp>
        <p:nvSpPr>
          <p:cNvPr id="5" name="Tijdelijke aanduiding voor dianummer 4"/>
          <p:cNvSpPr>
            <a:spLocks noGrp="1"/>
          </p:cNvSpPr>
          <p:nvPr>
            <p:ph type="sldNum" sz="quarter" idx="4"/>
          </p:nvPr>
        </p:nvSpPr>
        <p:spPr/>
        <p:txBody>
          <a:bodyPr/>
          <a:lstStyle/>
          <a:p>
            <a:fld id="{21272068-81DC-4C45-9305-5AD5E2019168}" type="slidenum">
              <a:rPr lang="nl-NL" smtClean="0"/>
              <a:pPr/>
              <a:t>10</a:t>
            </a:fld>
            <a:endParaRPr lang="nl-NL"/>
          </a:p>
        </p:txBody>
      </p:sp>
      <p:sp>
        <p:nvSpPr>
          <p:cNvPr id="3" name="Picture Placeholder 2">
            <a:extLst>
              <a:ext uri="{FF2B5EF4-FFF2-40B4-BE49-F238E27FC236}">
                <a16:creationId xmlns:a16="http://schemas.microsoft.com/office/drawing/2014/main" id="{BB9CB7E0-CB7C-6405-CCC9-D9D379FA8004}"/>
              </a:ext>
            </a:extLst>
          </p:cNvPr>
          <p:cNvSpPr>
            <a:spLocks noGrp="1"/>
          </p:cNvSpPr>
          <p:nvPr>
            <p:ph type="pic" sz="quarter" idx="13"/>
          </p:nvPr>
        </p:nvSpPr>
        <p:spPr/>
        <p:txBody>
          <a:bodyPr/>
          <a:lstStyle/>
          <a:p>
            <a:endParaRPr lang="zh-CN" altLang="en-US"/>
          </a:p>
        </p:txBody>
      </p:sp>
    </p:spTree>
    <p:extLst>
      <p:ext uri="{BB962C8B-B14F-4D97-AF65-F5344CB8AC3E}">
        <p14:creationId xmlns:p14="http://schemas.microsoft.com/office/powerpoint/2010/main" val="2759912458"/>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NL" dirty="0" err="1"/>
              <a:t>Only</a:t>
            </a:r>
            <a:r>
              <a:rPr lang="nl-NL" dirty="0"/>
              <a:t> image</a:t>
            </a:r>
          </a:p>
        </p:txBody>
      </p:sp>
      <p:sp>
        <p:nvSpPr>
          <p:cNvPr id="2" name="Tijdelijke aanduiding voor dianummer 1"/>
          <p:cNvSpPr>
            <a:spLocks noGrp="1"/>
          </p:cNvSpPr>
          <p:nvPr>
            <p:ph type="sldNum" sz="quarter" idx="4"/>
          </p:nvPr>
        </p:nvSpPr>
        <p:spPr/>
        <p:txBody>
          <a:bodyPr/>
          <a:lstStyle/>
          <a:p>
            <a:fld id="{5EE7099E-8998-4851-915A-4F4831808297}" type="slidenum">
              <a:rPr lang="nl-NL" smtClean="0"/>
              <a:pPr/>
              <a:t>11</a:t>
            </a:fld>
            <a:endParaRPr lang="nl-NL"/>
          </a:p>
        </p:txBody>
      </p:sp>
      <p:sp>
        <p:nvSpPr>
          <p:cNvPr id="4" name="Picture Placeholder 3">
            <a:extLst>
              <a:ext uri="{FF2B5EF4-FFF2-40B4-BE49-F238E27FC236}">
                <a16:creationId xmlns:a16="http://schemas.microsoft.com/office/drawing/2014/main" id="{68CE7DE5-6DFF-BB7D-CD91-DC03A7C5AF8E}"/>
              </a:ext>
            </a:extLst>
          </p:cNvPr>
          <p:cNvSpPr>
            <a:spLocks noGrp="1"/>
          </p:cNvSpPr>
          <p:nvPr>
            <p:ph type="pic" sz="quarter" idx="13"/>
          </p:nvPr>
        </p:nvSpPr>
        <p:spPr/>
        <p:txBody>
          <a:bodyPr/>
          <a:lstStyle/>
          <a:p>
            <a:endParaRPr lang="zh-CN" altLang="en-US"/>
          </a:p>
        </p:txBody>
      </p:sp>
    </p:spTree>
    <p:extLst>
      <p:ext uri="{BB962C8B-B14F-4D97-AF65-F5344CB8AC3E}">
        <p14:creationId xmlns:p14="http://schemas.microsoft.com/office/powerpoint/2010/main" val="2588365147"/>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NL"/>
              <a:t>Text and 4 images</a:t>
            </a:r>
            <a:endParaRPr lang="nl-NL" dirty="0"/>
          </a:p>
        </p:txBody>
      </p:sp>
      <p:sp>
        <p:nvSpPr>
          <p:cNvPr id="7" name="Tijdelijke aanduiding voor verticale tekst 6"/>
          <p:cNvSpPr>
            <a:spLocks noGrp="1"/>
          </p:cNvSpPr>
          <p:nvPr>
            <p:ph type="body" orient="vert" idx="1"/>
          </p:nvPr>
        </p:nvSpPr>
        <p:spPr/>
        <p:txBody>
          <a:bodyPr/>
          <a:lstStyle/>
          <a:p>
            <a:pPr lvl="3"/>
            <a:r>
              <a:rPr lang="nl-NL"/>
              <a:t>Lorem ipsum dolor sit amet</a:t>
            </a:r>
          </a:p>
          <a:p>
            <a:pPr lvl="2"/>
            <a:r>
              <a:rPr lang="nl-NL"/>
              <a:t>Consectetuer adipiscing elit. Maecenas porttitor congue massa. Fusce posuere, magna sed </a:t>
            </a:r>
            <a:br>
              <a:rPr lang="nl-NL"/>
            </a:br>
            <a:r>
              <a:rPr lang="nl-NL"/>
              <a:t>pulvinar ultricies.</a:t>
            </a:r>
          </a:p>
          <a:p>
            <a:r>
              <a:rPr lang="nl-NL"/>
              <a:t>Nunc viverra imperdiet enim. </a:t>
            </a:r>
          </a:p>
          <a:p>
            <a:r>
              <a:rPr lang="nl-NL"/>
              <a:t>Fusce est. </a:t>
            </a:r>
          </a:p>
          <a:p>
            <a:r>
              <a:rPr lang="nl-NL"/>
              <a:t>Vivamus a tellus.</a:t>
            </a:r>
          </a:p>
          <a:p>
            <a:pPr lvl="1"/>
            <a:r>
              <a:rPr lang="nl-NL"/>
              <a:t>Pellentesque habitant morbi.</a:t>
            </a:r>
          </a:p>
          <a:p>
            <a:pPr lvl="1"/>
            <a:r>
              <a:rPr lang="nl-NL"/>
              <a:t>Proin pharetra nonummy pede. </a:t>
            </a:r>
          </a:p>
          <a:p>
            <a:pPr lvl="1"/>
            <a:r>
              <a:rPr lang="nl-NL"/>
              <a:t>Mauris et orci.</a:t>
            </a:r>
          </a:p>
          <a:p>
            <a:endParaRPr lang="nl-NL" dirty="0"/>
          </a:p>
        </p:txBody>
      </p:sp>
      <p:sp>
        <p:nvSpPr>
          <p:cNvPr id="2" name="Tijdelijke aanduiding voor dianummer 1"/>
          <p:cNvSpPr>
            <a:spLocks noGrp="1"/>
          </p:cNvSpPr>
          <p:nvPr>
            <p:ph type="sldNum" sz="quarter" idx="4"/>
          </p:nvPr>
        </p:nvSpPr>
        <p:spPr/>
        <p:txBody>
          <a:bodyPr/>
          <a:lstStyle/>
          <a:p>
            <a:fld id="{5EE7099E-8998-4851-915A-4F4831808297}" type="slidenum">
              <a:rPr lang="nl-NL" smtClean="0"/>
              <a:pPr/>
              <a:t>12</a:t>
            </a:fld>
            <a:endParaRPr lang="nl-NL"/>
          </a:p>
        </p:txBody>
      </p:sp>
      <p:sp>
        <p:nvSpPr>
          <p:cNvPr id="4" name="Picture Placeholder 3">
            <a:extLst>
              <a:ext uri="{FF2B5EF4-FFF2-40B4-BE49-F238E27FC236}">
                <a16:creationId xmlns:a16="http://schemas.microsoft.com/office/drawing/2014/main" id="{D4A1FEE3-A0FF-E12E-DAEE-BD888D80681F}"/>
              </a:ext>
            </a:extLst>
          </p:cNvPr>
          <p:cNvSpPr>
            <a:spLocks noGrp="1"/>
          </p:cNvSpPr>
          <p:nvPr>
            <p:ph type="pic" sz="quarter" idx="13"/>
          </p:nvPr>
        </p:nvSpPr>
        <p:spPr/>
        <p:txBody>
          <a:bodyPr/>
          <a:lstStyle/>
          <a:p>
            <a:endParaRPr lang="zh-CN" altLang="en-US"/>
          </a:p>
        </p:txBody>
      </p:sp>
      <p:sp>
        <p:nvSpPr>
          <p:cNvPr id="8" name="Picture Placeholder 7">
            <a:extLst>
              <a:ext uri="{FF2B5EF4-FFF2-40B4-BE49-F238E27FC236}">
                <a16:creationId xmlns:a16="http://schemas.microsoft.com/office/drawing/2014/main" id="{3EFBA4FC-1B27-94CF-3A9F-AC562236B68D}"/>
              </a:ext>
            </a:extLst>
          </p:cNvPr>
          <p:cNvSpPr>
            <a:spLocks noGrp="1"/>
          </p:cNvSpPr>
          <p:nvPr>
            <p:ph type="pic" sz="quarter" idx="14"/>
          </p:nvPr>
        </p:nvSpPr>
        <p:spPr/>
        <p:txBody>
          <a:bodyPr/>
          <a:lstStyle/>
          <a:p>
            <a:endParaRPr lang="zh-CN" altLang="en-US"/>
          </a:p>
        </p:txBody>
      </p:sp>
      <p:sp>
        <p:nvSpPr>
          <p:cNvPr id="10" name="Picture Placeholder 9">
            <a:extLst>
              <a:ext uri="{FF2B5EF4-FFF2-40B4-BE49-F238E27FC236}">
                <a16:creationId xmlns:a16="http://schemas.microsoft.com/office/drawing/2014/main" id="{1BF8A1B6-BED1-F96E-BBBE-D9D75EF9813F}"/>
              </a:ext>
            </a:extLst>
          </p:cNvPr>
          <p:cNvSpPr>
            <a:spLocks noGrp="1"/>
          </p:cNvSpPr>
          <p:nvPr>
            <p:ph type="pic" sz="quarter" idx="16"/>
          </p:nvPr>
        </p:nvSpPr>
        <p:spPr/>
        <p:txBody>
          <a:bodyPr/>
          <a:lstStyle/>
          <a:p>
            <a:endParaRPr lang="zh-CN" altLang="en-US"/>
          </a:p>
        </p:txBody>
      </p:sp>
      <p:sp>
        <p:nvSpPr>
          <p:cNvPr id="12" name="Picture Placeholder 11">
            <a:extLst>
              <a:ext uri="{FF2B5EF4-FFF2-40B4-BE49-F238E27FC236}">
                <a16:creationId xmlns:a16="http://schemas.microsoft.com/office/drawing/2014/main" id="{FEE1F71A-216E-178F-3FEB-10D0ADB64E85}"/>
              </a:ext>
            </a:extLst>
          </p:cNvPr>
          <p:cNvSpPr>
            <a:spLocks noGrp="1"/>
          </p:cNvSpPr>
          <p:nvPr>
            <p:ph type="pic" sz="quarter" idx="15"/>
          </p:nvPr>
        </p:nvSpPr>
        <p:spPr/>
        <p:txBody>
          <a:bodyPr/>
          <a:lstStyle/>
          <a:p>
            <a:endParaRPr lang="zh-CN" altLang="en-US"/>
          </a:p>
        </p:txBody>
      </p:sp>
    </p:spTree>
    <p:extLst>
      <p:ext uri="{BB962C8B-B14F-4D97-AF65-F5344CB8AC3E}">
        <p14:creationId xmlns:p14="http://schemas.microsoft.com/office/powerpoint/2010/main" val="3196067270"/>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NL" dirty="0" err="1"/>
              <a:t>Text</a:t>
            </a:r>
            <a:r>
              <a:rPr lang="nl-NL" dirty="0"/>
              <a:t> </a:t>
            </a:r>
            <a:r>
              <a:rPr lang="nl-NL" dirty="0" err="1"/>
              <a:t>and</a:t>
            </a:r>
            <a:r>
              <a:rPr lang="nl-NL" dirty="0"/>
              <a:t> 2 images</a:t>
            </a:r>
          </a:p>
        </p:txBody>
      </p:sp>
      <p:sp>
        <p:nvSpPr>
          <p:cNvPr id="7" name="Tijdelijke aanduiding voor verticale tekst 6"/>
          <p:cNvSpPr>
            <a:spLocks noGrp="1"/>
          </p:cNvSpPr>
          <p:nvPr>
            <p:ph type="body" orient="vert" idx="1"/>
          </p:nvPr>
        </p:nvSpPr>
        <p:spPr/>
        <p:txBody>
          <a:bodyPr/>
          <a:lstStyle/>
          <a:p>
            <a:pPr lvl="3"/>
            <a:r>
              <a:rPr lang="nl-NL"/>
              <a:t>Lorem ipsum dolor sit amet</a:t>
            </a:r>
          </a:p>
          <a:p>
            <a:pPr lvl="2"/>
            <a:r>
              <a:rPr lang="nl-NL"/>
              <a:t>Consectetuer adipiscing elit. Maecenas porttitor congue massa. Fusce posuere, magna sed </a:t>
            </a:r>
            <a:br>
              <a:rPr lang="nl-NL"/>
            </a:br>
            <a:r>
              <a:rPr lang="nl-NL"/>
              <a:t>pulvinar ultricies.</a:t>
            </a:r>
          </a:p>
          <a:p>
            <a:r>
              <a:rPr lang="nl-NL"/>
              <a:t>Nunc viverra imperdiet enim. </a:t>
            </a:r>
          </a:p>
          <a:p>
            <a:r>
              <a:rPr lang="nl-NL"/>
              <a:t>Fusce est. </a:t>
            </a:r>
          </a:p>
          <a:p>
            <a:r>
              <a:rPr lang="nl-NL"/>
              <a:t>Vivamus a tellus.</a:t>
            </a:r>
          </a:p>
          <a:p>
            <a:pPr lvl="1"/>
            <a:r>
              <a:rPr lang="nl-NL"/>
              <a:t>Pellentesque habitant morbi.</a:t>
            </a:r>
          </a:p>
          <a:p>
            <a:pPr lvl="1"/>
            <a:r>
              <a:rPr lang="nl-NL"/>
              <a:t>Proin pharetra nonummy pede. </a:t>
            </a:r>
          </a:p>
          <a:p>
            <a:pPr lvl="1"/>
            <a:r>
              <a:rPr lang="nl-NL"/>
              <a:t>Mauris et orci.</a:t>
            </a:r>
          </a:p>
          <a:p>
            <a:endParaRPr lang="nl-NL" dirty="0"/>
          </a:p>
        </p:txBody>
      </p:sp>
      <p:sp>
        <p:nvSpPr>
          <p:cNvPr id="2" name="Tijdelijke aanduiding voor dianummer 1"/>
          <p:cNvSpPr>
            <a:spLocks noGrp="1"/>
          </p:cNvSpPr>
          <p:nvPr>
            <p:ph type="sldNum" sz="quarter" idx="4"/>
          </p:nvPr>
        </p:nvSpPr>
        <p:spPr/>
        <p:txBody>
          <a:bodyPr/>
          <a:lstStyle/>
          <a:p>
            <a:fld id="{5EE7099E-8998-4851-915A-4F4831808297}" type="slidenum">
              <a:rPr lang="nl-NL" smtClean="0"/>
              <a:pPr/>
              <a:t>13</a:t>
            </a:fld>
            <a:endParaRPr lang="nl-NL"/>
          </a:p>
        </p:txBody>
      </p:sp>
      <p:sp>
        <p:nvSpPr>
          <p:cNvPr id="4" name="Picture Placeholder 3">
            <a:extLst>
              <a:ext uri="{FF2B5EF4-FFF2-40B4-BE49-F238E27FC236}">
                <a16:creationId xmlns:a16="http://schemas.microsoft.com/office/drawing/2014/main" id="{AADA7B7C-1191-4AFF-4494-EC64AB1DA644}"/>
              </a:ext>
            </a:extLst>
          </p:cNvPr>
          <p:cNvSpPr>
            <a:spLocks noGrp="1"/>
          </p:cNvSpPr>
          <p:nvPr>
            <p:ph type="pic" sz="quarter" idx="13"/>
          </p:nvPr>
        </p:nvSpPr>
        <p:spPr/>
        <p:txBody>
          <a:bodyPr/>
          <a:lstStyle/>
          <a:p>
            <a:endParaRPr lang="zh-CN" altLang="en-US"/>
          </a:p>
        </p:txBody>
      </p:sp>
      <p:sp>
        <p:nvSpPr>
          <p:cNvPr id="8" name="Picture Placeholder 7">
            <a:extLst>
              <a:ext uri="{FF2B5EF4-FFF2-40B4-BE49-F238E27FC236}">
                <a16:creationId xmlns:a16="http://schemas.microsoft.com/office/drawing/2014/main" id="{8FC9F51D-22D4-3495-3AB2-5ADE33A43398}"/>
              </a:ext>
            </a:extLst>
          </p:cNvPr>
          <p:cNvSpPr>
            <a:spLocks noGrp="1"/>
          </p:cNvSpPr>
          <p:nvPr>
            <p:ph type="pic" sz="quarter" idx="14"/>
          </p:nvPr>
        </p:nvSpPr>
        <p:spPr/>
        <p:txBody>
          <a:bodyPr/>
          <a:lstStyle/>
          <a:p>
            <a:endParaRPr lang="zh-CN" altLang="en-US"/>
          </a:p>
        </p:txBody>
      </p:sp>
    </p:spTree>
    <p:extLst>
      <p:ext uri="{BB962C8B-B14F-4D97-AF65-F5344CB8AC3E}">
        <p14:creationId xmlns:p14="http://schemas.microsoft.com/office/powerpoint/2010/main" val="3247583210"/>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NL" b="0" dirty="0" err="1"/>
              <a:t>Graph</a:t>
            </a:r>
            <a:endParaRPr lang="nl-NL" b="0" dirty="0"/>
          </a:p>
        </p:txBody>
      </p:sp>
      <p:graphicFrame>
        <p:nvGraphicFramePr>
          <p:cNvPr id="5" name="Tijdelijke aanduiding voor grafiek 4"/>
          <p:cNvGraphicFramePr>
            <a:graphicFrameLocks noGrp="1"/>
          </p:cNvGraphicFramePr>
          <p:nvPr>
            <p:ph type="chart" sz="quarter" idx="13"/>
            <p:extLst>
              <p:ext uri="{D42A27DB-BD31-4B8C-83A1-F6EECF244321}">
                <p14:modId xmlns:p14="http://schemas.microsoft.com/office/powerpoint/2010/main" val="1280897641"/>
              </p:ext>
            </p:extLst>
          </p:nvPr>
        </p:nvGraphicFramePr>
        <p:xfrm>
          <a:off x="404813" y="1252538"/>
          <a:ext cx="11388725" cy="4795837"/>
        </p:xfrm>
        <a:graphic>
          <a:graphicData uri="http://schemas.openxmlformats.org/drawingml/2006/chart">
            <c:chart xmlns:c="http://schemas.openxmlformats.org/drawingml/2006/chart" xmlns:r="http://schemas.openxmlformats.org/officeDocument/2006/relationships" r:id="rId2"/>
          </a:graphicData>
        </a:graphic>
      </p:graphicFrame>
      <p:sp>
        <p:nvSpPr>
          <p:cNvPr id="2" name="Tijdelijke aanduiding voor dianummer 1"/>
          <p:cNvSpPr>
            <a:spLocks noGrp="1"/>
          </p:cNvSpPr>
          <p:nvPr>
            <p:ph type="sldNum" sz="quarter" idx="4"/>
          </p:nvPr>
        </p:nvSpPr>
        <p:spPr/>
        <p:txBody>
          <a:bodyPr/>
          <a:lstStyle/>
          <a:p>
            <a:fld id="{5EE7099E-8998-4851-915A-4F4831808297}" type="slidenum">
              <a:rPr lang="nl-NL" smtClean="0"/>
              <a:pPr/>
              <a:t>14</a:t>
            </a:fld>
            <a:endParaRPr lang="nl-NL"/>
          </a:p>
        </p:txBody>
      </p:sp>
    </p:spTree>
    <p:extLst>
      <p:ext uri="{BB962C8B-B14F-4D97-AF65-F5344CB8AC3E}">
        <p14:creationId xmlns:p14="http://schemas.microsoft.com/office/powerpoint/2010/main" val="166363425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down)">
                                      <p:cBhvr>
                                        <p:cTn id="7" dur="750"/>
                                        <p:tgtEl>
                                          <p:spTgt spid="5">
                                            <p:graphicEl>
                                              <a:chart seriesIdx="-3" categoryIdx="-3" bldStep="gridLegend"/>
                                            </p:graphicEl>
                                          </p:spTgt>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5">
                                            <p:graphicEl>
                                              <a:chart seriesIdx="-4" categoryIdx="0" bldStep="category"/>
                                            </p:graphicEl>
                                          </p:spTgt>
                                        </p:tgtEl>
                                        <p:attrNameLst>
                                          <p:attrName>style.visibility</p:attrName>
                                        </p:attrNameLst>
                                      </p:cBhvr>
                                      <p:to>
                                        <p:strVal val="visible"/>
                                      </p:to>
                                    </p:set>
                                    <p:animEffect transition="in" filter="wipe(down)">
                                      <p:cBhvr>
                                        <p:cTn id="10" dur="750"/>
                                        <p:tgtEl>
                                          <p:spTgt spid="5">
                                            <p:graphicEl>
                                              <a:chart seriesIdx="-4" categoryIdx="0" bldStep="category"/>
                                            </p:graphicEl>
                                          </p:spTgt>
                                        </p:tgtEl>
                                      </p:cBhvr>
                                    </p:animEffect>
                                  </p:childTnLst>
                                </p:cTn>
                              </p:par>
                              <p:par>
                                <p:cTn id="11" presetID="22" presetClass="entr" presetSubtype="4" fill="hold" grpId="0" nodeType="withEffect">
                                  <p:stCondLst>
                                    <p:cond delay="750"/>
                                  </p:stCondLst>
                                  <p:childTnLst>
                                    <p:set>
                                      <p:cBhvr>
                                        <p:cTn id="12" dur="1" fill="hold">
                                          <p:stCondLst>
                                            <p:cond delay="0"/>
                                          </p:stCondLst>
                                        </p:cTn>
                                        <p:tgtEl>
                                          <p:spTgt spid="5">
                                            <p:graphicEl>
                                              <a:chart seriesIdx="-4" categoryIdx="1" bldStep="category"/>
                                            </p:graphicEl>
                                          </p:spTgt>
                                        </p:tgtEl>
                                        <p:attrNameLst>
                                          <p:attrName>style.visibility</p:attrName>
                                        </p:attrNameLst>
                                      </p:cBhvr>
                                      <p:to>
                                        <p:strVal val="visible"/>
                                      </p:to>
                                    </p:set>
                                    <p:animEffect transition="in" filter="wipe(down)">
                                      <p:cBhvr>
                                        <p:cTn id="13" dur="750"/>
                                        <p:tgtEl>
                                          <p:spTgt spid="5">
                                            <p:graphicEl>
                                              <a:chart seriesIdx="-4" categoryIdx="1" bldStep="category"/>
                                            </p:graphicEl>
                                          </p:spTgt>
                                        </p:tgtEl>
                                      </p:cBhvr>
                                    </p:animEffect>
                                  </p:childTnLst>
                                </p:cTn>
                              </p:par>
                              <p:par>
                                <p:cTn id="14" presetID="22" presetClass="entr" presetSubtype="4" fill="hold" grpId="0" nodeType="withEffect">
                                  <p:stCondLst>
                                    <p:cond delay="1000"/>
                                  </p:stCondLst>
                                  <p:childTnLst>
                                    <p:set>
                                      <p:cBhvr>
                                        <p:cTn id="15" dur="1" fill="hold">
                                          <p:stCondLst>
                                            <p:cond delay="0"/>
                                          </p:stCondLst>
                                        </p:cTn>
                                        <p:tgtEl>
                                          <p:spTgt spid="5">
                                            <p:graphicEl>
                                              <a:chart seriesIdx="-4" categoryIdx="2" bldStep="category"/>
                                            </p:graphicEl>
                                          </p:spTgt>
                                        </p:tgtEl>
                                        <p:attrNameLst>
                                          <p:attrName>style.visibility</p:attrName>
                                        </p:attrNameLst>
                                      </p:cBhvr>
                                      <p:to>
                                        <p:strVal val="visible"/>
                                      </p:to>
                                    </p:set>
                                    <p:animEffect transition="in" filter="wipe(down)">
                                      <p:cBhvr>
                                        <p:cTn id="16" dur="750"/>
                                        <p:tgtEl>
                                          <p:spTgt spid="5">
                                            <p:graphicEl>
                                              <a:chart seriesIdx="-4" categoryIdx="2" bldStep="category"/>
                                            </p:graphicEl>
                                          </p:spTgt>
                                        </p:tgtEl>
                                      </p:cBhvr>
                                    </p:animEffect>
                                  </p:childTnLst>
                                </p:cTn>
                              </p:par>
                              <p:par>
                                <p:cTn id="17" presetID="22" presetClass="entr" presetSubtype="4" fill="hold" grpId="0" nodeType="withEffect">
                                  <p:stCondLst>
                                    <p:cond delay="1250"/>
                                  </p:stCondLst>
                                  <p:childTnLst>
                                    <p:set>
                                      <p:cBhvr>
                                        <p:cTn id="18" dur="1" fill="hold">
                                          <p:stCondLst>
                                            <p:cond delay="0"/>
                                          </p:stCondLst>
                                        </p:cTn>
                                        <p:tgtEl>
                                          <p:spTgt spid="5">
                                            <p:graphicEl>
                                              <a:chart seriesIdx="-4" categoryIdx="3" bldStep="category"/>
                                            </p:graphicEl>
                                          </p:spTgt>
                                        </p:tgtEl>
                                        <p:attrNameLst>
                                          <p:attrName>style.visibility</p:attrName>
                                        </p:attrNameLst>
                                      </p:cBhvr>
                                      <p:to>
                                        <p:strVal val="visible"/>
                                      </p:to>
                                    </p:set>
                                    <p:animEffect transition="in" filter="wipe(down)">
                                      <p:cBhvr>
                                        <p:cTn id="19" dur="750"/>
                                        <p:tgtEl>
                                          <p:spTgt spid="5">
                                            <p:graphicEl>
                                              <a:chart seriesIdx="-4" categoryIdx="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category"/>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NL" dirty="0"/>
              <a:t>Video</a:t>
            </a:r>
          </a:p>
        </p:txBody>
      </p:sp>
      <p:sp>
        <p:nvSpPr>
          <p:cNvPr id="2" name="Tijdelijke aanduiding voor dianummer 1"/>
          <p:cNvSpPr>
            <a:spLocks noGrp="1"/>
          </p:cNvSpPr>
          <p:nvPr>
            <p:ph type="sldNum" sz="quarter" idx="4"/>
          </p:nvPr>
        </p:nvSpPr>
        <p:spPr/>
        <p:txBody>
          <a:bodyPr/>
          <a:lstStyle/>
          <a:p>
            <a:fld id="{5EE7099E-8998-4851-915A-4F4831808297}" type="slidenum">
              <a:rPr lang="nl-NL" smtClean="0"/>
              <a:pPr/>
              <a:t>15</a:t>
            </a:fld>
            <a:endParaRPr lang="nl-NL"/>
          </a:p>
        </p:txBody>
      </p:sp>
      <p:sp>
        <p:nvSpPr>
          <p:cNvPr id="4" name="Media Placeholder 3">
            <a:extLst>
              <a:ext uri="{FF2B5EF4-FFF2-40B4-BE49-F238E27FC236}">
                <a16:creationId xmlns:a16="http://schemas.microsoft.com/office/drawing/2014/main" id="{A355A431-F3E8-6FE5-F2D9-1FC4A2F0E7E3}"/>
              </a:ext>
            </a:extLst>
          </p:cNvPr>
          <p:cNvSpPr>
            <a:spLocks noGrp="1"/>
          </p:cNvSpPr>
          <p:nvPr>
            <p:ph type="media" sz="quarter" idx="13"/>
          </p:nvPr>
        </p:nvSpPr>
        <p:spPr/>
        <p:txBody>
          <a:bodyPr/>
          <a:lstStyle/>
          <a:p>
            <a:endParaRPr lang="zh-CN" altLang="en-US"/>
          </a:p>
        </p:txBody>
      </p:sp>
    </p:spTree>
    <p:extLst>
      <p:ext uri="{BB962C8B-B14F-4D97-AF65-F5344CB8AC3E}">
        <p14:creationId xmlns:p14="http://schemas.microsoft.com/office/powerpoint/2010/main" val="3115279390"/>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tekst 5"/>
          <p:cNvSpPr>
            <a:spLocks noGrp="1"/>
          </p:cNvSpPr>
          <p:nvPr>
            <p:ph type="body" sz="quarter" idx="12"/>
          </p:nvPr>
        </p:nvSpPr>
        <p:spPr/>
        <p:txBody>
          <a:bodyPr/>
          <a:lstStyle/>
          <a:p>
            <a:endParaRPr lang="nl-NL" dirty="0"/>
          </a:p>
        </p:txBody>
      </p:sp>
      <p:sp>
        <p:nvSpPr>
          <p:cNvPr id="4" name="Titel 3"/>
          <p:cNvSpPr>
            <a:spLocks noGrp="1"/>
          </p:cNvSpPr>
          <p:nvPr>
            <p:ph type="title"/>
          </p:nvPr>
        </p:nvSpPr>
        <p:spPr/>
        <p:txBody>
          <a:bodyPr/>
          <a:lstStyle/>
          <a:p>
            <a:r>
              <a:rPr lang="nl-NL" dirty="0" err="1"/>
              <a:t>Title</a:t>
            </a:r>
            <a:r>
              <a:rPr lang="nl-NL" dirty="0"/>
              <a:t> </a:t>
            </a:r>
            <a:r>
              <a:rPr lang="nl-NL" dirty="0" err="1"/>
              <a:t>closure</a:t>
            </a:r>
            <a:endParaRPr lang="nl-NL" dirty="0"/>
          </a:p>
        </p:txBody>
      </p:sp>
    </p:spTree>
    <p:extLst>
      <p:ext uri="{BB962C8B-B14F-4D97-AF65-F5344CB8AC3E}">
        <p14:creationId xmlns:p14="http://schemas.microsoft.com/office/powerpoint/2010/main" val="2746029914"/>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Index</a:t>
            </a:r>
            <a:endParaRPr lang="nl-NL" dirty="0"/>
          </a:p>
        </p:txBody>
      </p:sp>
      <p:sp>
        <p:nvSpPr>
          <p:cNvPr id="3" name="Tijdelijke aanduiding voor verticale tekst 2"/>
          <p:cNvSpPr>
            <a:spLocks noGrp="1"/>
          </p:cNvSpPr>
          <p:nvPr>
            <p:ph type="body" orient="vert" idx="1"/>
          </p:nvPr>
        </p:nvSpPr>
        <p:spPr/>
        <p:txBody>
          <a:bodyPr/>
          <a:lstStyle/>
          <a:p>
            <a:r>
              <a:rPr lang="nl-NL"/>
              <a:t>Chapter</a:t>
            </a:r>
          </a:p>
          <a:p>
            <a:r>
              <a:rPr lang="nl-NL"/>
              <a:t>Chapter</a:t>
            </a:r>
          </a:p>
          <a:p>
            <a:r>
              <a:rPr lang="nl-NL"/>
              <a:t>Chapter</a:t>
            </a:r>
          </a:p>
          <a:p>
            <a:pPr lvl="1"/>
            <a:r>
              <a:rPr lang="nl-NL"/>
              <a:t>Slide name</a:t>
            </a:r>
          </a:p>
          <a:p>
            <a:pPr lvl="1"/>
            <a:r>
              <a:rPr lang="nl-NL"/>
              <a:t>Slide name</a:t>
            </a:r>
          </a:p>
          <a:p>
            <a:r>
              <a:rPr lang="nl-NL"/>
              <a:t>Chapter</a:t>
            </a:r>
          </a:p>
          <a:p>
            <a:r>
              <a:rPr lang="nl-NL"/>
              <a:t>Chapter</a:t>
            </a:r>
          </a:p>
          <a:p>
            <a:r>
              <a:rPr lang="nl-NL"/>
              <a:t>Chapter</a:t>
            </a:r>
            <a:endParaRPr lang="nl-NL" dirty="0"/>
          </a:p>
        </p:txBody>
      </p:sp>
      <p:sp>
        <p:nvSpPr>
          <p:cNvPr id="4" name="Tijdelijke aanduiding voor dianummer 3"/>
          <p:cNvSpPr>
            <a:spLocks noGrp="1"/>
          </p:cNvSpPr>
          <p:nvPr>
            <p:ph type="sldNum" sz="quarter" idx="4"/>
          </p:nvPr>
        </p:nvSpPr>
        <p:spPr/>
        <p:txBody>
          <a:bodyPr/>
          <a:lstStyle/>
          <a:p>
            <a:fld id="{5EE7099E-8998-4851-915A-4F4831808297}" type="slidenum">
              <a:rPr lang="nl-NL" smtClean="0"/>
              <a:pPr/>
              <a:t>1</a:t>
            </a:fld>
            <a:endParaRPr lang="nl-NL"/>
          </a:p>
        </p:txBody>
      </p:sp>
      <p:sp>
        <p:nvSpPr>
          <p:cNvPr id="6" name="Picture Placeholder 5">
            <a:extLst>
              <a:ext uri="{FF2B5EF4-FFF2-40B4-BE49-F238E27FC236}">
                <a16:creationId xmlns:a16="http://schemas.microsoft.com/office/drawing/2014/main" id="{0D190255-DEFE-475B-8567-93A2E5693B0E}"/>
              </a:ext>
            </a:extLst>
          </p:cNvPr>
          <p:cNvSpPr>
            <a:spLocks noGrp="1"/>
          </p:cNvSpPr>
          <p:nvPr>
            <p:ph type="pic" sz="quarter" idx="13"/>
          </p:nvPr>
        </p:nvSpPr>
        <p:spPr/>
        <p:txBody>
          <a:bodyPr/>
          <a:lstStyle/>
          <a:p>
            <a:endParaRPr lang="zh-CN" altLang="en-US"/>
          </a:p>
        </p:txBody>
      </p:sp>
    </p:spTree>
    <p:extLst>
      <p:ext uri="{BB962C8B-B14F-4D97-AF65-F5344CB8AC3E}">
        <p14:creationId xmlns:p14="http://schemas.microsoft.com/office/powerpoint/2010/main" val="1662105023"/>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altLang="zh-CN" dirty="0"/>
              <a:t>Implementation Details</a:t>
            </a:r>
            <a:endParaRPr lang="nl-NL" dirty="0"/>
          </a:p>
        </p:txBody>
      </p:sp>
      <p:sp>
        <p:nvSpPr>
          <p:cNvPr id="8" name="Tijdelijke aanduiding voor verticale tekst 7"/>
          <p:cNvSpPr>
            <a:spLocks noGrp="1"/>
          </p:cNvSpPr>
          <p:nvPr>
            <p:ph type="body" orient="vert" idx="1"/>
          </p:nvPr>
        </p:nvSpPr>
        <p:spPr/>
        <p:txBody>
          <a:bodyPr/>
          <a:lstStyle/>
          <a:p>
            <a:pPr lvl="3"/>
            <a:endParaRPr lang="en-US" altLang="zh-CN" dirty="0"/>
          </a:p>
          <a:p>
            <a:pPr lvl="3"/>
            <a:r>
              <a:rPr lang="en-US" altLang="zh-CN" dirty="0"/>
              <a:t>Capturing Images from the Network Camera</a:t>
            </a:r>
            <a:endParaRPr lang="nl-NL" dirty="0"/>
          </a:p>
          <a:p>
            <a:r>
              <a:rPr lang="en-US" dirty="0"/>
              <a:t>The system starts by capturing real-time scene images through the network camera. This step initiates the entire image processing workflow, providing continuous visual data from the environment.</a:t>
            </a:r>
            <a:endParaRPr lang="nl-NL" dirty="0"/>
          </a:p>
          <a:p>
            <a:r>
              <a:rPr lang="en-US" dirty="0"/>
              <a:t>The network camera is connected to the Raspberry Pi or any processing unit. Libraries such as OpenCV are used to initialize the camera device and set its parameters (e.g., resolution, frame rate) to capture images.</a:t>
            </a:r>
            <a:r>
              <a:rPr lang="nl-NL" dirty="0"/>
              <a:t>Pellentesque habitant morbi.</a:t>
            </a:r>
          </a:p>
          <a:p>
            <a:pPr marL="0" indent="0">
              <a:buNone/>
            </a:pPr>
            <a:endParaRPr lang="en-US" altLang="zh-CN" b="1" dirty="0"/>
          </a:p>
          <a:p>
            <a:pPr marL="0" indent="0">
              <a:buNone/>
            </a:pPr>
            <a:r>
              <a:rPr lang="en-US" altLang="zh-CN" b="1" dirty="0"/>
              <a:t>Converting RGB Images to HSV Color Space</a:t>
            </a:r>
          </a:p>
          <a:p>
            <a:r>
              <a:rPr lang="en-US" dirty="0"/>
              <a:t>The captured images are usually represented in the RGB (Red, Green, Blue) color space. This step converts the RGB color space images into the HSV (Hue, Saturation, Value) color space.</a:t>
            </a:r>
          </a:p>
          <a:p>
            <a:r>
              <a:rPr lang="en-US" altLang="zh-CN" dirty="0"/>
              <a:t>The HSV color space is more suitable for color-related tasks because it separates color and brightness information, making color detection less affected by changes in lighting conditions.</a:t>
            </a:r>
            <a:endParaRPr lang="nl-NL" dirty="0"/>
          </a:p>
        </p:txBody>
      </p:sp>
      <p:sp>
        <p:nvSpPr>
          <p:cNvPr id="2" name="Tijdelijke aanduiding voor dianummer 1"/>
          <p:cNvSpPr>
            <a:spLocks noGrp="1"/>
          </p:cNvSpPr>
          <p:nvPr>
            <p:ph type="sldNum" sz="quarter" idx="4"/>
          </p:nvPr>
        </p:nvSpPr>
        <p:spPr/>
        <p:txBody>
          <a:bodyPr/>
          <a:lstStyle/>
          <a:p>
            <a:fld id="{5EE7099E-8998-4851-915A-4F4831808297}" type="slidenum">
              <a:rPr lang="nl-NL" smtClean="0"/>
              <a:pPr/>
              <a:t>2</a:t>
            </a:fld>
            <a:endParaRPr lang="nl-NL"/>
          </a:p>
        </p:txBody>
      </p:sp>
    </p:spTree>
    <p:extLst>
      <p:ext uri="{BB962C8B-B14F-4D97-AF65-F5344CB8AC3E}">
        <p14:creationId xmlns:p14="http://schemas.microsoft.com/office/powerpoint/2010/main" val="2284280595"/>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altLang="zh-CN" sz="3600" dirty="0"/>
              <a:t>Thresholding and Morphological Operations</a:t>
            </a:r>
            <a:endParaRPr lang="nl-NL" sz="3600" dirty="0"/>
          </a:p>
        </p:txBody>
      </p:sp>
      <p:sp>
        <p:nvSpPr>
          <p:cNvPr id="8" name="Tijdelijke aanduiding voor verticale tekst 7"/>
          <p:cNvSpPr>
            <a:spLocks noGrp="1"/>
          </p:cNvSpPr>
          <p:nvPr>
            <p:ph type="body" orient="vert" idx="1"/>
          </p:nvPr>
        </p:nvSpPr>
        <p:spPr>
          <a:xfrm>
            <a:off x="404662" y="980728"/>
            <a:ext cx="11389023" cy="5067944"/>
          </a:xfrm>
        </p:spPr>
        <p:txBody>
          <a:bodyPr>
            <a:normAutofit/>
          </a:bodyPr>
          <a:lstStyle/>
          <a:p>
            <a:pPr lvl="3"/>
            <a:endParaRPr lang="en-US" altLang="zh-CN" dirty="0"/>
          </a:p>
          <a:p>
            <a:pPr marL="180975" lvl="3" indent="-180975">
              <a:buClr>
                <a:schemeClr val="bg2"/>
              </a:buClr>
              <a:buFont typeface="Arial" panose="020B0604020202020204" pitchFamily="34" charset="0"/>
              <a:buChar char="•"/>
            </a:pPr>
            <a:r>
              <a:rPr lang="en-US" altLang="zh-CN" dirty="0"/>
              <a:t>Thresholding:</a:t>
            </a:r>
            <a:endParaRPr lang="nl-NL" dirty="0"/>
          </a:p>
          <a:p>
            <a:r>
              <a:rPr lang="en-US" dirty="0"/>
              <a:t>By setting specific HSV range values, objects of a particular color (e.g., a ball) are identified, and the image is converted into a binary image (containing only black and white), where white represents the target objects and black represents the background.</a:t>
            </a:r>
          </a:p>
          <a:p>
            <a:r>
              <a:rPr lang="en-US" dirty="0"/>
              <a:t>OpenCV library is utilized for thresholding to remove irrelevant colors from the image, leaving only parts that match the color of the ball.</a:t>
            </a:r>
          </a:p>
          <a:p>
            <a:endParaRPr lang="en-US" dirty="0"/>
          </a:p>
          <a:p>
            <a:pPr marL="180975" lvl="3" indent="-180975">
              <a:buClr>
                <a:schemeClr val="bg2"/>
              </a:buClr>
              <a:buFont typeface="Arial" panose="020B0604020202020204" pitchFamily="34" charset="0"/>
              <a:buChar char="•"/>
            </a:pPr>
            <a:r>
              <a:rPr lang="en-US" altLang="zh-CN" dirty="0"/>
              <a:t>Morphological Operations:</a:t>
            </a:r>
          </a:p>
          <a:p>
            <a:pPr marL="180975" lvl="3" indent="-180975">
              <a:buClr>
                <a:schemeClr val="bg2"/>
              </a:buClr>
              <a:buFont typeface="Arial" panose="020B0604020202020204" pitchFamily="34" charset="0"/>
              <a:buChar char="•"/>
            </a:pPr>
            <a:r>
              <a:rPr lang="en-US" altLang="zh-CN" dirty="0"/>
              <a:t>Erosion</a:t>
            </a:r>
            <a:r>
              <a:rPr lang="en-US" altLang="zh-CN" b="0" dirty="0"/>
              <a:t>: Removes the edges of white areas, helping to remove small white noise and also separate two touching objects.</a:t>
            </a:r>
          </a:p>
          <a:p>
            <a:pPr marL="180975" lvl="3" indent="-180975">
              <a:buClr>
                <a:schemeClr val="bg2"/>
              </a:buClr>
              <a:buFont typeface="Arial" panose="020B0604020202020204" pitchFamily="34" charset="0"/>
              <a:buChar char="•"/>
            </a:pPr>
            <a:r>
              <a:rPr lang="en-US" altLang="zh-CN" dirty="0"/>
              <a:t>Dilation</a:t>
            </a:r>
            <a:r>
              <a:rPr lang="en-US" altLang="zh-CN" b="0" dirty="0"/>
              <a:t>: Increases the size of white areas to compensate for parts removed in the erosion step, restoring the shape of the object.</a:t>
            </a:r>
          </a:p>
          <a:p>
            <a:pPr marL="180975" lvl="3" indent="-180975">
              <a:buClr>
                <a:schemeClr val="bg2"/>
              </a:buClr>
              <a:buFont typeface="Arial" panose="020B0604020202020204" pitchFamily="34" charset="0"/>
              <a:buChar char="•"/>
            </a:pPr>
            <a:r>
              <a:rPr lang="en-US" altLang="zh-CN" dirty="0"/>
              <a:t>Technical Details</a:t>
            </a:r>
            <a:r>
              <a:rPr lang="en-US" altLang="zh-CN" b="0" dirty="0"/>
              <a:t>: Erosion and dilation operations are often used in sequence to purify the image. OpenCV provides erode and dilate functions for these operations.</a:t>
            </a:r>
          </a:p>
        </p:txBody>
      </p:sp>
      <p:sp>
        <p:nvSpPr>
          <p:cNvPr id="2" name="Tijdelijke aanduiding voor dianummer 1"/>
          <p:cNvSpPr>
            <a:spLocks noGrp="1"/>
          </p:cNvSpPr>
          <p:nvPr>
            <p:ph type="sldNum" sz="quarter" idx="4"/>
          </p:nvPr>
        </p:nvSpPr>
        <p:spPr/>
        <p:txBody>
          <a:bodyPr/>
          <a:lstStyle/>
          <a:p>
            <a:fld id="{5EE7099E-8998-4851-915A-4F4831808297}" type="slidenum">
              <a:rPr lang="nl-NL" smtClean="0"/>
              <a:pPr/>
              <a:t>3</a:t>
            </a:fld>
            <a:endParaRPr lang="nl-NL"/>
          </a:p>
        </p:txBody>
      </p:sp>
    </p:spTree>
    <p:extLst>
      <p:ext uri="{BB962C8B-B14F-4D97-AF65-F5344CB8AC3E}">
        <p14:creationId xmlns:p14="http://schemas.microsoft.com/office/powerpoint/2010/main" val="3984688751"/>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altLang="zh-CN" dirty="0"/>
              <a:t>Precisely Locate the Ball</a:t>
            </a:r>
          </a:p>
        </p:txBody>
      </p:sp>
      <p:sp>
        <p:nvSpPr>
          <p:cNvPr id="8" name="Tijdelijke aanduiding voor verticale tekst 7"/>
          <p:cNvSpPr>
            <a:spLocks noGrp="1"/>
          </p:cNvSpPr>
          <p:nvPr>
            <p:ph type="body" orient="vert" idx="1"/>
          </p:nvPr>
        </p:nvSpPr>
        <p:spPr/>
        <p:txBody>
          <a:bodyPr>
            <a:normAutofit/>
          </a:bodyPr>
          <a:lstStyle/>
          <a:p>
            <a:pPr lvl="3"/>
            <a:endParaRPr lang="en-US" altLang="zh-CN" dirty="0"/>
          </a:p>
          <a:p>
            <a:pPr marL="180975" lvl="3" indent="-180975">
              <a:buClr>
                <a:schemeClr val="bg2"/>
              </a:buClr>
              <a:buFont typeface="Arial" panose="020B0604020202020204" pitchFamily="34" charset="0"/>
              <a:buChar char="•"/>
            </a:pPr>
            <a:r>
              <a:rPr lang="en-US" altLang="zh-CN" dirty="0"/>
              <a:t>Drawing Contours:</a:t>
            </a:r>
          </a:p>
          <a:p>
            <a:pPr lvl="3"/>
            <a:r>
              <a:rPr lang="en-US" altLang="zh-CN" dirty="0"/>
              <a:t>Process: </a:t>
            </a:r>
            <a:r>
              <a:rPr lang="en-US" altLang="zh-CN" b="0" dirty="0"/>
              <a:t>Finds and draws contours in the binary image, where contours can be viewed as continuous points that form the boundary of an object.</a:t>
            </a:r>
          </a:p>
          <a:p>
            <a:pPr lvl="3"/>
            <a:r>
              <a:rPr lang="en-US" altLang="zh-CN" dirty="0"/>
              <a:t>Technical Details: </a:t>
            </a:r>
            <a:r>
              <a:rPr lang="en-US" altLang="zh-CN" b="0" dirty="0"/>
              <a:t>OpenCV’s ‘</a:t>
            </a:r>
            <a:r>
              <a:rPr lang="en-US" altLang="zh-CN" b="0" dirty="0" err="1"/>
              <a:t>findContours</a:t>
            </a:r>
            <a:r>
              <a:rPr lang="en-US" altLang="zh-CN" b="0" dirty="0"/>
              <a:t>’ function is used to find contours in the image. This step is crucial for identifying and locating spherical objects.</a:t>
            </a:r>
          </a:p>
          <a:p>
            <a:pPr lvl="3"/>
            <a:endParaRPr lang="en-US" altLang="zh-CN" b="0" dirty="0"/>
          </a:p>
          <a:p>
            <a:pPr marL="180975" lvl="3" indent="-180975">
              <a:buClr>
                <a:schemeClr val="bg2"/>
              </a:buClr>
              <a:buFont typeface="Arial" panose="020B0604020202020204" pitchFamily="34" charset="0"/>
              <a:buChar char="•"/>
            </a:pPr>
            <a:r>
              <a:rPr lang="en-US" altLang="zh-CN" dirty="0"/>
              <a:t>Drawing Circles:</a:t>
            </a:r>
          </a:p>
          <a:p>
            <a:pPr lvl="3">
              <a:buClr>
                <a:schemeClr val="bg2"/>
              </a:buClr>
            </a:pPr>
            <a:r>
              <a:rPr lang="en-US" altLang="zh-CN" dirty="0"/>
              <a:t>Process: </a:t>
            </a:r>
            <a:r>
              <a:rPr lang="en-US" altLang="zh-CN" b="0" dirty="0"/>
              <a:t>Using contour information to find the smallest enclosing circle, approximating the detected ball's position and size.</a:t>
            </a:r>
          </a:p>
          <a:p>
            <a:pPr lvl="3">
              <a:buClr>
                <a:schemeClr val="bg2"/>
              </a:buClr>
            </a:pPr>
            <a:r>
              <a:rPr lang="en-US" altLang="zh-CN" dirty="0"/>
              <a:t>Technical Details: </a:t>
            </a:r>
            <a:r>
              <a:rPr lang="en-US" altLang="zh-CN" b="0" dirty="0"/>
              <a:t>The ‘</a:t>
            </a:r>
            <a:r>
              <a:rPr lang="en-US" altLang="zh-CN" b="0" dirty="0" err="1"/>
              <a:t>minEnclosingCircle</a:t>
            </a:r>
            <a:r>
              <a:rPr lang="en-US" altLang="zh-CN" b="0" dirty="0"/>
              <a:t>’ function in OpenCV calculates the smallest circle that encloses a given set of points (contour points), simplifying the task of locating the ball.</a:t>
            </a:r>
          </a:p>
        </p:txBody>
      </p:sp>
      <p:sp>
        <p:nvSpPr>
          <p:cNvPr id="2" name="Tijdelijke aanduiding voor dianummer 1"/>
          <p:cNvSpPr>
            <a:spLocks noGrp="1"/>
          </p:cNvSpPr>
          <p:nvPr>
            <p:ph type="sldNum" sz="quarter" idx="4"/>
          </p:nvPr>
        </p:nvSpPr>
        <p:spPr/>
        <p:txBody>
          <a:bodyPr/>
          <a:lstStyle/>
          <a:p>
            <a:fld id="{5EE7099E-8998-4851-915A-4F4831808297}" type="slidenum">
              <a:rPr lang="nl-NL" smtClean="0"/>
              <a:pPr/>
              <a:t>4</a:t>
            </a:fld>
            <a:endParaRPr lang="nl-NL"/>
          </a:p>
        </p:txBody>
      </p:sp>
    </p:spTree>
    <p:extLst>
      <p:ext uri="{BB962C8B-B14F-4D97-AF65-F5344CB8AC3E}">
        <p14:creationId xmlns:p14="http://schemas.microsoft.com/office/powerpoint/2010/main" val="4033775504"/>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altLang="zh-CN" dirty="0"/>
              <a:t>Control and Movement</a:t>
            </a:r>
          </a:p>
        </p:txBody>
      </p:sp>
      <p:sp>
        <p:nvSpPr>
          <p:cNvPr id="8" name="Tijdelijke aanduiding voor verticale tekst 7"/>
          <p:cNvSpPr>
            <a:spLocks noGrp="1"/>
          </p:cNvSpPr>
          <p:nvPr>
            <p:ph type="body" orient="vert" idx="1"/>
          </p:nvPr>
        </p:nvSpPr>
        <p:spPr/>
        <p:txBody>
          <a:bodyPr>
            <a:normAutofit fontScale="92500" lnSpcReduction="10000"/>
          </a:bodyPr>
          <a:lstStyle/>
          <a:p>
            <a:pPr algn="l">
              <a:buFont typeface="Arial" panose="020B0604020202020204" pitchFamily="34" charset="0"/>
              <a:buChar char="•"/>
            </a:pPr>
            <a:r>
              <a:rPr lang="en-US" altLang="zh-CN" b="1" dirty="0"/>
              <a:t>Raspberry Pi as Brain: </a:t>
            </a:r>
            <a:r>
              <a:rPr lang="en-US" altLang="zh-CN" dirty="0"/>
              <a:t>The Raspberry Pi serves as the central processing unit, handling image data analysis and making decisions based on predefined algorithms. It sends commands to the motors based on the processed information.</a:t>
            </a:r>
          </a:p>
          <a:p>
            <a:pPr algn="l">
              <a:buFont typeface="Arial" panose="020B0604020202020204" pitchFamily="34" charset="0"/>
              <a:buChar char="•"/>
            </a:pPr>
            <a:r>
              <a:rPr lang="en-US" altLang="zh-CN" b="1" dirty="0"/>
              <a:t>Four-Wheel Drive System: </a:t>
            </a:r>
            <a:r>
              <a:rPr lang="en-US" altLang="zh-CN" dirty="0"/>
              <a:t>The </a:t>
            </a:r>
            <a:r>
              <a:rPr lang="en-US" altLang="zh-CN" dirty="0" err="1"/>
              <a:t>SunFounder</a:t>
            </a:r>
            <a:r>
              <a:rPr lang="en-US" altLang="zh-CN" dirty="0"/>
              <a:t> PiCar-4WD's four-wheel drive system allows for precise control over speed and direction. This ensures the car can swiftly adjust its path to follow the ball, enhancing its ability to maneuver around obstacles and across various surfaces.</a:t>
            </a:r>
          </a:p>
          <a:p>
            <a:pPr algn="l">
              <a:buFont typeface="Arial" panose="020B0604020202020204" pitchFamily="34" charset="0"/>
              <a:buChar char="•"/>
            </a:pPr>
            <a:r>
              <a:rPr lang="en-US" altLang="zh-CN" b="1" dirty="0"/>
              <a:t>Motor Control: </a:t>
            </a:r>
            <a:r>
              <a:rPr lang="en-US" altLang="zh-CN" dirty="0"/>
              <a:t>The vehicle uses DC motors for movement, with speed and direction controlled by the Raspberry Pi. The integration of motor driver modules enables the Raspberry Pi to manage the motors efficiently, allowing for smooth acceleration and turning.</a:t>
            </a:r>
          </a:p>
          <a:p>
            <a:pPr algn="l">
              <a:buFont typeface="Arial" panose="020B0604020202020204" pitchFamily="34" charset="0"/>
              <a:buChar char="•"/>
            </a:pPr>
            <a:r>
              <a:rPr lang="en-US" altLang="zh-CN" b="1" dirty="0"/>
              <a:t>Servo-Controlled Steering: </a:t>
            </a:r>
            <a:r>
              <a:rPr lang="en-US" altLang="zh-CN" dirty="0"/>
              <a:t>The PiCar-4WD includes servo motors for steering control, offering the ability to make sharp or subtle changes in direction. This is crucial for accurately tracking and following the ball during experiments.</a:t>
            </a:r>
          </a:p>
          <a:p>
            <a:pPr algn="l">
              <a:buFont typeface="Arial" panose="020B0604020202020204" pitchFamily="34" charset="0"/>
              <a:buChar char="•"/>
            </a:pPr>
            <a:r>
              <a:rPr lang="en-US" altLang="zh-CN" b="1" dirty="0"/>
              <a:t>Real-Time Tracking: </a:t>
            </a:r>
            <a:r>
              <a:rPr lang="en-US" altLang="zh-CN" dirty="0"/>
              <a:t>Combining the Raspberry Pi's processing power with the PiCar-4WD's responsive movement capabilities allows for real-time tracking of objects. The system can dynamically adjust its actions based on the position and movement of the ball, ensuring continuous engagement.</a:t>
            </a:r>
          </a:p>
          <a:p>
            <a:pPr algn="l">
              <a:buFont typeface="Arial" panose="020B0604020202020204" pitchFamily="34" charset="0"/>
              <a:buChar char="•"/>
            </a:pPr>
            <a:r>
              <a:rPr lang="en-US" altLang="zh-CN" b="1" dirty="0"/>
              <a:t>Software-Hardware Integration: </a:t>
            </a:r>
            <a:r>
              <a:rPr lang="en-US" altLang="zh-CN" dirty="0"/>
              <a:t>The success of the PiCar-4WD in following and interacting with the ball lies in the seamless integration of software algorithms with the vehicle's hardware components. This synergy between the Raspberry Pi's decision-making and the car's physical movements enables effective real-time response to visual cues.</a:t>
            </a:r>
          </a:p>
        </p:txBody>
      </p:sp>
      <p:sp>
        <p:nvSpPr>
          <p:cNvPr id="2" name="Tijdelijke aanduiding voor dianummer 1"/>
          <p:cNvSpPr>
            <a:spLocks noGrp="1"/>
          </p:cNvSpPr>
          <p:nvPr>
            <p:ph type="sldNum" sz="quarter" idx="4"/>
          </p:nvPr>
        </p:nvSpPr>
        <p:spPr/>
        <p:txBody>
          <a:bodyPr/>
          <a:lstStyle/>
          <a:p>
            <a:fld id="{5EE7099E-8998-4851-915A-4F4831808297}" type="slidenum">
              <a:rPr lang="nl-NL" smtClean="0"/>
              <a:pPr/>
              <a:t>5</a:t>
            </a:fld>
            <a:endParaRPr lang="nl-NL"/>
          </a:p>
        </p:txBody>
      </p:sp>
    </p:spTree>
    <p:extLst>
      <p:ext uri="{BB962C8B-B14F-4D97-AF65-F5344CB8AC3E}">
        <p14:creationId xmlns:p14="http://schemas.microsoft.com/office/powerpoint/2010/main" val="1490874671"/>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altLang="zh-CN" dirty="0"/>
              <a:t>Testing and Evaluation</a:t>
            </a:r>
            <a:endParaRPr lang="nl-NL" dirty="0"/>
          </a:p>
        </p:txBody>
      </p:sp>
      <p:sp>
        <p:nvSpPr>
          <p:cNvPr id="8" name="Tijdelijke aanduiding voor verticale tekst 7"/>
          <p:cNvSpPr>
            <a:spLocks noGrp="1"/>
          </p:cNvSpPr>
          <p:nvPr>
            <p:ph type="body" orient="vert" idx="1"/>
          </p:nvPr>
        </p:nvSpPr>
        <p:spPr/>
        <p:txBody>
          <a:bodyPr>
            <a:normAutofit/>
          </a:bodyPr>
          <a:lstStyle/>
          <a:p>
            <a:pPr lvl="3">
              <a:buClr>
                <a:schemeClr val="bg2"/>
              </a:buClr>
            </a:pPr>
            <a:r>
              <a:rPr lang="en-US" altLang="zh-CN" dirty="0"/>
              <a:t>Object Capture Distance Test:</a:t>
            </a:r>
          </a:p>
          <a:p>
            <a:pPr lvl="3">
              <a:buClr>
                <a:schemeClr val="bg2"/>
              </a:buClr>
            </a:pPr>
            <a:r>
              <a:rPr lang="en-US" altLang="zh-CN" dirty="0"/>
              <a:t> </a:t>
            </a:r>
            <a:r>
              <a:rPr lang="en-US" altLang="zh-CN" b="0" dirty="0"/>
              <a:t>Determines the system's maximum detectable distance for balls, verifying the system's effectiveness at various distances.</a:t>
            </a:r>
          </a:p>
          <a:p>
            <a:pPr lvl="3">
              <a:buClr>
                <a:schemeClr val="bg2"/>
              </a:buClr>
            </a:pPr>
            <a:r>
              <a:rPr lang="en-US" altLang="zh-CN" dirty="0"/>
              <a:t>Color Recognition Capability Test: </a:t>
            </a:r>
          </a:p>
          <a:p>
            <a:pPr lvl="3">
              <a:buClr>
                <a:schemeClr val="bg2"/>
              </a:buClr>
            </a:pPr>
            <a:r>
              <a:rPr lang="en-US" altLang="zh-CN" b="0" dirty="0"/>
              <a:t>Tests the system's ability to recognize balls of different colors by changing the ball's color.</a:t>
            </a:r>
          </a:p>
          <a:p>
            <a:pPr lvl="3">
              <a:buClr>
                <a:schemeClr val="bg2"/>
              </a:buClr>
            </a:pPr>
            <a:r>
              <a:rPr lang="en-US" altLang="zh-CN" dirty="0"/>
              <a:t>Light Intensity Impact Test:</a:t>
            </a:r>
          </a:p>
          <a:p>
            <a:pPr lvl="3">
              <a:buClr>
                <a:schemeClr val="bg2"/>
              </a:buClr>
            </a:pPr>
            <a:r>
              <a:rPr lang="en-US" altLang="zh-CN" dirty="0"/>
              <a:t> </a:t>
            </a:r>
            <a:r>
              <a:rPr lang="en-US" altLang="zh-CN" b="0" dirty="0"/>
              <a:t>Evaluates the system's performance under various lighting conditions, ensuring stable operation in diverse environments.</a:t>
            </a:r>
          </a:p>
          <a:p>
            <a:pPr lvl="3">
              <a:buClr>
                <a:schemeClr val="bg2"/>
              </a:buClr>
            </a:pPr>
            <a:r>
              <a:rPr lang="en-US" altLang="zh-CN" dirty="0"/>
              <a:t>Speed Test: </a:t>
            </a:r>
          </a:p>
          <a:p>
            <a:pPr lvl="3">
              <a:buClr>
                <a:schemeClr val="bg2"/>
              </a:buClr>
            </a:pPr>
            <a:r>
              <a:rPr lang="en-US" altLang="zh-CN" b="0" dirty="0"/>
              <a:t>Measures the speed at which the robot tracks and approaches the ball, demonstrating the system's response speed and execution efficiency.</a:t>
            </a:r>
          </a:p>
        </p:txBody>
      </p:sp>
      <p:sp>
        <p:nvSpPr>
          <p:cNvPr id="2" name="Tijdelijke aanduiding voor dianummer 1"/>
          <p:cNvSpPr>
            <a:spLocks noGrp="1"/>
          </p:cNvSpPr>
          <p:nvPr>
            <p:ph type="sldNum" sz="quarter" idx="4"/>
          </p:nvPr>
        </p:nvSpPr>
        <p:spPr/>
        <p:txBody>
          <a:bodyPr/>
          <a:lstStyle/>
          <a:p>
            <a:fld id="{5EE7099E-8998-4851-915A-4F4831808297}" type="slidenum">
              <a:rPr lang="nl-NL" smtClean="0"/>
              <a:pPr/>
              <a:t>6</a:t>
            </a:fld>
            <a:endParaRPr lang="nl-NL"/>
          </a:p>
        </p:txBody>
      </p:sp>
    </p:spTree>
    <p:extLst>
      <p:ext uri="{BB962C8B-B14F-4D97-AF65-F5344CB8AC3E}">
        <p14:creationId xmlns:p14="http://schemas.microsoft.com/office/powerpoint/2010/main" val="3205120660"/>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altLang="zh-CN" dirty="0"/>
              <a:t>Division of Labor</a:t>
            </a:r>
            <a:endParaRPr lang="nl-NL" dirty="0"/>
          </a:p>
        </p:txBody>
      </p:sp>
      <p:sp>
        <p:nvSpPr>
          <p:cNvPr id="8" name="Tijdelijke aanduiding voor verticale tekst 7"/>
          <p:cNvSpPr>
            <a:spLocks noGrp="1"/>
          </p:cNvSpPr>
          <p:nvPr>
            <p:ph type="body" orient="vert" idx="1"/>
          </p:nvPr>
        </p:nvSpPr>
        <p:spPr/>
        <p:txBody>
          <a:bodyPr>
            <a:normAutofit fontScale="92500" lnSpcReduction="20000"/>
          </a:bodyPr>
          <a:lstStyle/>
          <a:p>
            <a:pPr lvl="3">
              <a:buClr>
                <a:schemeClr val="bg2"/>
              </a:buClr>
            </a:pPr>
            <a:r>
              <a:rPr lang="en-US" altLang="zh-CN" dirty="0"/>
              <a:t>Jiayi Wu</a:t>
            </a:r>
          </a:p>
          <a:p>
            <a:pPr lvl="3">
              <a:buClr>
                <a:schemeClr val="bg2"/>
              </a:buClr>
            </a:pPr>
            <a:r>
              <a:rPr lang="en-US" altLang="zh-CN" dirty="0"/>
              <a:t>Image processing </a:t>
            </a:r>
            <a:r>
              <a:rPr lang="en-US" altLang="zh-CN"/>
              <a:t>with OpenCV</a:t>
            </a:r>
          </a:p>
          <a:p>
            <a:pPr lvl="3">
              <a:buClr>
                <a:schemeClr val="bg2"/>
              </a:buClr>
            </a:pPr>
            <a:endParaRPr lang="en-US" altLang="zh-CN" dirty="0"/>
          </a:p>
          <a:p>
            <a:pPr lvl="3">
              <a:buClr>
                <a:schemeClr val="bg2"/>
              </a:buClr>
            </a:pPr>
            <a:r>
              <a:rPr lang="en-US" altLang="zh-CN" dirty="0"/>
              <a:t>Pu Li</a:t>
            </a:r>
          </a:p>
          <a:p>
            <a:pPr lvl="3">
              <a:buClr>
                <a:schemeClr val="bg2"/>
              </a:buClr>
            </a:pPr>
            <a:r>
              <a:rPr lang="en-US" altLang="zh-CN" dirty="0"/>
              <a:t>Image processing with OpenCV</a:t>
            </a:r>
          </a:p>
          <a:p>
            <a:pPr lvl="3">
              <a:buClr>
                <a:schemeClr val="bg2"/>
              </a:buClr>
            </a:pPr>
            <a:endParaRPr lang="en-US" altLang="zh-CN" dirty="0"/>
          </a:p>
          <a:p>
            <a:pPr lvl="3">
              <a:buClr>
                <a:schemeClr val="bg2"/>
              </a:buClr>
            </a:pPr>
            <a:r>
              <a:rPr lang="en-US" altLang="zh-CN" dirty="0" err="1"/>
              <a:t>Suju</a:t>
            </a:r>
            <a:r>
              <a:rPr lang="en-US" altLang="zh-CN" dirty="0"/>
              <a:t> Li</a:t>
            </a:r>
          </a:p>
          <a:p>
            <a:pPr lvl="3">
              <a:buClr>
                <a:schemeClr val="bg2"/>
              </a:buClr>
            </a:pPr>
            <a:r>
              <a:rPr lang="en-US" altLang="zh-CN" dirty="0"/>
              <a:t>Control and Movement</a:t>
            </a:r>
          </a:p>
          <a:p>
            <a:pPr lvl="3">
              <a:buClr>
                <a:schemeClr val="bg2"/>
              </a:buClr>
            </a:pPr>
            <a:endParaRPr lang="en-US" altLang="zh-CN" dirty="0"/>
          </a:p>
          <a:p>
            <a:pPr lvl="3">
              <a:buClr>
                <a:schemeClr val="bg2"/>
              </a:buClr>
            </a:pPr>
            <a:r>
              <a:rPr lang="en-US" altLang="zh-CN" dirty="0" err="1"/>
              <a:t>Ruhao</a:t>
            </a:r>
            <a:r>
              <a:rPr lang="en-US" altLang="zh-CN" dirty="0"/>
              <a:t> Han</a:t>
            </a:r>
          </a:p>
          <a:p>
            <a:pPr lvl="3">
              <a:buClr>
                <a:schemeClr val="bg2"/>
              </a:buClr>
            </a:pPr>
            <a:r>
              <a:rPr lang="en-US" altLang="zh-CN" dirty="0"/>
              <a:t>Control and Movement</a:t>
            </a:r>
          </a:p>
          <a:p>
            <a:pPr lvl="3">
              <a:buClr>
                <a:schemeClr val="bg2"/>
              </a:buClr>
            </a:pPr>
            <a:endParaRPr lang="en-US" altLang="zh-CN" b="0" dirty="0"/>
          </a:p>
          <a:p>
            <a:pPr lvl="3">
              <a:buClr>
                <a:schemeClr val="bg2"/>
              </a:buClr>
            </a:pPr>
            <a:r>
              <a:rPr lang="en-US" altLang="zh-CN" dirty="0"/>
              <a:t>Shan Jiang</a:t>
            </a:r>
          </a:p>
          <a:p>
            <a:pPr lvl="3">
              <a:buClr>
                <a:schemeClr val="bg2"/>
              </a:buClr>
            </a:pPr>
            <a:r>
              <a:rPr lang="nl-NL" altLang="zh-CN" dirty="0"/>
              <a:t>Testing and Evaluation</a:t>
            </a:r>
            <a:endParaRPr lang="en-US" altLang="zh-CN" dirty="0"/>
          </a:p>
          <a:p>
            <a:pPr lvl="3">
              <a:buClr>
                <a:schemeClr val="bg2"/>
              </a:buClr>
            </a:pPr>
            <a:endParaRPr lang="en-US" altLang="zh-CN" b="0" dirty="0"/>
          </a:p>
        </p:txBody>
      </p:sp>
      <p:sp>
        <p:nvSpPr>
          <p:cNvPr id="2" name="Tijdelijke aanduiding voor dianummer 1"/>
          <p:cNvSpPr>
            <a:spLocks noGrp="1"/>
          </p:cNvSpPr>
          <p:nvPr>
            <p:ph type="sldNum" sz="quarter" idx="4"/>
          </p:nvPr>
        </p:nvSpPr>
        <p:spPr/>
        <p:txBody>
          <a:bodyPr/>
          <a:lstStyle/>
          <a:p>
            <a:fld id="{5EE7099E-8998-4851-915A-4F4831808297}" type="slidenum">
              <a:rPr lang="nl-NL" smtClean="0"/>
              <a:pPr/>
              <a:t>7</a:t>
            </a:fld>
            <a:endParaRPr lang="nl-NL"/>
          </a:p>
        </p:txBody>
      </p:sp>
    </p:spTree>
    <p:extLst>
      <p:ext uri="{BB962C8B-B14F-4D97-AF65-F5344CB8AC3E}">
        <p14:creationId xmlns:p14="http://schemas.microsoft.com/office/powerpoint/2010/main" val="610067703"/>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NL" dirty="0" err="1"/>
              <a:t>Text</a:t>
            </a:r>
            <a:r>
              <a:rPr lang="nl-NL" dirty="0"/>
              <a:t> dominant, image 25%</a:t>
            </a:r>
          </a:p>
        </p:txBody>
      </p:sp>
      <p:sp>
        <p:nvSpPr>
          <p:cNvPr id="7" name="Tijdelijke aanduiding voor verticale tekst 6"/>
          <p:cNvSpPr>
            <a:spLocks noGrp="1"/>
          </p:cNvSpPr>
          <p:nvPr>
            <p:ph type="body" orient="vert" idx="1"/>
          </p:nvPr>
        </p:nvSpPr>
        <p:spPr/>
        <p:txBody>
          <a:bodyPr/>
          <a:lstStyle/>
          <a:p>
            <a:pPr lvl="3"/>
            <a:r>
              <a:rPr lang="nl-NL"/>
              <a:t>Lorem ipsum dolor sit amet</a:t>
            </a:r>
          </a:p>
          <a:p>
            <a:pPr lvl="2"/>
            <a:r>
              <a:rPr lang="nl-NL"/>
              <a:t>Consectetuer adipiscing elit. Maecenas porttitor congue massa. </a:t>
            </a:r>
            <a:br>
              <a:rPr lang="nl-NL"/>
            </a:br>
            <a:r>
              <a:rPr lang="nl-NL"/>
              <a:t>Fusce posuere, magna sed pulvinar ultricies.</a:t>
            </a:r>
          </a:p>
          <a:p>
            <a:r>
              <a:rPr lang="nl-NL"/>
              <a:t>Nunc viverra imperdiet enim. </a:t>
            </a:r>
          </a:p>
          <a:p>
            <a:r>
              <a:rPr lang="nl-NL"/>
              <a:t>Fusce est. </a:t>
            </a:r>
          </a:p>
          <a:p>
            <a:r>
              <a:rPr lang="nl-NL"/>
              <a:t>Vivamus a tellus.</a:t>
            </a:r>
          </a:p>
          <a:p>
            <a:pPr lvl="1"/>
            <a:r>
              <a:rPr lang="nl-NL"/>
              <a:t>Pellentesque habitant morbi.</a:t>
            </a:r>
          </a:p>
          <a:p>
            <a:pPr lvl="1"/>
            <a:r>
              <a:rPr lang="nl-NL"/>
              <a:t>Proin pharetra nonummy pede. </a:t>
            </a:r>
          </a:p>
          <a:p>
            <a:pPr lvl="1"/>
            <a:r>
              <a:rPr lang="nl-NL"/>
              <a:t>Mauris et orci.</a:t>
            </a:r>
          </a:p>
          <a:p>
            <a:endParaRPr lang="nl-NL" dirty="0"/>
          </a:p>
        </p:txBody>
      </p:sp>
      <p:sp>
        <p:nvSpPr>
          <p:cNvPr id="2" name="Tijdelijke aanduiding voor dianummer 1"/>
          <p:cNvSpPr>
            <a:spLocks noGrp="1"/>
          </p:cNvSpPr>
          <p:nvPr>
            <p:ph type="sldNum" sz="quarter" idx="4"/>
          </p:nvPr>
        </p:nvSpPr>
        <p:spPr/>
        <p:txBody>
          <a:bodyPr/>
          <a:lstStyle/>
          <a:p>
            <a:fld id="{5EE7099E-8998-4851-915A-4F4831808297}" type="slidenum">
              <a:rPr lang="nl-NL" smtClean="0"/>
              <a:pPr/>
              <a:t>8</a:t>
            </a:fld>
            <a:endParaRPr lang="nl-NL"/>
          </a:p>
        </p:txBody>
      </p:sp>
      <p:sp>
        <p:nvSpPr>
          <p:cNvPr id="4" name="Picture Placeholder 3">
            <a:extLst>
              <a:ext uri="{FF2B5EF4-FFF2-40B4-BE49-F238E27FC236}">
                <a16:creationId xmlns:a16="http://schemas.microsoft.com/office/drawing/2014/main" id="{3471A420-5579-C463-9D5C-7A658E139722}"/>
              </a:ext>
            </a:extLst>
          </p:cNvPr>
          <p:cNvSpPr>
            <a:spLocks noGrp="1"/>
          </p:cNvSpPr>
          <p:nvPr>
            <p:ph type="pic" sz="quarter" idx="13"/>
          </p:nvPr>
        </p:nvSpPr>
        <p:spPr/>
        <p:txBody>
          <a:bodyPr/>
          <a:lstStyle/>
          <a:p>
            <a:endParaRPr lang="zh-CN" altLang="en-US"/>
          </a:p>
        </p:txBody>
      </p:sp>
    </p:spTree>
    <p:extLst>
      <p:ext uri="{BB962C8B-B14F-4D97-AF65-F5344CB8AC3E}">
        <p14:creationId xmlns:p14="http://schemas.microsoft.com/office/powerpoint/2010/main" val="246121372"/>
      </p:ext>
    </p:extLst>
  </p:cSld>
  <p:clrMapOvr>
    <a:masterClrMapping/>
  </p:clrMapOvr>
  <p:transition spd="slow">
    <p:wipe dir="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bce83e47c546ff6ac1b4b362eaa37f0f7a52c"/>
</p:tagLst>
</file>

<file path=ppt/theme/theme1.xml><?xml version="1.0" encoding="utf-8"?>
<a:theme xmlns:a="http://schemas.openxmlformats.org/drawingml/2006/main" name="Corporate template-set Universiteit Leiden">
  <a:themeElements>
    <a:clrScheme name="Universiteit Leiden">
      <a:dk1>
        <a:srgbClr val="000000"/>
      </a:dk1>
      <a:lt1>
        <a:srgbClr val="FFFFFF"/>
      </a:lt1>
      <a:dk2>
        <a:srgbClr val="8592BC"/>
      </a:dk2>
      <a:lt2>
        <a:srgbClr val="001158"/>
      </a:lt2>
      <a:accent1>
        <a:srgbClr val="9EBA2E"/>
      </a:accent1>
      <a:accent2>
        <a:srgbClr val="5CB1EB"/>
      </a:accent2>
      <a:accent3>
        <a:srgbClr val="34A3A9"/>
      </a:accent3>
      <a:accent4>
        <a:srgbClr val="F46E32"/>
      </a:accent4>
      <a:accent5>
        <a:srgbClr val="2C712D"/>
      </a:accent5>
      <a:accent6>
        <a:srgbClr val="B02079"/>
      </a:accent6>
      <a:hlink>
        <a:srgbClr val="0033CC"/>
      </a:hlink>
      <a:folHlink>
        <a:srgbClr val="7030A0"/>
      </a:folHlink>
    </a:clrScheme>
    <a:fontScheme name="Universiteit Leiden">
      <a:majorFont>
        <a:latin typeface="Georgia"/>
        <a:ea typeface=""/>
        <a:cs typeface=""/>
      </a:majorFont>
      <a:minorFont>
        <a:latin typeface="Georgi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08000" tIns="108000" rIns="108000" bIns="108000" rtlCol="0">
        <a:noAutofit/>
      </a:bodyPr>
      <a:lstStyle>
        <a:defPPr>
          <a:defRPr noProof="0" dirty="0" err="1" smtClean="0">
            <a:solidFill>
              <a:schemeClr val="bg2"/>
            </a:solidFill>
          </a:defRPr>
        </a:defPPr>
      </a:lstStyle>
    </a:txDef>
  </a:objectDefaults>
  <a:extraClrSchemeLst/>
  <a:extLst>
    <a:ext uri="{05A4C25C-085E-4340-85A3-A5531E510DB2}">
      <thm15:themeFamily xmlns:thm15="http://schemas.microsoft.com/office/thememl/2012/main" name="16-9-windows-en-met-slidenr.potx" id="{AFEA357D-D7A1-4093-8F37-2903EA1E32B4}" vid="{CE1BFD01-A7D4-4F03-8ED9-8F286D333555}"/>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8E77E9BB20574C88F1A51905EBD0AF" ma:contentTypeVersion="2" ma:contentTypeDescription="Create a new document." ma:contentTypeScope="" ma:versionID="2fd0fa924a9e82cd60e1feff1e189b11">
  <xsd:schema xmlns:xsd="http://www.w3.org/2001/XMLSchema" xmlns:xs="http://www.w3.org/2001/XMLSchema" xmlns:p="http://schemas.microsoft.com/office/2006/metadata/properties" xmlns:ns2="01a1795b-c314-4f6e-9e61-ae7877c66689" targetNamespace="http://schemas.microsoft.com/office/2006/metadata/properties" ma:root="true" ma:fieldsID="312e5ddb972235c6e69e0cbbfcd395b3" ns2:_="">
    <xsd:import namespace="01a1795b-c314-4f6e-9e61-ae7877c6668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a1795b-c314-4f6e-9e61-ae7877c666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9FBFB-9829-4960-B574-BA25F32F53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a1795b-c314-4f6e-9e61-ae7877c666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2D4775-B13D-4BD4-89B1-2E5B7CFBB17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6ABCAEF-D5A0-4535-AD83-587F03E189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16-9-windows-en-met-slidenr</Template>
  <TotalTime>2322</TotalTime>
  <Words>1885</Words>
  <Application>Microsoft Office PowerPoint</Application>
  <PresentationFormat>自定义</PresentationFormat>
  <Paragraphs>175</Paragraphs>
  <Slides>17</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Arial</vt:lpstr>
      <vt:lpstr>Georgia</vt:lpstr>
      <vt:lpstr>Söhne</vt:lpstr>
      <vt:lpstr>Minion</vt:lpstr>
      <vt:lpstr>Calibri</vt:lpstr>
      <vt:lpstr>Corporate template-set Universiteit Leiden</vt:lpstr>
      <vt:lpstr>Title presentation</vt:lpstr>
      <vt:lpstr>Index</vt:lpstr>
      <vt:lpstr>Implementation Details</vt:lpstr>
      <vt:lpstr>Thresholding and Morphological Operations</vt:lpstr>
      <vt:lpstr>Precisely Locate the Ball</vt:lpstr>
      <vt:lpstr>Control and Movement</vt:lpstr>
      <vt:lpstr>Testing and Evaluation</vt:lpstr>
      <vt:lpstr>Division of Labor</vt:lpstr>
      <vt:lpstr>Text dominant, image 25%</vt:lpstr>
      <vt:lpstr>Text and image egual, 50%-50%</vt:lpstr>
      <vt:lpstr>Image dominant, text 25%</vt:lpstr>
      <vt:lpstr>Only image</vt:lpstr>
      <vt:lpstr>Text and 4 images</vt:lpstr>
      <vt:lpstr>Text and 2 images</vt:lpstr>
      <vt:lpstr>Graph</vt:lpstr>
      <vt:lpstr>Video</vt:lpstr>
      <vt:lpstr>Title closure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presentation</dc:title>
  <dc:creator>JIAYI WU</dc:creator>
  <cp:lastModifiedBy>JIAYI WU</cp:lastModifiedBy>
  <cp:revision>1</cp:revision>
  <dcterms:created xsi:type="dcterms:W3CDTF">2024-03-13T22:46:26Z</dcterms:created>
  <dcterms:modified xsi:type="dcterms:W3CDTF">2024-03-15T13:29:02Z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0x010100798E77E9BB20574C88F1A51905EBD0AF</vt:lpwstr>
  </property>
</Properties>
</file>