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2" r:id="rId3"/>
    <p:sldId id="310" r:id="rId5"/>
    <p:sldId id="262" r:id="rId6"/>
    <p:sldId id="295" r:id="rId7"/>
    <p:sldId id="367" r:id="rId8"/>
    <p:sldId id="365" r:id="rId9"/>
    <p:sldId id="366" r:id="rId10"/>
    <p:sldId id="368" r:id="rId11"/>
    <p:sldId id="369" r:id="rId12"/>
    <p:sldId id="327" r:id="rId13"/>
    <p:sldId id="312" r:id="rId14"/>
    <p:sldId id="320" r:id="rId15"/>
    <p:sldId id="36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19"/>
    <a:srgbClr val="42A8DE"/>
    <a:srgbClr val="2874A9"/>
    <a:srgbClr val="75BAE4"/>
    <a:srgbClr val="F08300"/>
    <a:srgbClr val="2E9EDA"/>
    <a:srgbClr val="FCAE04"/>
    <a:srgbClr val="DC5A46"/>
    <a:srgbClr val="F0AA50"/>
    <a:srgbClr val="FA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0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" y="102"/>
      </p:cViewPr>
      <p:guideLst>
        <p:guide orient="horz" pos="3142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DA2A-DB10-43BE-8E34-376128F4AB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DA2A-DB10-43BE-8E34-376128F4AB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3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ABF1AA-1DB1-410C-9117-A63DF51B00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1437D7-30DE-45F9-B035-A517B091E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hf hdr="0" ftr="0" dt="0"/>
  <p:txStyles>
    <p:titleStyle>
      <a:lvl1pPr algn="l" defTabSz="609600" rtl="0" eaLnBrk="1" latinLnBrk="0" hangingPunct="1">
        <a:spcBef>
          <a:spcPct val="0"/>
        </a:spcBef>
        <a:buNone/>
        <a:defRPr sz="1865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Raleway"/>
          <a:ea typeface="+mn-ea"/>
          <a:cs typeface="Raleway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135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135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 rot="10800000">
            <a:off x="4665245" y="296"/>
            <a:ext cx="7526693" cy="6858001"/>
          </a:xfrm>
          <a:prstGeom prst="triangle">
            <a:avLst>
              <a:gd name="adj" fmla="val 24670"/>
            </a:avLst>
          </a:prstGeom>
          <a:solidFill>
            <a:schemeClr val="bg1">
              <a:alpha val="68000"/>
            </a:schemeClr>
          </a:solidFill>
          <a:ln w="317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7225" y="704850"/>
            <a:ext cx="327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cs typeface="+mn-ea"/>
                <a:sym typeface="+mn-lt"/>
              </a:rPr>
              <a:t>Shopping       Mall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07773" y="2611794"/>
            <a:ext cx="23126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07730" y="2792730"/>
            <a:ext cx="235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答辩人：李 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456295" y="3423920"/>
            <a:ext cx="235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指导老师：骆沛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257" y="223284"/>
            <a:ext cx="8128000" cy="47478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开启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íşḻïḓê"/>
          <p:cNvGrpSpPr/>
          <p:nvPr/>
        </p:nvGrpSpPr>
        <p:grpSpPr>
          <a:xfrm>
            <a:off x="457200" y="2026108"/>
            <a:ext cx="11277600" cy="4457700"/>
            <a:chOff x="0" y="1455737"/>
            <a:chExt cx="8953500" cy="4457700"/>
          </a:xfrm>
        </p:grpSpPr>
        <p:sp>
          <p:nvSpPr>
            <p:cNvPr id="20" name="íṧ1îḓê"/>
            <p:cNvSpPr/>
            <p:nvPr/>
          </p:nvSpPr>
          <p:spPr bwMode="auto">
            <a:xfrm>
              <a:off x="0" y="1455737"/>
              <a:ext cx="8953500" cy="4457700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ṥļîdè"/>
            <p:cNvSpPr/>
            <p:nvPr/>
          </p:nvSpPr>
          <p:spPr bwMode="auto">
            <a:xfrm>
              <a:off x="8083550" y="1455737"/>
              <a:ext cx="869950" cy="857250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íSḻiďè"/>
            <p:cNvSpPr/>
            <p:nvPr/>
          </p:nvSpPr>
          <p:spPr bwMode="auto">
            <a:xfrm>
              <a:off x="0" y="5487987"/>
              <a:ext cx="1719263" cy="134938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ṣḻiḍe"/>
            <p:cNvSpPr/>
            <p:nvPr/>
          </p:nvSpPr>
          <p:spPr bwMode="auto">
            <a:xfrm>
              <a:off x="1879600" y="4813300"/>
              <a:ext cx="1460500" cy="747713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şḻiḓé"/>
            <p:cNvSpPr/>
            <p:nvPr/>
          </p:nvSpPr>
          <p:spPr bwMode="auto">
            <a:xfrm>
              <a:off x="3311525" y="3989387"/>
              <a:ext cx="730250" cy="731838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šḻïḍé"/>
            <p:cNvSpPr/>
            <p:nvPr/>
          </p:nvSpPr>
          <p:spPr bwMode="auto">
            <a:xfrm>
              <a:off x="4087813" y="3429000"/>
              <a:ext cx="1517650" cy="541338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$lïďe"/>
            <p:cNvSpPr/>
            <p:nvPr/>
          </p:nvSpPr>
          <p:spPr bwMode="auto">
            <a:xfrm>
              <a:off x="5603875" y="2681287"/>
              <a:ext cx="887413" cy="696913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ŝ1ïde"/>
            <p:cNvSpPr/>
            <p:nvPr/>
          </p:nvSpPr>
          <p:spPr bwMode="auto">
            <a:xfrm>
              <a:off x="6500813" y="2308225"/>
              <a:ext cx="1587500" cy="369888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3760" y="4319813"/>
            <a:ext cx="2238231" cy="1448033"/>
            <a:chOff x="973760" y="4319813"/>
            <a:chExt cx="2238231" cy="1448033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973760" y="4319813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śľïḓê"/>
            <p:cNvSpPr txBox="1"/>
            <p:nvPr/>
          </p:nvSpPr>
          <p:spPr>
            <a:xfrm>
              <a:off x="973760" y="4355765"/>
              <a:ext cx="1798475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配置路由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íṩḻîḍé"/>
            <p:cNvSpPr/>
            <p:nvPr/>
          </p:nvSpPr>
          <p:spPr bwMode="auto">
            <a:xfrm>
              <a:off x="982827" y="4694319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根据思维导图，把每个页面对应的路由配置好，每个页面相互有关联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16697" y="2797214"/>
            <a:ext cx="2271428" cy="1448033"/>
            <a:chOff x="3359497" y="2748228"/>
            <a:chExt cx="2271428" cy="1448033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3359497" y="2748228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ṡļídé"/>
            <p:cNvSpPr txBox="1"/>
            <p:nvPr/>
          </p:nvSpPr>
          <p:spPr>
            <a:xfrm>
              <a:off x="3359497" y="2784180"/>
              <a:ext cx="1798475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公共组件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ṩḻîḍé"/>
            <p:cNvSpPr/>
            <p:nvPr/>
          </p:nvSpPr>
          <p:spPr bwMode="auto">
            <a:xfrm>
              <a:off x="3401761" y="3172785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cs typeface="+mn-ea"/>
                  <a:sym typeface="+mn-lt"/>
                </a:rPr>
                <a:t>配置公共组件</a:t>
              </a:r>
              <a:r>
                <a:rPr lang="en-US" altLang="zh-CN" sz="1400" dirty="0">
                  <a:cs typeface="+mn-ea"/>
                  <a:sym typeface="+mn-lt"/>
                </a:rPr>
                <a:t>--</a:t>
              </a:r>
              <a:r>
                <a:rPr lang="zh-CN" altLang="en-US" sz="1400" dirty="0">
                  <a:cs typeface="+mn-ea"/>
                  <a:sym typeface="+mn-lt"/>
                </a:rPr>
                <a:t>顶部标题栏，重复的内容，写一个公共组件，在每个需要的组件直接引入，使用插槽</a:t>
              </a:r>
              <a:r>
                <a:rPr lang="en-US" altLang="zh-CN" sz="1400" dirty="0">
                  <a:cs typeface="+mn-ea"/>
                  <a:sym typeface="+mn-lt"/>
                </a:rPr>
                <a:t>slot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45415" y="4745263"/>
            <a:ext cx="2229164" cy="1448033"/>
            <a:chOff x="5262665" y="4561339"/>
            <a:chExt cx="2229164" cy="1448033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5262665" y="4561339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ľíḓe"/>
            <p:cNvSpPr txBox="1"/>
            <p:nvPr/>
          </p:nvSpPr>
          <p:spPr>
            <a:xfrm>
              <a:off x="5262665" y="4597291"/>
              <a:ext cx="1798475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拆分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组件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íṩḻîḍé"/>
            <p:cNvSpPr/>
            <p:nvPr/>
          </p:nvSpPr>
          <p:spPr bwMode="auto">
            <a:xfrm>
              <a:off x="5262665" y="4926042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cs typeface="+mn-ea"/>
                  <a:sym typeface="+mn-lt"/>
                </a:rPr>
                <a:t>把每一个页面拆分成多个组件，方便后期维护，用</a:t>
              </a:r>
              <a:endParaRPr lang="zh-CN" altLang="en-US" sz="14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v-if</a:t>
              </a:r>
              <a:r>
                <a:rPr lang="zh-CN" altLang="en-US" sz="1400" dirty="0">
                  <a:cs typeface="+mn-ea"/>
                  <a:sym typeface="+mn-lt"/>
                </a:rPr>
                <a:t>来判断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08315" y="3191867"/>
            <a:ext cx="2284607" cy="1448033"/>
            <a:chOff x="8599169" y="2912548"/>
            <a:chExt cx="2284607" cy="1448033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8599169" y="2912548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îşľïḑe"/>
            <p:cNvSpPr txBox="1"/>
            <p:nvPr/>
          </p:nvSpPr>
          <p:spPr>
            <a:xfrm>
              <a:off x="8599169" y="2948500"/>
              <a:ext cx="1798475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时间规划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ṩḻîḍé"/>
            <p:cNvSpPr/>
            <p:nvPr/>
          </p:nvSpPr>
          <p:spPr bwMode="auto">
            <a:xfrm>
              <a:off x="8654612" y="3330817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15</a:t>
              </a:r>
              <a:r>
                <a:rPr lang="zh-CN" altLang="en-US" sz="1200" dirty="0">
                  <a:cs typeface="+mn-ea"/>
                  <a:sym typeface="+mn-lt"/>
                </a:rPr>
                <a:t>天内，每天规定任务，留</a:t>
              </a:r>
              <a:r>
                <a:rPr lang="en-US" altLang="zh-CN" sz="1200" dirty="0">
                  <a:cs typeface="+mn-ea"/>
                  <a:sym typeface="+mn-lt"/>
                </a:rPr>
                <a:t>2</a:t>
              </a:r>
              <a:r>
                <a:rPr lang="zh-CN" altLang="en-US" sz="1200" dirty="0">
                  <a:cs typeface="+mn-ea"/>
                  <a:sym typeface="+mn-lt"/>
                </a:rPr>
                <a:t>天时间修改自己的</a:t>
              </a:r>
              <a:r>
                <a:rPr lang="en-US" altLang="zh-CN" sz="1200" dirty="0">
                  <a:cs typeface="+mn-ea"/>
                  <a:sym typeface="+mn-lt"/>
                </a:rPr>
                <a:t>bug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60425" y="1484656"/>
            <a:ext cx="2241604" cy="1448033"/>
            <a:chOff x="7778362" y="1800451"/>
            <a:chExt cx="2241604" cy="1448033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7778362" y="1800451"/>
              <a:ext cx="9067" cy="144803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šḷîďe"/>
            <p:cNvSpPr txBox="1"/>
            <p:nvPr/>
          </p:nvSpPr>
          <p:spPr>
            <a:xfrm>
              <a:off x="7778362" y="1836403"/>
              <a:ext cx="1798475" cy="33855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结构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思路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íṩḻîḍé"/>
            <p:cNvSpPr/>
            <p:nvPr/>
          </p:nvSpPr>
          <p:spPr bwMode="auto">
            <a:xfrm>
              <a:off x="7790802" y="2227345"/>
              <a:ext cx="222916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>
                <a:cs typeface="+mn-ea"/>
                <a:sym typeface="+mn-lt"/>
              </a:endParaRPr>
            </a:p>
          </p:txBody>
        </p:sp>
      </p:grpSp>
      <p:sp>
        <p:nvSpPr>
          <p:cNvPr id="12" name="íṩḻîḍé"/>
          <p:cNvSpPr/>
          <p:nvPr/>
        </p:nvSpPr>
        <p:spPr bwMode="auto">
          <a:xfrm>
            <a:off x="7472473" y="1929926"/>
            <a:ext cx="2229164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5" name="íṩḻîḍé"/>
          <p:cNvSpPr/>
          <p:nvPr/>
        </p:nvSpPr>
        <p:spPr bwMode="auto">
          <a:xfrm>
            <a:off x="7515860" y="1929765"/>
            <a:ext cx="2228850" cy="109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200" dirty="0">
                <a:cs typeface="+mn-ea"/>
                <a:sym typeface="+mn-lt"/>
              </a:rPr>
              <a:t>拆分组件后，根据组件</a:t>
            </a:r>
            <a:r>
              <a:rPr lang="en-US" altLang="zh-CN" sz="1200" dirty="0">
                <a:cs typeface="+mn-ea"/>
                <a:sym typeface="+mn-lt"/>
              </a:rPr>
              <a:t>Vant</a:t>
            </a:r>
            <a:r>
              <a:rPr lang="zh-CN" altLang="en-US" sz="1200" dirty="0">
                <a:cs typeface="+mn-ea"/>
                <a:sym typeface="+mn-lt"/>
              </a:rPr>
              <a:t>写基本的样式，每个功能基本都需要发请求，注意</a:t>
            </a:r>
            <a:r>
              <a:rPr lang="en-US" altLang="zh-CN" sz="1200" dirty="0">
                <a:cs typeface="+mn-ea"/>
                <a:sym typeface="+mn-lt"/>
              </a:rPr>
              <a:t>post</a:t>
            </a:r>
            <a:r>
              <a:rPr lang="zh-CN" altLang="en-US" sz="1200" dirty="0">
                <a:cs typeface="+mn-ea"/>
                <a:sym typeface="+mn-lt"/>
              </a:rPr>
              <a:t>，</a:t>
            </a:r>
            <a:r>
              <a:rPr lang="en-US" altLang="zh-CN" sz="1200" dirty="0">
                <a:cs typeface="+mn-ea"/>
                <a:sym typeface="+mn-lt"/>
              </a:rPr>
              <a:t>get</a:t>
            </a:r>
            <a:r>
              <a:rPr lang="zh-CN" altLang="en-US" sz="1200" dirty="0">
                <a:cs typeface="+mn-ea"/>
                <a:sym typeface="+mn-lt"/>
              </a:rPr>
              <a:t>；注意传的参数，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首页功能总结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9925" y="3140968"/>
            <a:ext cx="10803409" cy="1188133"/>
            <a:chOff x="669925" y="3140968"/>
            <a:chExt cx="10803409" cy="1188133"/>
          </a:xfrm>
        </p:grpSpPr>
        <p:sp>
          <p:nvSpPr>
            <p:cNvPr id="4" name="ïśḷide"/>
            <p:cNvSpPr/>
            <p:nvPr/>
          </p:nvSpPr>
          <p:spPr>
            <a:xfrm>
              <a:off x="669925" y="3320426"/>
              <a:ext cx="10803409" cy="851664"/>
            </a:xfrm>
            <a:prstGeom prst="rightArrow">
              <a:avLst>
                <a:gd name="adj1" fmla="val 59701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5" name="iṧľíďe"/>
            <p:cNvGrpSpPr/>
            <p:nvPr/>
          </p:nvGrpSpPr>
          <p:grpSpPr>
            <a:xfrm>
              <a:off x="1013505" y="3140968"/>
              <a:ext cx="1664051" cy="1188133"/>
              <a:chOff x="1406466" y="2090057"/>
              <a:chExt cx="3243260" cy="2315688"/>
            </a:xfrm>
          </p:grpSpPr>
          <p:sp>
            <p:nvSpPr>
              <p:cNvPr id="37" name="iṣļíḍ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8" name="iŝḻîde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9" name="í$ḻîďê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î$ḻidê"/>
            <p:cNvGrpSpPr/>
            <p:nvPr/>
          </p:nvGrpSpPr>
          <p:grpSpPr>
            <a:xfrm>
              <a:off x="3065693" y="3140968"/>
              <a:ext cx="1664051" cy="1188133"/>
              <a:chOff x="1406466" y="2090057"/>
              <a:chExt cx="3243260" cy="2315688"/>
            </a:xfrm>
          </p:grpSpPr>
          <p:sp>
            <p:nvSpPr>
              <p:cNvPr id="34" name="íşḷíḍ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5" name="iṧḻiď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6" name="íŝḷïḍé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ï$1îḓê"/>
            <p:cNvGrpSpPr/>
            <p:nvPr/>
          </p:nvGrpSpPr>
          <p:grpSpPr>
            <a:xfrm>
              <a:off x="5117881" y="3140968"/>
              <a:ext cx="1664051" cy="1188133"/>
              <a:chOff x="1406466" y="2090057"/>
              <a:chExt cx="3243260" cy="2315688"/>
            </a:xfrm>
          </p:grpSpPr>
          <p:sp>
            <p:nvSpPr>
              <p:cNvPr id="31" name="iṣḷïdê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2" name="îśḷide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3" name="ïṡľïḑe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îŝľiḓê"/>
            <p:cNvGrpSpPr/>
            <p:nvPr/>
          </p:nvGrpSpPr>
          <p:grpSpPr>
            <a:xfrm>
              <a:off x="7170069" y="3140968"/>
              <a:ext cx="1664051" cy="1188133"/>
              <a:chOff x="1406466" y="2090057"/>
              <a:chExt cx="3243260" cy="2315688"/>
            </a:xfrm>
          </p:grpSpPr>
          <p:sp>
            <p:nvSpPr>
              <p:cNvPr id="28" name="îṧ1íḍé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9" name="isḷîḋ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0" name="íṡḷíḍè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Slíḑe"/>
            <p:cNvGrpSpPr/>
            <p:nvPr/>
          </p:nvGrpSpPr>
          <p:grpSpPr>
            <a:xfrm>
              <a:off x="9222257" y="3140968"/>
              <a:ext cx="1664051" cy="1188133"/>
              <a:chOff x="1406466" y="2090057"/>
              <a:chExt cx="3243260" cy="2315688"/>
            </a:xfrm>
          </p:grpSpPr>
          <p:sp>
            <p:nvSpPr>
              <p:cNvPr id="25" name="iŝḻïḑe"/>
              <p:cNvSpPr/>
              <p:nvPr/>
            </p:nvSpPr>
            <p:spPr>
              <a:xfrm>
                <a:off x="3825466" y="2090057"/>
                <a:ext cx="824260" cy="70172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6" name="íšḷïḋè"/>
              <p:cNvSpPr/>
              <p:nvPr/>
            </p:nvSpPr>
            <p:spPr>
              <a:xfrm flipV="1">
                <a:off x="1406466" y="3752602"/>
                <a:ext cx="757646" cy="65314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7" name="ïṩ1îḍé"/>
              <p:cNvSpPr/>
              <p:nvPr/>
            </p:nvSpPr>
            <p:spPr>
              <a:xfrm>
                <a:off x="1781299" y="2090057"/>
                <a:ext cx="2458193" cy="2315688"/>
              </a:xfrm>
              <a:prstGeom prst="parallelogram">
                <a:avLst>
                  <a:gd name="adj" fmla="val 58009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63403" y="1867890"/>
            <a:ext cx="2164253" cy="908538"/>
            <a:chOff x="763403" y="1867890"/>
            <a:chExt cx="2164253" cy="908538"/>
          </a:xfrm>
        </p:grpSpPr>
        <p:sp>
          <p:nvSpPr>
            <p:cNvPr id="23" name="îṣliḓê"/>
            <p:cNvSpPr/>
            <p:nvPr/>
          </p:nvSpPr>
          <p:spPr bwMode="auto">
            <a:xfrm>
              <a:off x="763403" y="221902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cs typeface="+mn-ea"/>
                  <a:sym typeface="+mn-lt"/>
                </a:rPr>
                <a:t>：</a:t>
              </a:r>
              <a:r>
                <a:rPr lang="zh-CN" altLang="en-US" sz="1400" dirty="0">
                  <a:cs typeface="+mn-ea"/>
                  <a:sym typeface="+mn-lt"/>
                </a:rPr>
                <a:t>使用</a:t>
              </a:r>
              <a:r>
                <a:rPr lang="zh-CN" altLang="en-US" sz="1400" dirty="0">
                  <a:cs typeface="+mn-ea"/>
                  <a:sym typeface="+mn-lt"/>
                </a:rPr>
                <a:t>高德地图插件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cs typeface="+mn-ea"/>
                  <a:sym typeface="+mn-lt"/>
                </a:rPr>
                <a:t>：模糊搜索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4" name="is1iďé"/>
            <p:cNvSpPr txBox="1"/>
            <p:nvPr/>
          </p:nvSpPr>
          <p:spPr bwMode="auto">
            <a:xfrm>
              <a:off x="763403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城市定位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58696" y="1867890"/>
            <a:ext cx="2164253" cy="908538"/>
            <a:chOff x="4858696" y="1867890"/>
            <a:chExt cx="2164253" cy="908538"/>
          </a:xfrm>
        </p:grpSpPr>
        <p:sp>
          <p:nvSpPr>
            <p:cNvPr id="21" name="íṣḻiḓê"/>
            <p:cNvSpPr/>
            <p:nvPr/>
          </p:nvSpPr>
          <p:spPr bwMode="auto">
            <a:xfrm>
              <a:off x="4858696" y="2219029"/>
              <a:ext cx="2164253" cy="5573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iŝ1ïdé"/>
            <p:cNvSpPr txBox="1"/>
            <p:nvPr/>
          </p:nvSpPr>
          <p:spPr bwMode="auto">
            <a:xfrm>
              <a:off x="4858696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商品分类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963072" y="1867890"/>
            <a:ext cx="2164253" cy="1272540"/>
            <a:chOff x="8963072" y="1867890"/>
            <a:chExt cx="2164253" cy="1272540"/>
          </a:xfrm>
        </p:grpSpPr>
        <p:sp>
          <p:nvSpPr>
            <p:cNvPr id="19" name="ïsḻíḑê"/>
            <p:cNvSpPr/>
            <p:nvPr/>
          </p:nvSpPr>
          <p:spPr bwMode="auto">
            <a:xfrm>
              <a:off x="8963072" y="2219045"/>
              <a:ext cx="2164080" cy="9213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cs typeface="+mn-ea"/>
                  <a:sym typeface="+mn-lt"/>
                </a:rPr>
                <a:t>传</a:t>
              </a:r>
              <a:r>
                <a:rPr lang="en-US" altLang="zh-CN" sz="1400" dirty="0">
                  <a:cs typeface="+mn-ea"/>
                  <a:sym typeface="+mn-lt"/>
                </a:rPr>
                <a:t>id</a:t>
              </a:r>
              <a:r>
                <a:rPr lang="zh-CN" altLang="en-US" sz="1400" dirty="0">
                  <a:cs typeface="+mn-ea"/>
                  <a:sym typeface="+mn-lt"/>
                </a:rPr>
                <a:t>跳转路由到详情页，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cs typeface="+mn-ea"/>
                  <a:sym typeface="+mn-lt"/>
                </a:rPr>
                <a:t>注意参数</a:t>
              </a:r>
              <a:r>
                <a:rPr lang="en-US" altLang="zh-CN" sz="1400" dirty="0">
                  <a:cs typeface="+mn-ea"/>
                  <a:sym typeface="+mn-lt"/>
                </a:rPr>
                <a:t>--</a:t>
              </a:r>
              <a:r>
                <a:rPr lang="en-US" altLang="zh-CN" sz="1400" dirty="0">
                  <a:cs typeface="+mn-ea"/>
                  <a:sym typeface="+mn-lt"/>
                </a:rPr>
                <a:t>id</a:t>
              </a:r>
              <a:r>
                <a:rPr lang="zh-CN" altLang="en-US" sz="1400" dirty="0">
                  <a:cs typeface="+mn-ea"/>
                  <a:sym typeface="+mn-lt"/>
                </a:rPr>
                <a:t>！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0" name="íṣḻiḓê"/>
            <p:cNvSpPr txBox="1"/>
            <p:nvPr/>
          </p:nvSpPr>
          <p:spPr bwMode="auto">
            <a:xfrm>
              <a:off x="8963072" y="186789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进入详情页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06508" y="4683090"/>
            <a:ext cx="2417445" cy="1935480"/>
            <a:chOff x="2806508" y="4845650"/>
            <a:chExt cx="2417445" cy="1935480"/>
          </a:xfrm>
        </p:grpSpPr>
        <p:sp>
          <p:nvSpPr>
            <p:cNvPr id="17" name="iš1iḑé"/>
            <p:cNvSpPr/>
            <p:nvPr/>
          </p:nvSpPr>
          <p:spPr bwMode="auto">
            <a:xfrm>
              <a:off x="2806508" y="5196805"/>
              <a:ext cx="2417445" cy="158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1:</a:t>
              </a:r>
              <a:r>
                <a:rPr lang="zh-CN" altLang="en-US" sz="1400" dirty="0">
                  <a:cs typeface="+mn-ea"/>
                  <a:sym typeface="+mn-lt"/>
                </a:rPr>
                <a:t>关键字高亮</a:t>
              </a:r>
              <a:r>
                <a:rPr lang="en-US" altLang="zh-CN" sz="1400" dirty="0">
                  <a:cs typeface="+mn-ea"/>
                  <a:sym typeface="+mn-lt"/>
                </a:rPr>
                <a:t>:</a:t>
              </a:r>
              <a:r>
                <a:rPr lang="zh-CN" altLang="en-US" sz="1400" dirty="0">
                  <a:cs typeface="+mn-ea"/>
                  <a:sym typeface="+mn-lt"/>
                </a:rPr>
                <a:t>使用正则，并用</a:t>
              </a:r>
              <a:r>
                <a:rPr lang="en-US" altLang="zh-CN" sz="1400" dirty="0">
                  <a:cs typeface="+mn-ea"/>
                  <a:sym typeface="+mn-lt"/>
                </a:rPr>
                <a:t>v-html</a:t>
              </a:r>
              <a:r>
                <a:rPr lang="zh-CN" altLang="en-US" sz="1400" dirty="0">
                  <a:cs typeface="+mn-ea"/>
                  <a:sym typeface="+mn-lt"/>
                </a:rPr>
                <a:t>进行</a:t>
              </a:r>
              <a:r>
                <a:rPr lang="zh-CN" altLang="en-US" sz="1400" dirty="0">
                  <a:cs typeface="+mn-ea"/>
                  <a:sym typeface="+mn-lt"/>
                </a:rPr>
                <a:t>转化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2:</a:t>
              </a:r>
              <a:r>
                <a:rPr lang="zh-CN" altLang="en-US" sz="1400" dirty="0">
                  <a:cs typeface="+mn-ea"/>
                  <a:sym typeface="+mn-lt"/>
                </a:rPr>
                <a:t>搜索历史存到本地，判断本地是否存在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3:</a:t>
              </a:r>
              <a:r>
                <a:rPr lang="zh-CN" altLang="en-US" sz="1400" dirty="0">
                  <a:cs typeface="+mn-ea"/>
                  <a:sym typeface="+mn-lt"/>
                </a:rPr>
                <a:t>模糊搜索</a:t>
              </a:r>
              <a:r>
                <a:rPr lang="en-US" altLang="zh-CN" sz="1400" dirty="0">
                  <a:cs typeface="+mn-ea"/>
                  <a:sym typeface="+mn-lt"/>
                </a:rPr>
                <a:t>..............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18" name="is1iḓé"/>
            <p:cNvSpPr txBox="1"/>
            <p:nvPr/>
          </p:nvSpPr>
          <p:spPr bwMode="auto">
            <a:xfrm>
              <a:off x="2806508" y="484565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搜索</a:t>
              </a:r>
              <a:endParaRPr lang="zh-CN" altLang="en-US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10884" y="4601810"/>
            <a:ext cx="2164253" cy="2179955"/>
            <a:chOff x="6910884" y="4845650"/>
            <a:chExt cx="2164253" cy="2179955"/>
          </a:xfrm>
        </p:grpSpPr>
        <p:sp>
          <p:nvSpPr>
            <p:cNvPr id="15" name="îṧḷíḍé"/>
            <p:cNvSpPr/>
            <p:nvPr/>
          </p:nvSpPr>
          <p:spPr bwMode="auto">
            <a:xfrm>
              <a:off x="6910884" y="5196805"/>
              <a:ext cx="2164080" cy="182880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cs typeface="+mn-ea"/>
                  <a:sym typeface="+mn-lt"/>
                </a:rPr>
                <a:t>：使用插件（better-scroll(使</a:t>
              </a:r>
              <a:r>
                <a:rPr lang="zh-CN" altLang="en-US" sz="1400" dirty="0">
                  <a:cs typeface="+mn-ea"/>
                  <a:sym typeface="+mn-lt"/>
                </a:rPr>
                <a:t>页面平滑滚动)）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cs typeface="+mn-ea"/>
                  <a:sym typeface="+mn-lt"/>
                </a:rPr>
                <a:t>：点击之后，传</a:t>
              </a:r>
              <a:r>
                <a:rPr lang="en-US" altLang="zh-CN" sz="1400" dirty="0">
                  <a:cs typeface="+mn-ea"/>
                  <a:sym typeface="+mn-lt"/>
                </a:rPr>
                <a:t>id</a:t>
              </a:r>
              <a:r>
                <a:rPr lang="zh-CN" altLang="en-US" sz="1400" dirty="0">
                  <a:cs typeface="+mn-ea"/>
                  <a:sym typeface="+mn-lt"/>
                </a:rPr>
                <a:t>跳转详情页</a:t>
              </a:r>
              <a:endParaRPr lang="zh-CN" altLang="en-US" sz="14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cs typeface="+mn-ea"/>
                  <a:sym typeface="+mn-lt"/>
                </a:rPr>
                <a:t>：点击购物车按钮，底部</a:t>
              </a:r>
              <a:r>
                <a:rPr lang="en-US" altLang="zh-CN" sz="1400" dirty="0">
                  <a:cs typeface="+mn-ea"/>
                  <a:sym typeface="+mn-lt"/>
                </a:rPr>
                <a:t>+1</a:t>
              </a:r>
              <a:r>
                <a:rPr lang="zh-CN" altLang="en-US" sz="1400" dirty="0">
                  <a:cs typeface="+mn-ea"/>
                  <a:sym typeface="+mn-lt"/>
                </a:rPr>
                <a:t>，用</a:t>
              </a:r>
              <a:r>
                <a:rPr lang="en-US" altLang="zh-CN" sz="1400" dirty="0">
                  <a:cs typeface="+mn-ea"/>
                  <a:sym typeface="+mn-lt"/>
                </a:rPr>
                <a:t>vue</a:t>
              </a:r>
              <a:r>
                <a:rPr lang="zh-CN" altLang="en-US" sz="1400" dirty="0">
                  <a:cs typeface="+mn-ea"/>
                  <a:sym typeface="+mn-lt"/>
                </a:rPr>
                <a:t>共享数据，并</a:t>
              </a:r>
              <a:r>
                <a:rPr lang="zh-CN" altLang="en-US" sz="1400" dirty="0">
                  <a:cs typeface="+mn-ea"/>
                  <a:sym typeface="+mn-lt"/>
                </a:rPr>
                <a:t>实时监听数量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6" name="îṣļîḋé"/>
            <p:cNvSpPr txBox="1"/>
            <p:nvPr/>
          </p:nvSpPr>
          <p:spPr bwMode="auto">
            <a:xfrm>
              <a:off x="6910884" y="4845650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商品推荐</a:t>
              </a:r>
              <a:endParaRPr lang="zh-CN" altLang="en-US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iš1iḑé"/>
          <p:cNvSpPr/>
          <p:nvPr/>
        </p:nvSpPr>
        <p:spPr bwMode="auto">
          <a:xfrm>
            <a:off x="4752148" y="2219290"/>
            <a:ext cx="2417445" cy="15843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400" dirty="0">
                <a:cs typeface="+mn-ea"/>
                <a:sym typeface="+mn-lt"/>
              </a:rPr>
              <a:t>1</a:t>
            </a:r>
            <a:r>
              <a:rPr lang="zh-CN" altLang="en-US" sz="1400" dirty="0">
                <a:cs typeface="+mn-ea"/>
                <a:sym typeface="+mn-lt"/>
              </a:rPr>
              <a:t>：点击传</a:t>
            </a:r>
            <a:r>
              <a:rPr lang="en-US" altLang="zh-CN" sz="1400" dirty="0">
                <a:cs typeface="+mn-ea"/>
                <a:sym typeface="+mn-lt"/>
              </a:rPr>
              <a:t>index</a:t>
            </a:r>
            <a:r>
              <a:rPr lang="zh-CN" altLang="en-US" sz="1400" dirty="0">
                <a:cs typeface="+mn-ea"/>
                <a:sym typeface="+mn-lt"/>
              </a:rPr>
              <a:t>到分类页面</a:t>
            </a:r>
            <a:endParaRPr lang="zh-CN" altLang="en-US" sz="14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cs typeface="+mn-ea"/>
                <a:sym typeface="+mn-lt"/>
              </a:rPr>
              <a:t>在分类接收</a:t>
            </a:r>
            <a:r>
              <a:rPr lang="en-US" altLang="zh-CN" sz="1400" dirty="0">
                <a:cs typeface="+mn-ea"/>
                <a:sym typeface="+mn-lt"/>
              </a:rPr>
              <a:t>index</a:t>
            </a:r>
            <a:r>
              <a:rPr lang="zh-CN" altLang="en-US" sz="1400" dirty="0">
                <a:cs typeface="+mn-ea"/>
                <a:sym typeface="+mn-lt"/>
              </a:rPr>
              <a:t>后，根据</a:t>
            </a:r>
            <a:r>
              <a:rPr lang="en-US" altLang="zh-CN" sz="1400" dirty="0">
                <a:cs typeface="+mn-ea"/>
                <a:sym typeface="+mn-lt"/>
              </a:rPr>
              <a:t>index</a:t>
            </a:r>
            <a:r>
              <a:rPr lang="zh-CN" altLang="en-US" sz="1400" dirty="0">
                <a:cs typeface="+mn-ea"/>
                <a:sym typeface="+mn-lt"/>
              </a:rPr>
              <a:t>进行高亮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封装函数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55340" y="2423157"/>
            <a:ext cx="11843270" cy="2565937"/>
            <a:chOff x="155340" y="2412362"/>
            <a:chExt cx="11843270" cy="2565937"/>
          </a:xfrm>
        </p:grpSpPr>
        <p:sp>
          <p:nvSpPr>
            <p:cNvPr id="4" name="íṩľiḓè"/>
            <p:cNvSpPr/>
            <p:nvPr/>
          </p:nvSpPr>
          <p:spPr bwMode="auto">
            <a:xfrm flipH="1">
              <a:off x="8463772" y="4835655"/>
              <a:ext cx="3534838" cy="0"/>
            </a:xfrm>
            <a:prstGeom prst="line">
              <a:avLst/>
            </a:prstGeom>
            <a:noFill/>
            <a:ln w="292100" cap="sq">
              <a:solidFill>
                <a:schemeClr val="accent4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" name="ï$liḍè"/>
            <p:cNvSpPr/>
            <p:nvPr/>
          </p:nvSpPr>
          <p:spPr bwMode="auto">
            <a:xfrm flipH="1">
              <a:off x="155340" y="2561640"/>
              <a:ext cx="8913770" cy="0"/>
            </a:xfrm>
            <a:prstGeom prst="line">
              <a:avLst/>
            </a:prstGeom>
            <a:noFill/>
            <a:ln w="292100" cap="sq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" name="íṣḷïḍé"/>
            <p:cNvSpPr/>
            <p:nvPr/>
          </p:nvSpPr>
          <p:spPr bwMode="auto">
            <a:xfrm>
              <a:off x="3422737" y="3697818"/>
              <a:ext cx="524134" cy="1134519"/>
            </a:xfrm>
            <a:custGeom>
              <a:avLst/>
              <a:gdLst>
                <a:gd name="T0" fmla="*/ 326 w 326"/>
                <a:gd name="T1" fmla="*/ 604 h 604"/>
                <a:gd name="T2" fmla="*/ 326 w 326"/>
                <a:gd name="T3" fmla="*/ 604 h 604"/>
                <a:gd name="T4" fmla="*/ 292 w 326"/>
                <a:gd name="T5" fmla="*/ 602 h 604"/>
                <a:gd name="T6" fmla="*/ 260 w 326"/>
                <a:gd name="T7" fmla="*/ 598 h 604"/>
                <a:gd name="T8" fmla="*/ 228 w 326"/>
                <a:gd name="T9" fmla="*/ 590 h 604"/>
                <a:gd name="T10" fmla="*/ 198 w 326"/>
                <a:gd name="T11" fmla="*/ 580 h 604"/>
                <a:gd name="T12" fmla="*/ 170 w 326"/>
                <a:gd name="T13" fmla="*/ 568 h 604"/>
                <a:gd name="T14" fmla="*/ 144 w 326"/>
                <a:gd name="T15" fmla="*/ 552 h 604"/>
                <a:gd name="T16" fmla="*/ 118 w 326"/>
                <a:gd name="T17" fmla="*/ 534 h 604"/>
                <a:gd name="T18" fmla="*/ 96 w 326"/>
                <a:gd name="T19" fmla="*/ 516 h 604"/>
                <a:gd name="T20" fmla="*/ 74 w 326"/>
                <a:gd name="T21" fmla="*/ 494 h 604"/>
                <a:gd name="T22" fmla="*/ 56 w 326"/>
                <a:gd name="T23" fmla="*/ 470 h 604"/>
                <a:gd name="T24" fmla="*/ 40 w 326"/>
                <a:gd name="T25" fmla="*/ 446 h 604"/>
                <a:gd name="T26" fmla="*/ 26 w 326"/>
                <a:gd name="T27" fmla="*/ 420 h 604"/>
                <a:gd name="T28" fmla="*/ 16 w 326"/>
                <a:gd name="T29" fmla="*/ 392 h 604"/>
                <a:gd name="T30" fmla="*/ 8 w 326"/>
                <a:gd name="T31" fmla="*/ 362 h 604"/>
                <a:gd name="T32" fmla="*/ 2 w 326"/>
                <a:gd name="T33" fmla="*/ 332 h 604"/>
                <a:gd name="T34" fmla="*/ 0 w 326"/>
                <a:gd name="T35" fmla="*/ 302 h 604"/>
                <a:gd name="T36" fmla="*/ 0 w 326"/>
                <a:gd name="T37" fmla="*/ 302 h 604"/>
                <a:gd name="T38" fmla="*/ 2 w 326"/>
                <a:gd name="T39" fmla="*/ 270 h 604"/>
                <a:gd name="T40" fmla="*/ 8 w 326"/>
                <a:gd name="T41" fmla="*/ 240 h 604"/>
                <a:gd name="T42" fmla="*/ 16 w 326"/>
                <a:gd name="T43" fmla="*/ 212 h 604"/>
                <a:gd name="T44" fmla="*/ 26 w 326"/>
                <a:gd name="T45" fmla="*/ 184 h 604"/>
                <a:gd name="T46" fmla="*/ 40 w 326"/>
                <a:gd name="T47" fmla="*/ 158 h 604"/>
                <a:gd name="T48" fmla="*/ 56 w 326"/>
                <a:gd name="T49" fmla="*/ 132 h 604"/>
                <a:gd name="T50" fmla="*/ 74 w 326"/>
                <a:gd name="T51" fmla="*/ 110 h 604"/>
                <a:gd name="T52" fmla="*/ 96 w 326"/>
                <a:gd name="T53" fmla="*/ 88 h 604"/>
                <a:gd name="T54" fmla="*/ 118 w 326"/>
                <a:gd name="T55" fmla="*/ 68 h 604"/>
                <a:gd name="T56" fmla="*/ 144 w 326"/>
                <a:gd name="T57" fmla="*/ 52 h 604"/>
                <a:gd name="T58" fmla="*/ 170 w 326"/>
                <a:gd name="T59" fmla="*/ 36 h 604"/>
                <a:gd name="T60" fmla="*/ 198 w 326"/>
                <a:gd name="T61" fmla="*/ 24 h 604"/>
                <a:gd name="T62" fmla="*/ 228 w 326"/>
                <a:gd name="T63" fmla="*/ 14 h 604"/>
                <a:gd name="T64" fmla="*/ 260 w 326"/>
                <a:gd name="T65" fmla="*/ 6 h 604"/>
                <a:gd name="T66" fmla="*/ 292 w 326"/>
                <a:gd name="T67" fmla="*/ 2 h 604"/>
                <a:gd name="T68" fmla="*/ 326 w 326"/>
                <a:gd name="T6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604">
                  <a:moveTo>
                    <a:pt x="326" y="604"/>
                  </a:moveTo>
                  <a:lnTo>
                    <a:pt x="326" y="604"/>
                  </a:lnTo>
                  <a:lnTo>
                    <a:pt x="292" y="602"/>
                  </a:lnTo>
                  <a:lnTo>
                    <a:pt x="260" y="598"/>
                  </a:lnTo>
                  <a:lnTo>
                    <a:pt x="228" y="590"/>
                  </a:lnTo>
                  <a:lnTo>
                    <a:pt x="198" y="580"/>
                  </a:lnTo>
                  <a:lnTo>
                    <a:pt x="170" y="568"/>
                  </a:lnTo>
                  <a:lnTo>
                    <a:pt x="144" y="552"/>
                  </a:lnTo>
                  <a:lnTo>
                    <a:pt x="118" y="534"/>
                  </a:lnTo>
                  <a:lnTo>
                    <a:pt x="96" y="516"/>
                  </a:lnTo>
                  <a:lnTo>
                    <a:pt x="74" y="494"/>
                  </a:lnTo>
                  <a:lnTo>
                    <a:pt x="56" y="470"/>
                  </a:lnTo>
                  <a:lnTo>
                    <a:pt x="40" y="446"/>
                  </a:lnTo>
                  <a:lnTo>
                    <a:pt x="26" y="420"/>
                  </a:lnTo>
                  <a:lnTo>
                    <a:pt x="16" y="392"/>
                  </a:lnTo>
                  <a:lnTo>
                    <a:pt x="8" y="362"/>
                  </a:lnTo>
                  <a:lnTo>
                    <a:pt x="2" y="33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270"/>
                  </a:lnTo>
                  <a:lnTo>
                    <a:pt x="8" y="240"/>
                  </a:lnTo>
                  <a:lnTo>
                    <a:pt x="16" y="212"/>
                  </a:lnTo>
                  <a:lnTo>
                    <a:pt x="26" y="184"/>
                  </a:lnTo>
                  <a:lnTo>
                    <a:pt x="40" y="158"/>
                  </a:lnTo>
                  <a:lnTo>
                    <a:pt x="56" y="132"/>
                  </a:lnTo>
                  <a:lnTo>
                    <a:pt x="74" y="110"/>
                  </a:lnTo>
                  <a:lnTo>
                    <a:pt x="96" y="88"/>
                  </a:lnTo>
                  <a:lnTo>
                    <a:pt x="118" y="68"/>
                  </a:lnTo>
                  <a:lnTo>
                    <a:pt x="144" y="52"/>
                  </a:lnTo>
                  <a:lnTo>
                    <a:pt x="170" y="36"/>
                  </a:lnTo>
                  <a:lnTo>
                    <a:pt x="198" y="24"/>
                  </a:lnTo>
                  <a:lnTo>
                    <a:pt x="228" y="14"/>
                  </a:lnTo>
                  <a:lnTo>
                    <a:pt x="260" y="6"/>
                  </a:lnTo>
                  <a:lnTo>
                    <a:pt x="292" y="2"/>
                  </a:lnTo>
                  <a:lnTo>
                    <a:pt x="326" y="0"/>
                  </a:lnTo>
                </a:path>
              </a:pathLst>
            </a:custGeom>
            <a:noFill/>
            <a:ln w="2921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" name="išlíďê"/>
            <p:cNvSpPr/>
            <p:nvPr/>
          </p:nvSpPr>
          <p:spPr bwMode="auto">
            <a:xfrm flipH="1">
              <a:off x="3941898" y="3697818"/>
              <a:ext cx="2992211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" name="iṧļiḍe"/>
            <p:cNvSpPr/>
            <p:nvPr/>
          </p:nvSpPr>
          <p:spPr bwMode="auto">
            <a:xfrm flipH="1">
              <a:off x="3928549" y="4835655"/>
              <a:ext cx="4402231" cy="0"/>
            </a:xfrm>
            <a:prstGeom prst="line">
              <a:avLst/>
            </a:prstGeom>
            <a:noFill/>
            <a:ln w="2921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" name="îṥ1îďé"/>
            <p:cNvSpPr/>
            <p:nvPr/>
          </p:nvSpPr>
          <p:spPr bwMode="auto">
            <a:xfrm flipH="1">
              <a:off x="6934107" y="3697818"/>
              <a:ext cx="2345336" cy="0"/>
            </a:xfrm>
            <a:prstGeom prst="line">
              <a:avLst/>
            </a:pr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" name="íŝlíde"/>
            <p:cNvSpPr/>
            <p:nvPr/>
          </p:nvSpPr>
          <p:spPr bwMode="auto">
            <a:xfrm>
              <a:off x="2497176" y="2412362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1" name="îṡļíďê"/>
            <p:cNvSpPr/>
            <p:nvPr/>
          </p:nvSpPr>
          <p:spPr bwMode="auto">
            <a:xfrm>
              <a:off x="5018362" y="4679741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2" name="íşļïḓé"/>
            <p:cNvSpPr/>
            <p:nvPr/>
          </p:nvSpPr>
          <p:spPr bwMode="auto">
            <a:xfrm>
              <a:off x="7539516" y="2412362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5" name="íṣḷiḓé"/>
            <p:cNvSpPr/>
            <p:nvPr/>
          </p:nvSpPr>
          <p:spPr bwMode="auto">
            <a:xfrm>
              <a:off x="8181502" y="4679741"/>
              <a:ext cx="298557" cy="29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6" name="îṧḷiďé"/>
            <p:cNvSpPr/>
            <p:nvPr/>
          </p:nvSpPr>
          <p:spPr bwMode="auto">
            <a:xfrm>
              <a:off x="4645504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7" name="íŝḷîḑé"/>
            <p:cNvSpPr/>
            <p:nvPr/>
          </p:nvSpPr>
          <p:spPr bwMode="auto">
            <a:xfrm>
              <a:off x="6092510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8" name="íŝḷíde"/>
            <p:cNvSpPr/>
            <p:nvPr/>
          </p:nvSpPr>
          <p:spPr bwMode="auto">
            <a:xfrm>
              <a:off x="8196342" y="3636448"/>
              <a:ext cx="107814" cy="107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9" name="išḷiḍè"/>
            <p:cNvSpPr/>
            <p:nvPr/>
          </p:nvSpPr>
          <p:spPr bwMode="auto">
            <a:xfrm>
              <a:off x="3888821" y="4779261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20" name="íṡḷîdè"/>
            <p:cNvSpPr/>
            <p:nvPr/>
          </p:nvSpPr>
          <p:spPr bwMode="auto">
            <a:xfrm>
              <a:off x="6696134" y="4782578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21" name="iṡlïḋê"/>
            <p:cNvSpPr/>
            <p:nvPr/>
          </p:nvSpPr>
          <p:spPr bwMode="auto">
            <a:xfrm>
              <a:off x="9859274" y="4782578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1" name="îṥḷíde"/>
            <p:cNvSpPr/>
            <p:nvPr/>
          </p:nvSpPr>
          <p:spPr bwMode="auto">
            <a:xfrm>
              <a:off x="9236319" y="2561640"/>
              <a:ext cx="520817" cy="1136178"/>
            </a:xfrm>
            <a:custGeom>
              <a:avLst/>
              <a:gdLst>
                <a:gd name="T0" fmla="*/ 0 w 324"/>
                <a:gd name="T1" fmla="*/ 0 h 604"/>
                <a:gd name="T2" fmla="*/ 0 w 324"/>
                <a:gd name="T3" fmla="*/ 0 h 604"/>
                <a:gd name="T4" fmla="*/ 34 w 324"/>
                <a:gd name="T5" fmla="*/ 2 h 604"/>
                <a:gd name="T6" fmla="*/ 66 w 324"/>
                <a:gd name="T7" fmla="*/ 6 h 604"/>
                <a:gd name="T8" fmla="*/ 96 w 324"/>
                <a:gd name="T9" fmla="*/ 14 h 604"/>
                <a:gd name="T10" fmla="*/ 126 w 324"/>
                <a:gd name="T11" fmla="*/ 24 h 604"/>
                <a:gd name="T12" fmla="*/ 154 w 324"/>
                <a:gd name="T13" fmla="*/ 36 h 604"/>
                <a:gd name="T14" fmla="*/ 182 w 324"/>
                <a:gd name="T15" fmla="*/ 52 h 604"/>
                <a:gd name="T16" fmla="*/ 206 w 324"/>
                <a:gd name="T17" fmla="*/ 70 h 604"/>
                <a:gd name="T18" fmla="*/ 230 w 324"/>
                <a:gd name="T19" fmla="*/ 88 h 604"/>
                <a:gd name="T20" fmla="*/ 250 w 324"/>
                <a:gd name="T21" fmla="*/ 110 h 604"/>
                <a:gd name="T22" fmla="*/ 270 w 324"/>
                <a:gd name="T23" fmla="*/ 134 h 604"/>
                <a:gd name="T24" fmla="*/ 286 w 324"/>
                <a:gd name="T25" fmla="*/ 158 h 604"/>
                <a:gd name="T26" fmla="*/ 300 w 324"/>
                <a:gd name="T27" fmla="*/ 184 h 604"/>
                <a:gd name="T28" fmla="*/ 310 w 324"/>
                <a:gd name="T29" fmla="*/ 212 h 604"/>
                <a:gd name="T30" fmla="*/ 318 w 324"/>
                <a:gd name="T31" fmla="*/ 242 h 604"/>
                <a:gd name="T32" fmla="*/ 324 w 324"/>
                <a:gd name="T33" fmla="*/ 272 h 604"/>
                <a:gd name="T34" fmla="*/ 324 w 324"/>
                <a:gd name="T35" fmla="*/ 302 h 604"/>
                <a:gd name="T36" fmla="*/ 324 w 324"/>
                <a:gd name="T37" fmla="*/ 302 h 604"/>
                <a:gd name="T38" fmla="*/ 324 w 324"/>
                <a:gd name="T39" fmla="*/ 332 h 604"/>
                <a:gd name="T40" fmla="*/ 318 w 324"/>
                <a:gd name="T41" fmla="*/ 362 h 604"/>
                <a:gd name="T42" fmla="*/ 310 w 324"/>
                <a:gd name="T43" fmla="*/ 392 h 604"/>
                <a:gd name="T44" fmla="*/ 300 w 324"/>
                <a:gd name="T45" fmla="*/ 420 h 604"/>
                <a:gd name="T46" fmla="*/ 286 w 324"/>
                <a:gd name="T47" fmla="*/ 446 h 604"/>
                <a:gd name="T48" fmla="*/ 270 w 324"/>
                <a:gd name="T49" fmla="*/ 470 h 604"/>
                <a:gd name="T50" fmla="*/ 250 w 324"/>
                <a:gd name="T51" fmla="*/ 494 h 604"/>
                <a:gd name="T52" fmla="*/ 230 w 324"/>
                <a:gd name="T53" fmla="*/ 516 h 604"/>
                <a:gd name="T54" fmla="*/ 206 w 324"/>
                <a:gd name="T55" fmla="*/ 534 h 604"/>
                <a:gd name="T56" fmla="*/ 182 w 324"/>
                <a:gd name="T57" fmla="*/ 552 h 604"/>
                <a:gd name="T58" fmla="*/ 154 w 324"/>
                <a:gd name="T59" fmla="*/ 568 h 604"/>
                <a:gd name="T60" fmla="*/ 126 w 324"/>
                <a:gd name="T61" fmla="*/ 580 h 604"/>
                <a:gd name="T62" fmla="*/ 96 w 324"/>
                <a:gd name="T63" fmla="*/ 590 h 604"/>
                <a:gd name="T64" fmla="*/ 66 w 324"/>
                <a:gd name="T65" fmla="*/ 598 h 604"/>
                <a:gd name="T66" fmla="*/ 34 w 324"/>
                <a:gd name="T67" fmla="*/ 602 h 604"/>
                <a:gd name="T68" fmla="*/ 0 w 324"/>
                <a:gd name="T69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604">
                  <a:moveTo>
                    <a:pt x="0" y="0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66" y="6"/>
                  </a:lnTo>
                  <a:lnTo>
                    <a:pt x="96" y="14"/>
                  </a:lnTo>
                  <a:lnTo>
                    <a:pt x="126" y="24"/>
                  </a:lnTo>
                  <a:lnTo>
                    <a:pt x="154" y="36"/>
                  </a:lnTo>
                  <a:lnTo>
                    <a:pt x="182" y="52"/>
                  </a:lnTo>
                  <a:lnTo>
                    <a:pt x="206" y="70"/>
                  </a:lnTo>
                  <a:lnTo>
                    <a:pt x="230" y="88"/>
                  </a:lnTo>
                  <a:lnTo>
                    <a:pt x="250" y="110"/>
                  </a:lnTo>
                  <a:lnTo>
                    <a:pt x="270" y="134"/>
                  </a:lnTo>
                  <a:lnTo>
                    <a:pt x="286" y="158"/>
                  </a:lnTo>
                  <a:lnTo>
                    <a:pt x="300" y="184"/>
                  </a:lnTo>
                  <a:lnTo>
                    <a:pt x="310" y="212"/>
                  </a:lnTo>
                  <a:lnTo>
                    <a:pt x="318" y="242"/>
                  </a:lnTo>
                  <a:lnTo>
                    <a:pt x="324" y="272"/>
                  </a:lnTo>
                  <a:lnTo>
                    <a:pt x="324" y="302"/>
                  </a:lnTo>
                  <a:lnTo>
                    <a:pt x="324" y="302"/>
                  </a:lnTo>
                  <a:lnTo>
                    <a:pt x="324" y="332"/>
                  </a:lnTo>
                  <a:lnTo>
                    <a:pt x="318" y="362"/>
                  </a:lnTo>
                  <a:lnTo>
                    <a:pt x="310" y="392"/>
                  </a:lnTo>
                  <a:lnTo>
                    <a:pt x="300" y="420"/>
                  </a:lnTo>
                  <a:lnTo>
                    <a:pt x="286" y="446"/>
                  </a:lnTo>
                  <a:lnTo>
                    <a:pt x="270" y="470"/>
                  </a:lnTo>
                  <a:lnTo>
                    <a:pt x="250" y="494"/>
                  </a:lnTo>
                  <a:lnTo>
                    <a:pt x="230" y="516"/>
                  </a:lnTo>
                  <a:lnTo>
                    <a:pt x="206" y="534"/>
                  </a:lnTo>
                  <a:lnTo>
                    <a:pt x="182" y="552"/>
                  </a:lnTo>
                  <a:lnTo>
                    <a:pt x="154" y="568"/>
                  </a:lnTo>
                  <a:lnTo>
                    <a:pt x="126" y="580"/>
                  </a:lnTo>
                  <a:lnTo>
                    <a:pt x="96" y="590"/>
                  </a:lnTo>
                  <a:lnTo>
                    <a:pt x="66" y="598"/>
                  </a:lnTo>
                  <a:lnTo>
                    <a:pt x="34" y="602"/>
                  </a:lnTo>
                  <a:lnTo>
                    <a:pt x="0" y="604"/>
                  </a:lnTo>
                </a:path>
              </a:pathLst>
            </a:custGeom>
            <a:noFill/>
            <a:ln w="29210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2" name="îṧḷïḓè"/>
            <p:cNvSpPr/>
            <p:nvPr/>
          </p:nvSpPr>
          <p:spPr bwMode="auto">
            <a:xfrm>
              <a:off x="9165042" y="2508564"/>
              <a:ext cx="106154" cy="106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3" name="íślïḑè"/>
            <p:cNvSpPr/>
            <p:nvPr/>
          </p:nvSpPr>
          <p:spPr bwMode="auto">
            <a:xfrm>
              <a:off x="9190585" y="3636448"/>
              <a:ext cx="106154" cy="107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</p:grpSp>
      <p:grpSp>
        <p:nvGrpSpPr>
          <p:cNvPr id="34" name="îŝliḋe"/>
          <p:cNvGrpSpPr/>
          <p:nvPr/>
        </p:nvGrpSpPr>
        <p:grpSpPr>
          <a:xfrm rot="7377629">
            <a:off x="328934" y="1810654"/>
            <a:ext cx="1646314" cy="1621580"/>
            <a:chOff x="811876" y="3094925"/>
            <a:chExt cx="1690688" cy="1665287"/>
          </a:xfrm>
        </p:grpSpPr>
        <p:sp>
          <p:nvSpPr>
            <p:cNvPr id="35" name="ïṩliḋè"/>
            <p:cNvSpPr>
              <a:spLocks noChangeAspect="1"/>
            </p:cNvSpPr>
            <p:nvPr/>
          </p:nvSpPr>
          <p:spPr bwMode="auto">
            <a:xfrm>
              <a:off x="811876" y="3099687"/>
              <a:ext cx="1690688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6" name="ïṧlíḍê"/>
            <p:cNvSpPr/>
            <p:nvPr/>
          </p:nvSpPr>
          <p:spPr bwMode="auto">
            <a:xfrm>
              <a:off x="1772314" y="4282375"/>
              <a:ext cx="492125" cy="209550"/>
            </a:xfrm>
            <a:custGeom>
              <a:avLst/>
              <a:gdLst>
                <a:gd name="T0" fmla="*/ 0 w 234"/>
                <a:gd name="T1" fmla="*/ 0 h 104"/>
                <a:gd name="T2" fmla="*/ 62 w 234"/>
                <a:gd name="T3" fmla="*/ 104 h 104"/>
                <a:gd name="T4" fmla="*/ 234 w 234"/>
                <a:gd name="T5" fmla="*/ 62 h 104"/>
                <a:gd name="T6" fmla="*/ 218 w 234"/>
                <a:gd name="T7" fmla="*/ 35 h 104"/>
                <a:gd name="T8" fmla="*/ 194 w 234"/>
                <a:gd name="T9" fmla="*/ 11 h 104"/>
                <a:gd name="T10" fmla="*/ 161 w 234"/>
                <a:gd name="T11" fmla="*/ 2 h 104"/>
                <a:gd name="T12" fmla="*/ 0 w 23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4">
                  <a:moveTo>
                    <a:pt x="0" y="0"/>
                  </a:moveTo>
                  <a:cubicBezTo>
                    <a:pt x="62" y="104"/>
                    <a:pt x="62" y="104"/>
                    <a:pt x="62" y="104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3" y="25"/>
                    <a:pt x="205" y="17"/>
                    <a:pt x="194" y="11"/>
                  </a:cubicBezTo>
                  <a:cubicBezTo>
                    <a:pt x="184" y="5"/>
                    <a:pt x="172" y="2"/>
                    <a:pt x="16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7" name="îSľîdê"/>
            <p:cNvSpPr/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8" name="ïŝlïďe"/>
            <p:cNvSpPr/>
            <p:nvPr/>
          </p:nvSpPr>
          <p:spPr bwMode="auto">
            <a:xfrm>
              <a:off x="1902489" y="4464937"/>
              <a:ext cx="122238" cy="26988"/>
            </a:xfrm>
            <a:custGeom>
              <a:avLst/>
              <a:gdLst>
                <a:gd name="T0" fmla="*/ 77 w 77"/>
                <a:gd name="T1" fmla="*/ 0 h 17"/>
                <a:gd name="T2" fmla="*/ 0 w 77"/>
                <a:gd name="T3" fmla="*/ 17 h 17"/>
                <a:gd name="T4" fmla="*/ 77 w 77"/>
                <a:gd name="T5" fmla="*/ 0 h 17"/>
                <a:gd name="T6" fmla="*/ 77 w 7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7">
                  <a:moveTo>
                    <a:pt x="77" y="0"/>
                  </a:moveTo>
                  <a:lnTo>
                    <a:pt x="0" y="17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39" name="îsļíḑe"/>
            <p:cNvSpPr/>
            <p:nvPr/>
          </p:nvSpPr>
          <p:spPr bwMode="auto">
            <a:xfrm>
              <a:off x="1596101" y="4282375"/>
              <a:ext cx="306388" cy="476250"/>
            </a:xfrm>
            <a:custGeom>
              <a:avLst/>
              <a:gdLst>
                <a:gd name="T0" fmla="*/ 84 w 146"/>
                <a:gd name="T1" fmla="*/ 0 h 235"/>
                <a:gd name="T2" fmla="*/ 146 w 146"/>
                <a:gd name="T3" fmla="*/ 104 h 235"/>
                <a:gd name="T4" fmla="*/ 26 w 146"/>
                <a:gd name="T5" fmla="*/ 235 h 235"/>
                <a:gd name="T6" fmla="*/ 10 w 146"/>
                <a:gd name="T7" fmla="*/ 208 h 235"/>
                <a:gd name="T8" fmla="*/ 0 w 146"/>
                <a:gd name="T9" fmla="*/ 175 h 235"/>
                <a:gd name="T10" fmla="*/ 8 w 146"/>
                <a:gd name="T11" fmla="*/ 141 h 235"/>
                <a:gd name="T12" fmla="*/ 84 w 146"/>
                <a:gd name="T1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35">
                  <a:moveTo>
                    <a:pt x="84" y="0"/>
                  </a:moveTo>
                  <a:cubicBezTo>
                    <a:pt x="146" y="104"/>
                    <a:pt x="146" y="104"/>
                    <a:pt x="146" y="104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4" y="198"/>
                    <a:pt x="1" y="187"/>
                    <a:pt x="0" y="175"/>
                  </a:cubicBezTo>
                  <a:cubicBezTo>
                    <a:pt x="0" y="163"/>
                    <a:pt x="3" y="151"/>
                    <a:pt x="8" y="141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0" name="isḻiḍè"/>
            <p:cNvSpPr/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1" name="îṣlíḍè"/>
            <p:cNvSpPr/>
            <p:nvPr/>
          </p:nvSpPr>
          <p:spPr bwMode="auto">
            <a:xfrm>
              <a:off x="1880264" y="4491925"/>
              <a:ext cx="22225" cy="25400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6 h 16"/>
                <a:gd name="T4" fmla="*/ 0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2" name="ï$lïḋé"/>
            <p:cNvSpPr/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3" name="ïṧlíďê"/>
            <p:cNvSpPr/>
            <p:nvPr/>
          </p:nvSpPr>
          <p:spPr bwMode="auto">
            <a:xfrm>
              <a:off x="1057939" y="3207637"/>
              <a:ext cx="714375" cy="976313"/>
            </a:xfrm>
            <a:custGeom>
              <a:avLst/>
              <a:gdLst>
                <a:gd name="T0" fmla="*/ 450 w 450"/>
                <a:gd name="T1" fmla="*/ 551 h 615"/>
                <a:gd name="T2" fmla="*/ 338 w 450"/>
                <a:gd name="T3" fmla="*/ 615 h 615"/>
                <a:gd name="T4" fmla="*/ 0 w 450"/>
                <a:gd name="T5" fmla="*/ 62 h 615"/>
                <a:gd name="T6" fmla="*/ 111 w 450"/>
                <a:gd name="T7" fmla="*/ 0 h 615"/>
                <a:gd name="T8" fmla="*/ 450 w 450"/>
                <a:gd name="T9" fmla="*/ 551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615">
                  <a:moveTo>
                    <a:pt x="450" y="551"/>
                  </a:moveTo>
                  <a:lnTo>
                    <a:pt x="338" y="615"/>
                  </a:lnTo>
                  <a:lnTo>
                    <a:pt x="0" y="62"/>
                  </a:lnTo>
                  <a:lnTo>
                    <a:pt x="111" y="0"/>
                  </a:lnTo>
                  <a:lnTo>
                    <a:pt x="450" y="5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4" name="iSļiḑe"/>
            <p:cNvSpPr/>
            <p:nvPr/>
          </p:nvSpPr>
          <p:spPr bwMode="auto">
            <a:xfrm>
              <a:off x="1013489" y="3094925"/>
              <a:ext cx="265113" cy="323850"/>
            </a:xfrm>
            <a:custGeom>
              <a:avLst/>
              <a:gdLst>
                <a:gd name="T0" fmla="*/ 17 w 126"/>
                <a:gd name="T1" fmla="*/ 1 h 159"/>
                <a:gd name="T2" fmla="*/ 21 w 126"/>
                <a:gd name="T3" fmla="*/ 104 h 159"/>
                <a:gd name="T4" fmla="*/ 109 w 126"/>
                <a:gd name="T5" fmla="*/ 158 h 159"/>
                <a:gd name="T6" fmla="*/ 105 w 126"/>
                <a:gd name="T7" fmla="*/ 55 h 159"/>
                <a:gd name="T8" fmla="*/ 17 w 126"/>
                <a:gd name="T9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9">
                  <a:moveTo>
                    <a:pt x="17" y="1"/>
                  </a:moveTo>
                  <a:cubicBezTo>
                    <a:pt x="0" y="30"/>
                    <a:pt x="0" y="70"/>
                    <a:pt x="21" y="104"/>
                  </a:cubicBezTo>
                  <a:cubicBezTo>
                    <a:pt x="41" y="139"/>
                    <a:pt x="76" y="159"/>
                    <a:pt x="109" y="158"/>
                  </a:cubicBezTo>
                  <a:cubicBezTo>
                    <a:pt x="126" y="129"/>
                    <a:pt x="126" y="89"/>
                    <a:pt x="105" y="55"/>
                  </a:cubicBezTo>
                  <a:cubicBezTo>
                    <a:pt x="85" y="20"/>
                    <a:pt x="50" y="0"/>
                    <a:pt x="17" y="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5" name="ïŝliḍè"/>
            <p:cNvSpPr/>
            <p:nvPr/>
          </p:nvSpPr>
          <p:spPr bwMode="auto">
            <a:xfrm>
              <a:off x="1491326" y="3823587"/>
              <a:ext cx="384175" cy="620713"/>
            </a:xfrm>
            <a:custGeom>
              <a:avLst/>
              <a:gdLst>
                <a:gd name="T0" fmla="*/ 49 w 183"/>
                <a:gd name="T1" fmla="*/ 178 h 306"/>
                <a:gd name="T2" fmla="*/ 182 w 183"/>
                <a:gd name="T3" fmla="*/ 306 h 306"/>
                <a:gd name="T4" fmla="*/ 134 w 183"/>
                <a:gd name="T5" fmla="*/ 128 h 306"/>
                <a:gd name="T6" fmla="*/ 1 w 183"/>
                <a:gd name="T7" fmla="*/ 0 h 306"/>
                <a:gd name="T8" fmla="*/ 49 w 183"/>
                <a:gd name="T9" fmla="*/ 17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306">
                  <a:moveTo>
                    <a:pt x="49" y="178"/>
                  </a:moveTo>
                  <a:cubicBezTo>
                    <a:pt x="83" y="235"/>
                    <a:pt x="129" y="278"/>
                    <a:pt x="182" y="306"/>
                  </a:cubicBezTo>
                  <a:cubicBezTo>
                    <a:pt x="183" y="247"/>
                    <a:pt x="167" y="185"/>
                    <a:pt x="134" y="128"/>
                  </a:cubicBezTo>
                  <a:cubicBezTo>
                    <a:pt x="100" y="71"/>
                    <a:pt x="53" y="28"/>
                    <a:pt x="1" y="0"/>
                  </a:cubicBezTo>
                  <a:cubicBezTo>
                    <a:pt x="0" y="59"/>
                    <a:pt x="16" y="121"/>
                    <a:pt x="49" y="17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6" name="ïṣļïďè"/>
            <p:cNvSpPr/>
            <p:nvPr/>
          </p:nvSpPr>
          <p:spPr bwMode="auto">
            <a:xfrm>
              <a:off x="1759614" y="4239512"/>
              <a:ext cx="114300" cy="204788"/>
            </a:xfrm>
            <a:custGeom>
              <a:avLst/>
              <a:gdLst>
                <a:gd name="T0" fmla="*/ 3 w 54"/>
                <a:gd name="T1" fmla="*/ 0 h 101"/>
                <a:gd name="T2" fmla="*/ 0 w 54"/>
                <a:gd name="T3" fmla="*/ 10 h 101"/>
                <a:gd name="T4" fmla="*/ 54 w 54"/>
                <a:gd name="T5" fmla="*/ 101 h 101"/>
                <a:gd name="T6" fmla="*/ 42 w 54"/>
                <a:gd name="T7" fmla="*/ 10 h 101"/>
                <a:gd name="T8" fmla="*/ 3 w 54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01">
                  <a:moveTo>
                    <a:pt x="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71"/>
                    <a:pt x="50" y="40"/>
                    <a:pt x="42" y="1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7" name="ïṡliďê"/>
            <p:cNvSpPr/>
            <p:nvPr/>
          </p:nvSpPr>
          <p:spPr bwMode="auto">
            <a:xfrm>
              <a:off x="1937414" y="3421950"/>
              <a:ext cx="117475" cy="74613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2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5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8" name="ïŝḻïḍê"/>
            <p:cNvSpPr/>
            <p:nvPr/>
          </p:nvSpPr>
          <p:spPr bwMode="auto">
            <a:xfrm>
              <a:off x="1943764" y="3434650"/>
              <a:ext cx="274638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9" y="180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1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1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49" name="iṧliďè"/>
            <p:cNvSpPr/>
            <p:nvPr/>
          </p:nvSpPr>
          <p:spPr bwMode="auto">
            <a:xfrm>
              <a:off x="1654839" y="3460050"/>
              <a:ext cx="117475" cy="76200"/>
            </a:xfrm>
            <a:custGeom>
              <a:avLst/>
              <a:gdLst>
                <a:gd name="T0" fmla="*/ 55 w 56"/>
                <a:gd name="T1" fmla="*/ 4 h 37"/>
                <a:gd name="T2" fmla="*/ 49 w 56"/>
                <a:gd name="T3" fmla="*/ 0 h 37"/>
                <a:gd name="T4" fmla="*/ 42 w 56"/>
                <a:gd name="T5" fmla="*/ 1 h 37"/>
                <a:gd name="T6" fmla="*/ 5 w 56"/>
                <a:gd name="T7" fmla="*/ 23 h 37"/>
                <a:gd name="T8" fmla="*/ 1 w 56"/>
                <a:gd name="T9" fmla="*/ 29 h 37"/>
                <a:gd name="T10" fmla="*/ 2 w 56"/>
                <a:gd name="T11" fmla="*/ 36 h 37"/>
                <a:gd name="T12" fmla="*/ 3 w 56"/>
                <a:gd name="T13" fmla="*/ 37 h 37"/>
                <a:gd name="T14" fmla="*/ 56 w 56"/>
                <a:gd name="T15" fmla="*/ 6 h 37"/>
                <a:gd name="T16" fmla="*/ 55 w 56"/>
                <a:gd name="T17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5" y="4"/>
                  </a:moveTo>
                  <a:cubicBezTo>
                    <a:pt x="54" y="2"/>
                    <a:pt x="52" y="1"/>
                    <a:pt x="49" y="0"/>
                  </a:cubicBezTo>
                  <a:cubicBezTo>
                    <a:pt x="47" y="0"/>
                    <a:pt x="44" y="0"/>
                    <a:pt x="42" y="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4"/>
                    <a:pt x="1" y="26"/>
                    <a:pt x="1" y="29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4"/>
                    <a:pt x="55" y="4"/>
                    <a:pt x="5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0" name="ïṣ1iḓê"/>
            <p:cNvSpPr/>
            <p:nvPr/>
          </p:nvSpPr>
          <p:spPr bwMode="auto">
            <a:xfrm>
              <a:off x="1661189" y="3472750"/>
              <a:ext cx="276225" cy="365125"/>
            </a:xfrm>
            <a:custGeom>
              <a:avLst/>
              <a:gdLst>
                <a:gd name="T0" fmla="*/ 86 w 131"/>
                <a:gd name="T1" fmla="*/ 57 h 180"/>
                <a:gd name="T2" fmla="*/ 53 w 131"/>
                <a:gd name="T3" fmla="*/ 0 h 180"/>
                <a:gd name="T4" fmla="*/ 0 w 131"/>
                <a:gd name="T5" fmla="*/ 31 h 180"/>
                <a:gd name="T6" fmla="*/ 33 w 131"/>
                <a:gd name="T7" fmla="*/ 88 h 180"/>
                <a:gd name="T8" fmla="*/ 102 w 131"/>
                <a:gd name="T9" fmla="*/ 176 h 180"/>
                <a:gd name="T10" fmla="*/ 105 w 131"/>
                <a:gd name="T11" fmla="*/ 179 h 180"/>
                <a:gd name="T12" fmla="*/ 107 w 131"/>
                <a:gd name="T13" fmla="*/ 180 h 180"/>
                <a:gd name="T14" fmla="*/ 109 w 131"/>
                <a:gd name="T15" fmla="*/ 179 h 180"/>
                <a:gd name="T16" fmla="*/ 129 w 131"/>
                <a:gd name="T17" fmla="*/ 167 h 180"/>
                <a:gd name="T18" fmla="*/ 131 w 131"/>
                <a:gd name="T19" fmla="*/ 165 h 180"/>
                <a:gd name="T20" fmla="*/ 131 w 131"/>
                <a:gd name="T21" fmla="*/ 163 h 180"/>
                <a:gd name="T22" fmla="*/ 130 w 131"/>
                <a:gd name="T23" fmla="*/ 159 h 180"/>
                <a:gd name="T24" fmla="*/ 86 w 131"/>
                <a:gd name="T25" fmla="*/ 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86" y="5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55" y="125"/>
                    <a:pt x="80" y="156"/>
                    <a:pt x="102" y="176"/>
                  </a:cubicBezTo>
                  <a:cubicBezTo>
                    <a:pt x="102" y="177"/>
                    <a:pt x="105" y="179"/>
                    <a:pt x="105" y="179"/>
                  </a:cubicBezTo>
                  <a:cubicBezTo>
                    <a:pt x="105" y="179"/>
                    <a:pt x="106" y="180"/>
                    <a:pt x="107" y="180"/>
                  </a:cubicBezTo>
                  <a:cubicBezTo>
                    <a:pt x="108" y="180"/>
                    <a:pt x="108" y="179"/>
                    <a:pt x="109" y="179"/>
                  </a:cubicBezTo>
                  <a:cubicBezTo>
                    <a:pt x="129" y="167"/>
                    <a:pt x="129" y="167"/>
                    <a:pt x="129" y="167"/>
                  </a:cubicBezTo>
                  <a:cubicBezTo>
                    <a:pt x="130" y="167"/>
                    <a:pt x="130" y="166"/>
                    <a:pt x="131" y="165"/>
                  </a:cubicBezTo>
                  <a:cubicBezTo>
                    <a:pt x="131" y="165"/>
                    <a:pt x="131" y="164"/>
                    <a:pt x="131" y="163"/>
                  </a:cubicBezTo>
                  <a:cubicBezTo>
                    <a:pt x="131" y="163"/>
                    <a:pt x="130" y="160"/>
                    <a:pt x="130" y="159"/>
                  </a:cubicBezTo>
                  <a:cubicBezTo>
                    <a:pt x="123" y="130"/>
                    <a:pt x="108" y="94"/>
                    <a:pt x="86" y="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1" name="iṧḷïḓé"/>
            <p:cNvSpPr/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2" name="işḻîḍé"/>
            <p:cNvSpPr/>
            <p:nvPr/>
          </p:nvSpPr>
          <p:spPr bwMode="auto">
            <a:xfrm>
              <a:off x="1951701" y="3510850"/>
              <a:ext cx="161925" cy="20638"/>
            </a:xfrm>
            <a:custGeom>
              <a:avLst/>
              <a:gdLst>
                <a:gd name="T0" fmla="*/ 0 w 102"/>
                <a:gd name="T1" fmla="*/ 0 h 13"/>
                <a:gd name="T2" fmla="*/ 6 w 102"/>
                <a:gd name="T3" fmla="*/ 12 h 13"/>
                <a:gd name="T4" fmla="*/ 102 w 102"/>
                <a:gd name="T5" fmla="*/ 13 h 13"/>
                <a:gd name="T6" fmla="*/ 95 w 102"/>
                <a:gd name="T7" fmla="*/ 2 h 13"/>
                <a:gd name="T8" fmla="*/ 0 w 10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">
                  <a:moveTo>
                    <a:pt x="0" y="0"/>
                  </a:moveTo>
                  <a:lnTo>
                    <a:pt x="6" y="12"/>
                  </a:lnTo>
                  <a:lnTo>
                    <a:pt x="102" y="13"/>
                  </a:lnTo>
                  <a:lnTo>
                    <a:pt x="9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3" name="îs1ïdê"/>
            <p:cNvSpPr/>
            <p:nvPr/>
          </p:nvSpPr>
          <p:spPr bwMode="auto">
            <a:xfrm>
              <a:off x="1656426" y="3507675"/>
              <a:ext cx="149225" cy="19050"/>
            </a:xfrm>
            <a:custGeom>
              <a:avLst/>
              <a:gdLst>
                <a:gd name="T0" fmla="*/ 65 w 71"/>
                <a:gd name="T1" fmla="*/ 1 h 10"/>
                <a:gd name="T2" fmla="*/ 71 w 71"/>
                <a:gd name="T3" fmla="*/ 10 h 10"/>
                <a:gd name="T4" fmla="*/ 71 w 71"/>
                <a:gd name="T5" fmla="*/ 10 h 10"/>
                <a:gd name="T6" fmla="*/ 65 w 71"/>
                <a:gd name="T7" fmla="*/ 1 h 10"/>
                <a:gd name="T8" fmla="*/ 4 w 71"/>
                <a:gd name="T9" fmla="*/ 0 h 10"/>
                <a:gd name="T10" fmla="*/ 0 w 71"/>
                <a:gd name="T11" fmla="*/ 6 h 10"/>
                <a:gd name="T12" fmla="*/ 0 w 71"/>
                <a:gd name="T13" fmla="*/ 8 h 10"/>
                <a:gd name="T14" fmla="*/ 0 w 71"/>
                <a:gd name="T15" fmla="*/ 6 h 10"/>
                <a:gd name="T16" fmla="*/ 4 w 71"/>
                <a:gd name="T17" fmla="*/ 0 h 10"/>
                <a:gd name="T18" fmla="*/ 4 w 7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">
                  <a:moveTo>
                    <a:pt x="65" y="1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65" y="1"/>
                    <a:pt x="65" y="1"/>
                    <a:pt x="65" y="1"/>
                  </a:cubicBezTo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4" name="işlídé"/>
            <p:cNvSpPr/>
            <p:nvPr/>
          </p:nvSpPr>
          <p:spPr bwMode="auto">
            <a:xfrm>
              <a:off x="1656426" y="3507675"/>
              <a:ext cx="53975" cy="19050"/>
            </a:xfrm>
            <a:custGeom>
              <a:avLst/>
              <a:gdLst>
                <a:gd name="T0" fmla="*/ 4 w 25"/>
                <a:gd name="T1" fmla="*/ 0 h 10"/>
                <a:gd name="T2" fmla="*/ 0 w 25"/>
                <a:gd name="T3" fmla="*/ 6 h 10"/>
                <a:gd name="T4" fmla="*/ 0 w 25"/>
                <a:gd name="T5" fmla="*/ 8 h 10"/>
                <a:gd name="T6" fmla="*/ 0 w 25"/>
                <a:gd name="T7" fmla="*/ 9 h 10"/>
                <a:gd name="T8" fmla="*/ 10 w 25"/>
                <a:gd name="T9" fmla="*/ 10 h 10"/>
                <a:gd name="T10" fmla="*/ 25 w 25"/>
                <a:gd name="T11" fmla="*/ 1 h 10"/>
                <a:gd name="T12" fmla="*/ 4 w 2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0">
                  <a:moveTo>
                    <a:pt x="4" y="0"/>
                  </a:moveTo>
                  <a:cubicBezTo>
                    <a:pt x="2" y="2"/>
                    <a:pt x="0" y="3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5" name="išḷidè"/>
            <p:cNvSpPr/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6" name="íŝļíďe"/>
            <p:cNvSpPr/>
            <p:nvPr/>
          </p:nvSpPr>
          <p:spPr bwMode="auto">
            <a:xfrm>
              <a:off x="1678651" y="3509262"/>
              <a:ext cx="127000" cy="17463"/>
            </a:xfrm>
            <a:custGeom>
              <a:avLst/>
              <a:gdLst>
                <a:gd name="T0" fmla="*/ 20 w 80"/>
                <a:gd name="T1" fmla="*/ 0 h 11"/>
                <a:gd name="T2" fmla="*/ 0 w 80"/>
                <a:gd name="T3" fmla="*/ 11 h 11"/>
                <a:gd name="T4" fmla="*/ 80 w 80"/>
                <a:gd name="T5" fmla="*/ 11 h 11"/>
                <a:gd name="T6" fmla="*/ 73 w 80"/>
                <a:gd name="T7" fmla="*/ 0 h 11"/>
                <a:gd name="T8" fmla="*/ 20 w 8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1">
                  <a:moveTo>
                    <a:pt x="20" y="0"/>
                  </a:moveTo>
                  <a:lnTo>
                    <a:pt x="0" y="11"/>
                  </a:lnTo>
                  <a:lnTo>
                    <a:pt x="80" y="11"/>
                  </a:lnTo>
                  <a:lnTo>
                    <a:pt x="73" y="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7" name="ïSḻíḑè"/>
            <p:cNvSpPr/>
            <p:nvPr/>
          </p:nvSpPr>
          <p:spPr bwMode="auto">
            <a:xfrm>
              <a:off x="1429414" y="3523550"/>
              <a:ext cx="1073150" cy="371475"/>
            </a:xfrm>
            <a:custGeom>
              <a:avLst/>
              <a:gdLst>
                <a:gd name="T0" fmla="*/ 510 w 510"/>
                <a:gd name="T1" fmla="*/ 55 h 183"/>
                <a:gd name="T2" fmla="*/ 478 w 510"/>
                <a:gd name="T3" fmla="*/ 27 h 183"/>
                <a:gd name="T4" fmla="*/ 451 w 510"/>
                <a:gd name="T5" fmla="*/ 11 h 183"/>
                <a:gd name="T6" fmla="*/ 419 w 510"/>
                <a:gd name="T7" fmla="*/ 5 h 183"/>
                <a:gd name="T8" fmla="*/ 0 w 510"/>
                <a:gd name="T9" fmla="*/ 0 h 183"/>
                <a:gd name="T10" fmla="*/ 108 w 510"/>
                <a:gd name="T11" fmla="*/ 183 h 183"/>
                <a:gd name="T12" fmla="*/ 193 w 510"/>
                <a:gd name="T13" fmla="*/ 133 h 183"/>
                <a:gd name="T14" fmla="*/ 510 w 510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3">
                  <a:moveTo>
                    <a:pt x="510" y="55"/>
                  </a:moveTo>
                  <a:cubicBezTo>
                    <a:pt x="478" y="27"/>
                    <a:pt x="478" y="27"/>
                    <a:pt x="478" y="27"/>
                  </a:cubicBezTo>
                  <a:cubicBezTo>
                    <a:pt x="470" y="21"/>
                    <a:pt x="461" y="15"/>
                    <a:pt x="451" y="11"/>
                  </a:cubicBezTo>
                  <a:cubicBezTo>
                    <a:pt x="440" y="7"/>
                    <a:pt x="430" y="5"/>
                    <a:pt x="419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93" y="133"/>
                    <a:pt x="193" y="133"/>
                    <a:pt x="193" y="133"/>
                  </a:cubicBezTo>
                  <a:cubicBezTo>
                    <a:pt x="510" y="55"/>
                    <a:pt x="510" y="55"/>
                    <a:pt x="510" y="5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8" name="ïślîḍé"/>
            <p:cNvSpPr/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59" name="ísļíḓê"/>
            <p:cNvSpPr/>
            <p:nvPr/>
          </p:nvSpPr>
          <p:spPr bwMode="auto">
            <a:xfrm>
              <a:off x="1642139" y="3642612"/>
              <a:ext cx="788988" cy="252413"/>
            </a:xfrm>
            <a:custGeom>
              <a:avLst/>
              <a:gdLst>
                <a:gd name="T0" fmla="*/ 497 w 497"/>
                <a:gd name="T1" fmla="*/ 5 h 159"/>
                <a:gd name="T2" fmla="*/ 122 w 497"/>
                <a:gd name="T3" fmla="*/ 95 h 159"/>
                <a:gd name="T4" fmla="*/ 9 w 497"/>
                <a:gd name="T5" fmla="*/ 159 h 159"/>
                <a:gd name="T6" fmla="*/ 0 w 497"/>
                <a:gd name="T7" fmla="*/ 143 h 159"/>
                <a:gd name="T8" fmla="*/ 113 w 497"/>
                <a:gd name="T9" fmla="*/ 78 h 159"/>
                <a:gd name="T10" fmla="*/ 490 w 497"/>
                <a:gd name="T11" fmla="*/ 0 h 159"/>
                <a:gd name="T12" fmla="*/ 497 w 497"/>
                <a:gd name="T13" fmla="*/ 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159">
                  <a:moveTo>
                    <a:pt x="497" y="5"/>
                  </a:moveTo>
                  <a:lnTo>
                    <a:pt x="122" y="95"/>
                  </a:lnTo>
                  <a:lnTo>
                    <a:pt x="9" y="159"/>
                  </a:lnTo>
                  <a:lnTo>
                    <a:pt x="0" y="143"/>
                  </a:lnTo>
                  <a:lnTo>
                    <a:pt x="113" y="78"/>
                  </a:lnTo>
                  <a:lnTo>
                    <a:pt x="490" y="0"/>
                  </a:lnTo>
                  <a:lnTo>
                    <a:pt x="49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0" name="íŝḷiḓê"/>
            <p:cNvSpPr/>
            <p:nvPr/>
          </p:nvSpPr>
          <p:spPr bwMode="auto">
            <a:xfrm>
              <a:off x="864264" y="4033137"/>
              <a:ext cx="115888" cy="76200"/>
            </a:xfrm>
            <a:custGeom>
              <a:avLst/>
              <a:gdLst>
                <a:gd name="T0" fmla="*/ 1 w 55"/>
                <a:gd name="T1" fmla="*/ 36 h 38"/>
                <a:gd name="T2" fmla="*/ 0 w 55"/>
                <a:gd name="T3" fmla="*/ 29 h 38"/>
                <a:gd name="T4" fmla="*/ 5 w 55"/>
                <a:gd name="T5" fmla="*/ 24 h 38"/>
                <a:gd name="T6" fmla="*/ 42 w 55"/>
                <a:gd name="T7" fmla="*/ 2 h 38"/>
                <a:gd name="T8" fmla="*/ 49 w 55"/>
                <a:gd name="T9" fmla="*/ 1 h 38"/>
                <a:gd name="T10" fmla="*/ 54 w 55"/>
                <a:gd name="T11" fmla="*/ 5 h 38"/>
                <a:gd name="T12" fmla="*/ 55 w 55"/>
                <a:gd name="T13" fmla="*/ 7 h 38"/>
                <a:gd name="T14" fmla="*/ 2 w 55"/>
                <a:gd name="T15" fmla="*/ 38 h 38"/>
                <a:gd name="T16" fmla="*/ 1 w 55"/>
                <a:gd name="T17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8">
                  <a:moveTo>
                    <a:pt x="1" y="36"/>
                  </a:moveTo>
                  <a:cubicBezTo>
                    <a:pt x="0" y="34"/>
                    <a:pt x="0" y="32"/>
                    <a:pt x="0" y="29"/>
                  </a:cubicBezTo>
                  <a:cubicBezTo>
                    <a:pt x="1" y="27"/>
                    <a:pt x="3" y="25"/>
                    <a:pt x="5" y="2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0"/>
                    <a:pt x="49" y="1"/>
                  </a:cubicBezTo>
                  <a:cubicBezTo>
                    <a:pt x="51" y="1"/>
                    <a:pt x="53" y="3"/>
                    <a:pt x="54" y="5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2" y="38"/>
                    <a:pt x="2" y="38"/>
                    <a:pt x="2" y="38"/>
                  </a:cubicBezTo>
                  <a:lnTo>
                    <a:pt x="1" y="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1" name="ïşḻîḍé"/>
            <p:cNvSpPr/>
            <p:nvPr/>
          </p:nvSpPr>
          <p:spPr bwMode="auto">
            <a:xfrm>
              <a:off x="869026" y="4045837"/>
              <a:ext cx="277813" cy="363538"/>
            </a:xfrm>
            <a:custGeom>
              <a:avLst/>
              <a:gdLst>
                <a:gd name="T0" fmla="*/ 34 w 132"/>
                <a:gd name="T1" fmla="*/ 88 h 179"/>
                <a:gd name="T2" fmla="*/ 0 w 132"/>
                <a:gd name="T3" fmla="*/ 31 h 179"/>
                <a:gd name="T4" fmla="*/ 53 w 132"/>
                <a:gd name="T5" fmla="*/ 0 h 179"/>
                <a:gd name="T6" fmla="*/ 87 w 132"/>
                <a:gd name="T7" fmla="*/ 56 h 179"/>
                <a:gd name="T8" fmla="*/ 131 w 132"/>
                <a:gd name="T9" fmla="*/ 159 h 179"/>
                <a:gd name="T10" fmla="*/ 132 w 132"/>
                <a:gd name="T11" fmla="*/ 162 h 179"/>
                <a:gd name="T12" fmla="*/ 131 w 132"/>
                <a:gd name="T13" fmla="*/ 165 h 179"/>
                <a:gd name="T14" fmla="*/ 130 w 132"/>
                <a:gd name="T15" fmla="*/ 167 h 179"/>
                <a:gd name="T16" fmla="*/ 110 w 132"/>
                <a:gd name="T17" fmla="*/ 178 h 179"/>
                <a:gd name="T18" fmla="*/ 107 w 132"/>
                <a:gd name="T19" fmla="*/ 179 h 179"/>
                <a:gd name="T20" fmla="*/ 105 w 132"/>
                <a:gd name="T21" fmla="*/ 178 h 179"/>
                <a:gd name="T22" fmla="*/ 102 w 132"/>
                <a:gd name="T23" fmla="*/ 176 h 179"/>
                <a:gd name="T24" fmla="*/ 34 w 132"/>
                <a:gd name="T25" fmla="*/ 8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79">
                  <a:moveTo>
                    <a:pt x="34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109" y="93"/>
                    <a:pt x="124" y="130"/>
                    <a:pt x="131" y="159"/>
                  </a:cubicBezTo>
                  <a:cubicBezTo>
                    <a:pt x="131" y="159"/>
                    <a:pt x="132" y="162"/>
                    <a:pt x="132" y="162"/>
                  </a:cubicBezTo>
                  <a:cubicBezTo>
                    <a:pt x="132" y="163"/>
                    <a:pt x="132" y="164"/>
                    <a:pt x="131" y="165"/>
                  </a:cubicBezTo>
                  <a:cubicBezTo>
                    <a:pt x="131" y="166"/>
                    <a:pt x="130" y="166"/>
                    <a:pt x="130" y="167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09" y="179"/>
                    <a:pt x="108" y="179"/>
                    <a:pt x="107" y="179"/>
                  </a:cubicBezTo>
                  <a:cubicBezTo>
                    <a:pt x="106" y="179"/>
                    <a:pt x="106" y="179"/>
                    <a:pt x="105" y="178"/>
                  </a:cubicBezTo>
                  <a:cubicBezTo>
                    <a:pt x="105" y="178"/>
                    <a:pt x="103" y="176"/>
                    <a:pt x="102" y="176"/>
                  </a:cubicBezTo>
                  <a:cubicBezTo>
                    <a:pt x="80" y="155"/>
                    <a:pt x="56" y="124"/>
                    <a:pt x="34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2" name="ïślïďe"/>
            <p:cNvSpPr/>
            <p:nvPr/>
          </p:nvSpPr>
          <p:spPr bwMode="auto">
            <a:xfrm>
              <a:off x="1034126" y="3814062"/>
              <a:ext cx="119063" cy="74613"/>
            </a:xfrm>
            <a:custGeom>
              <a:avLst/>
              <a:gdLst>
                <a:gd name="T0" fmla="*/ 2 w 56"/>
                <a:gd name="T1" fmla="*/ 36 h 37"/>
                <a:gd name="T2" fmla="*/ 1 w 56"/>
                <a:gd name="T3" fmla="*/ 29 h 37"/>
                <a:gd name="T4" fmla="*/ 5 w 56"/>
                <a:gd name="T5" fmla="*/ 23 h 37"/>
                <a:gd name="T6" fmla="*/ 42 w 56"/>
                <a:gd name="T7" fmla="*/ 1 h 37"/>
                <a:gd name="T8" fmla="*/ 49 w 56"/>
                <a:gd name="T9" fmla="*/ 0 h 37"/>
                <a:gd name="T10" fmla="*/ 55 w 56"/>
                <a:gd name="T11" fmla="*/ 5 h 37"/>
                <a:gd name="T12" fmla="*/ 56 w 56"/>
                <a:gd name="T13" fmla="*/ 6 h 37"/>
                <a:gd name="T14" fmla="*/ 3 w 56"/>
                <a:gd name="T15" fmla="*/ 37 h 37"/>
                <a:gd name="T16" fmla="*/ 2 w 56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2" y="36"/>
                  </a:moveTo>
                  <a:cubicBezTo>
                    <a:pt x="1" y="34"/>
                    <a:pt x="0" y="31"/>
                    <a:pt x="1" y="29"/>
                  </a:cubicBezTo>
                  <a:cubicBezTo>
                    <a:pt x="1" y="26"/>
                    <a:pt x="3" y="24"/>
                    <a:pt x="5" y="2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7" y="0"/>
                    <a:pt x="49" y="0"/>
                  </a:cubicBezTo>
                  <a:cubicBezTo>
                    <a:pt x="52" y="1"/>
                    <a:pt x="53" y="3"/>
                    <a:pt x="55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3" name="ïšlïḍê"/>
            <p:cNvSpPr/>
            <p:nvPr/>
          </p:nvSpPr>
          <p:spPr bwMode="auto">
            <a:xfrm>
              <a:off x="1040476" y="3825175"/>
              <a:ext cx="276225" cy="365125"/>
            </a:xfrm>
            <a:custGeom>
              <a:avLst/>
              <a:gdLst>
                <a:gd name="T0" fmla="*/ 33 w 131"/>
                <a:gd name="T1" fmla="*/ 88 h 180"/>
                <a:gd name="T2" fmla="*/ 0 w 131"/>
                <a:gd name="T3" fmla="*/ 31 h 180"/>
                <a:gd name="T4" fmla="*/ 53 w 131"/>
                <a:gd name="T5" fmla="*/ 0 h 180"/>
                <a:gd name="T6" fmla="*/ 86 w 131"/>
                <a:gd name="T7" fmla="*/ 57 h 180"/>
                <a:gd name="T8" fmla="*/ 130 w 131"/>
                <a:gd name="T9" fmla="*/ 160 h 180"/>
                <a:gd name="T10" fmla="*/ 131 w 131"/>
                <a:gd name="T11" fmla="*/ 163 h 180"/>
                <a:gd name="T12" fmla="*/ 131 w 131"/>
                <a:gd name="T13" fmla="*/ 166 h 180"/>
                <a:gd name="T14" fmla="*/ 129 w 131"/>
                <a:gd name="T15" fmla="*/ 167 h 180"/>
                <a:gd name="T16" fmla="*/ 109 w 131"/>
                <a:gd name="T17" fmla="*/ 179 h 180"/>
                <a:gd name="T18" fmla="*/ 107 w 131"/>
                <a:gd name="T19" fmla="*/ 180 h 180"/>
                <a:gd name="T20" fmla="*/ 104 w 131"/>
                <a:gd name="T21" fmla="*/ 179 h 180"/>
                <a:gd name="T22" fmla="*/ 102 w 131"/>
                <a:gd name="T23" fmla="*/ 176 h 180"/>
                <a:gd name="T24" fmla="*/ 33 w 131"/>
                <a:gd name="T25" fmla="*/ 8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80">
                  <a:moveTo>
                    <a:pt x="33" y="8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108" y="94"/>
                    <a:pt x="123" y="130"/>
                    <a:pt x="130" y="160"/>
                  </a:cubicBezTo>
                  <a:cubicBezTo>
                    <a:pt x="130" y="160"/>
                    <a:pt x="131" y="163"/>
                    <a:pt x="131" y="163"/>
                  </a:cubicBezTo>
                  <a:cubicBezTo>
                    <a:pt x="131" y="164"/>
                    <a:pt x="131" y="165"/>
                    <a:pt x="131" y="166"/>
                  </a:cubicBezTo>
                  <a:cubicBezTo>
                    <a:pt x="130" y="166"/>
                    <a:pt x="130" y="167"/>
                    <a:pt x="129" y="167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08" y="180"/>
                    <a:pt x="108" y="180"/>
                    <a:pt x="107" y="180"/>
                  </a:cubicBezTo>
                  <a:cubicBezTo>
                    <a:pt x="106" y="180"/>
                    <a:pt x="105" y="179"/>
                    <a:pt x="104" y="179"/>
                  </a:cubicBezTo>
                  <a:cubicBezTo>
                    <a:pt x="104" y="179"/>
                    <a:pt x="102" y="177"/>
                    <a:pt x="102" y="176"/>
                  </a:cubicBezTo>
                  <a:cubicBezTo>
                    <a:pt x="79" y="156"/>
                    <a:pt x="55" y="125"/>
                    <a:pt x="33" y="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4" name="íṥļiďê"/>
            <p:cNvSpPr/>
            <p:nvPr/>
          </p:nvSpPr>
          <p:spPr bwMode="auto">
            <a:xfrm>
              <a:off x="1062701" y="3814062"/>
              <a:ext cx="80963" cy="131763"/>
            </a:xfrm>
            <a:custGeom>
              <a:avLst/>
              <a:gdLst>
                <a:gd name="T0" fmla="*/ 0 w 39"/>
                <a:gd name="T1" fmla="*/ 55 h 65"/>
                <a:gd name="T2" fmla="*/ 0 w 39"/>
                <a:gd name="T3" fmla="*/ 55 h 65"/>
                <a:gd name="T4" fmla="*/ 6 w 39"/>
                <a:gd name="T5" fmla="*/ 65 h 65"/>
                <a:gd name="T6" fmla="*/ 6 w 39"/>
                <a:gd name="T7" fmla="*/ 65 h 65"/>
                <a:gd name="T8" fmla="*/ 0 w 39"/>
                <a:gd name="T9" fmla="*/ 55 h 65"/>
                <a:gd name="T10" fmla="*/ 30 w 39"/>
                <a:gd name="T11" fmla="*/ 1 h 65"/>
                <a:gd name="T12" fmla="*/ 29 w 39"/>
                <a:gd name="T13" fmla="*/ 1 h 65"/>
                <a:gd name="T14" fmla="*/ 29 w 39"/>
                <a:gd name="T15" fmla="*/ 1 h 65"/>
                <a:gd name="T16" fmla="*/ 30 w 39"/>
                <a:gd name="T17" fmla="*/ 1 h 65"/>
                <a:gd name="T18" fmla="*/ 34 w 39"/>
                <a:gd name="T19" fmla="*/ 0 h 65"/>
                <a:gd name="T20" fmla="*/ 32 w 39"/>
                <a:gd name="T21" fmla="*/ 0 h 65"/>
                <a:gd name="T22" fmla="*/ 34 w 39"/>
                <a:gd name="T23" fmla="*/ 0 h 65"/>
                <a:gd name="T24" fmla="*/ 36 w 39"/>
                <a:gd name="T25" fmla="*/ 0 h 65"/>
                <a:gd name="T26" fmla="*/ 39 w 39"/>
                <a:gd name="T27" fmla="*/ 2 h 65"/>
                <a:gd name="T28" fmla="*/ 39 w 39"/>
                <a:gd name="T29" fmla="*/ 2 h 65"/>
                <a:gd name="T30" fmla="*/ 36 w 39"/>
                <a:gd name="T31" fmla="*/ 0 h 65"/>
                <a:gd name="T32" fmla="*/ 34 w 39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30" y="1"/>
                  </a:moveTo>
                  <a:cubicBezTo>
                    <a:pt x="30" y="1"/>
                    <a:pt x="30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moveTo>
                    <a:pt x="34" y="0"/>
                  </a:moveTo>
                  <a:cubicBezTo>
                    <a:pt x="33" y="0"/>
                    <a:pt x="33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7" y="1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8" y="1"/>
                    <a:pt x="37" y="1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5" name="ïsḻïďe"/>
            <p:cNvSpPr/>
            <p:nvPr/>
          </p:nvSpPr>
          <p:spPr bwMode="auto">
            <a:xfrm>
              <a:off x="1102389" y="3814062"/>
              <a:ext cx="41275" cy="39688"/>
            </a:xfrm>
            <a:custGeom>
              <a:avLst/>
              <a:gdLst>
                <a:gd name="T0" fmla="*/ 15 w 20"/>
                <a:gd name="T1" fmla="*/ 0 h 20"/>
                <a:gd name="T2" fmla="*/ 13 w 20"/>
                <a:gd name="T3" fmla="*/ 0 h 20"/>
                <a:gd name="T4" fmla="*/ 11 w 20"/>
                <a:gd name="T5" fmla="*/ 1 h 20"/>
                <a:gd name="T6" fmla="*/ 10 w 20"/>
                <a:gd name="T7" fmla="*/ 1 h 20"/>
                <a:gd name="T8" fmla="*/ 0 w 20"/>
                <a:gd name="T9" fmla="*/ 20 h 20"/>
                <a:gd name="T10" fmla="*/ 16 w 20"/>
                <a:gd name="T11" fmla="*/ 11 h 20"/>
                <a:gd name="T12" fmla="*/ 20 w 20"/>
                <a:gd name="T13" fmla="*/ 2 h 20"/>
                <a:gd name="T14" fmla="*/ 17 w 20"/>
                <a:gd name="T15" fmla="*/ 0 h 20"/>
                <a:gd name="T16" fmla="*/ 15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6" name="íŝlïḍé"/>
            <p:cNvSpPr/>
            <p:nvPr/>
          </p:nvSpPr>
          <p:spPr bwMode="auto">
            <a:xfrm>
              <a:off x="1062701" y="3836287"/>
              <a:ext cx="73025" cy="109538"/>
            </a:xfrm>
            <a:custGeom>
              <a:avLst/>
              <a:gdLst>
                <a:gd name="T0" fmla="*/ 46 w 46"/>
                <a:gd name="T1" fmla="*/ 0 h 69"/>
                <a:gd name="T2" fmla="*/ 25 w 46"/>
                <a:gd name="T3" fmla="*/ 11 h 69"/>
                <a:gd name="T4" fmla="*/ 0 w 46"/>
                <a:gd name="T5" fmla="*/ 56 h 69"/>
                <a:gd name="T6" fmla="*/ 8 w 46"/>
                <a:gd name="T7" fmla="*/ 69 h 69"/>
                <a:gd name="T8" fmla="*/ 46 w 4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9">
                  <a:moveTo>
                    <a:pt x="46" y="0"/>
                  </a:moveTo>
                  <a:lnTo>
                    <a:pt x="25" y="11"/>
                  </a:lnTo>
                  <a:lnTo>
                    <a:pt x="0" y="56"/>
                  </a:lnTo>
                  <a:lnTo>
                    <a:pt x="8" y="69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7" name="ísḻîḓe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8" name="îṡlíḋê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0 w 53"/>
                <a:gd name="T1" fmla="*/ 81 h 93"/>
                <a:gd name="T2" fmla="*/ 0 w 53"/>
                <a:gd name="T3" fmla="*/ 81 h 93"/>
                <a:gd name="T4" fmla="*/ 8 w 53"/>
                <a:gd name="T5" fmla="*/ 93 h 93"/>
                <a:gd name="T6" fmla="*/ 8 w 53"/>
                <a:gd name="T7" fmla="*/ 93 h 93"/>
                <a:gd name="T8" fmla="*/ 0 w 53"/>
                <a:gd name="T9" fmla="*/ 81 h 93"/>
                <a:gd name="T10" fmla="*/ 45 w 53"/>
                <a:gd name="T11" fmla="*/ 0 h 93"/>
                <a:gd name="T12" fmla="*/ 45 w 53"/>
                <a:gd name="T13" fmla="*/ 0 h 93"/>
                <a:gd name="T14" fmla="*/ 53 w 53"/>
                <a:gd name="T15" fmla="*/ 12 h 93"/>
                <a:gd name="T16" fmla="*/ 53 w 53"/>
                <a:gd name="T17" fmla="*/ 12 h 93"/>
                <a:gd name="T18" fmla="*/ 45 w 53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81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0" y="81"/>
                  </a:lnTo>
                  <a:moveTo>
                    <a:pt x="45" y="0"/>
                  </a:moveTo>
                  <a:lnTo>
                    <a:pt x="4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69" name="íṥliďe"/>
            <p:cNvSpPr/>
            <p:nvPr/>
          </p:nvSpPr>
          <p:spPr bwMode="auto">
            <a:xfrm>
              <a:off x="916651" y="4058537"/>
              <a:ext cx="84138" cy="147638"/>
            </a:xfrm>
            <a:custGeom>
              <a:avLst/>
              <a:gdLst>
                <a:gd name="T0" fmla="*/ 45 w 53"/>
                <a:gd name="T1" fmla="*/ 0 h 93"/>
                <a:gd name="T2" fmla="*/ 0 w 53"/>
                <a:gd name="T3" fmla="*/ 81 h 93"/>
                <a:gd name="T4" fmla="*/ 8 w 53"/>
                <a:gd name="T5" fmla="*/ 93 h 93"/>
                <a:gd name="T6" fmla="*/ 53 w 53"/>
                <a:gd name="T7" fmla="*/ 12 h 93"/>
                <a:gd name="T8" fmla="*/ 45 w 5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3">
                  <a:moveTo>
                    <a:pt x="45" y="0"/>
                  </a:moveTo>
                  <a:lnTo>
                    <a:pt x="0" y="81"/>
                  </a:lnTo>
                  <a:lnTo>
                    <a:pt x="8" y="93"/>
                  </a:lnTo>
                  <a:lnTo>
                    <a:pt x="53" y="12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0" name="íṧḻiďè"/>
            <p:cNvSpPr/>
            <p:nvPr/>
          </p:nvSpPr>
          <p:spPr bwMode="auto">
            <a:xfrm>
              <a:off x="811876" y="3625150"/>
              <a:ext cx="666750" cy="958850"/>
            </a:xfrm>
            <a:custGeom>
              <a:avLst/>
              <a:gdLst>
                <a:gd name="T0" fmla="*/ 11 w 317"/>
                <a:gd name="T1" fmla="*/ 473 h 473"/>
                <a:gd name="T2" fmla="*/ 2 w 317"/>
                <a:gd name="T3" fmla="*/ 432 h 473"/>
                <a:gd name="T4" fmla="*/ 1 w 317"/>
                <a:gd name="T5" fmla="*/ 400 h 473"/>
                <a:gd name="T6" fmla="*/ 11 w 317"/>
                <a:gd name="T7" fmla="*/ 370 h 473"/>
                <a:gd name="T8" fmla="*/ 209 w 317"/>
                <a:gd name="T9" fmla="*/ 0 h 473"/>
                <a:gd name="T10" fmla="*/ 317 w 317"/>
                <a:gd name="T11" fmla="*/ 183 h 473"/>
                <a:gd name="T12" fmla="*/ 232 w 317"/>
                <a:gd name="T13" fmla="*/ 233 h 473"/>
                <a:gd name="T14" fmla="*/ 11 w 317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473">
                  <a:moveTo>
                    <a:pt x="11" y="473"/>
                  </a:moveTo>
                  <a:cubicBezTo>
                    <a:pt x="2" y="432"/>
                    <a:pt x="2" y="432"/>
                    <a:pt x="2" y="432"/>
                  </a:cubicBezTo>
                  <a:cubicBezTo>
                    <a:pt x="0" y="422"/>
                    <a:pt x="0" y="411"/>
                    <a:pt x="1" y="400"/>
                  </a:cubicBezTo>
                  <a:cubicBezTo>
                    <a:pt x="3" y="389"/>
                    <a:pt x="6" y="379"/>
                    <a:pt x="11" y="37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232" y="233"/>
                    <a:pt x="232" y="233"/>
                    <a:pt x="232" y="233"/>
                  </a:cubicBezTo>
                  <a:cubicBezTo>
                    <a:pt x="11" y="473"/>
                    <a:pt x="11" y="473"/>
                    <a:pt x="11" y="47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1" name="ïşľïḑe"/>
            <p:cNvSpPr/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2" name="ïşľîḍè"/>
            <p:cNvSpPr/>
            <p:nvPr/>
          </p:nvSpPr>
          <p:spPr bwMode="auto">
            <a:xfrm>
              <a:off x="881726" y="3971225"/>
              <a:ext cx="596900" cy="560388"/>
            </a:xfrm>
            <a:custGeom>
              <a:avLst/>
              <a:gdLst>
                <a:gd name="T0" fmla="*/ 1 w 376"/>
                <a:gd name="T1" fmla="*/ 353 h 353"/>
                <a:gd name="T2" fmla="*/ 263 w 376"/>
                <a:gd name="T3" fmla="*/ 79 h 353"/>
                <a:gd name="T4" fmla="*/ 376 w 376"/>
                <a:gd name="T5" fmla="*/ 16 h 353"/>
                <a:gd name="T6" fmla="*/ 367 w 376"/>
                <a:gd name="T7" fmla="*/ 0 h 353"/>
                <a:gd name="T8" fmla="*/ 253 w 376"/>
                <a:gd name="T9" fmla="*/ 64 h 353"/>
                <a:gd name="T10" fmla="*/ 0 w 376"/>
                <a:gd name="T11" fmla="*/ 345 h 353"/>
                <a:gd name="T12" fmla="*/ 1 w 376"/>
                <a:gd name="T13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353">
                  <a:moveTo>
                    <a:pt x="1" y="353"/>
                  </a:moveTo>
                  <a:lnTo>
                    <a:pt x="263" y="79"/>
                  </a:lnTo>
                  <a:lnTo>
                    <a:pt x="376" y="16"/>
                  </a:lnTo>
                  <a:lnTo>
                    <a:pt x="367" y="0"/>
                  </a:lnTo>
                  <a:lnTo>
                    <a:pt x="253" y="64"/>
                  </a:lnTo>
                  <a:lnTo>
                    <a:pt x="0" y="345"/>
                  </a:lnTo>
                  <a:lnTo>
                    <a:pt x="1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3" name="ïŝḷíḍé"/>
            <p:cNvSpPr/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4" name="îṡḷiḍè"/>
            <p:cNvSpPr/>
            <p:nvPr/>
          </p:nvSpPr>
          <p:spPr bwMode="auto">
            <a:xfrm>
              <a:off x="1429414" y="3523550"/>
              <a:ext cx="100013" cy="1588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63 w 63"/>
                <a:gd name="T5" fmla="*/ 1 h 1"/>
                <a:gd name="T6" fmla="*/ 63 w 63"/>
                <a:gd name="T7" fmla="*/ 1 h 1"/>
                <a:gd name="T8" fmla="*/ 0 w 6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5" name="ïṡḷiḑé"/>
            <p:cNvSpPr/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6" name="îṡlîḓê"/>
            <p:cNvSpPr/>
            <p:nvPr/>
          </p:nvSpPr>
          <p:spPr bwMode="auto">
            <a:xfrm>
              <a:off x="1429414" y="3523550"/>
              <a:ext cx="284163" cy="346075"/>
            </a:xfrm>
            <a:custGeom>
              <a:avLst/>
              <a:gdLst>
                <a:gd name="T0" fmla="*/ 0 w 179"/>
                <a:gd name="T1" fmla="*/ 0 h 218"/>
                <a:gd name="T2" fmla="*/ 120 w 179"/>
                <a:gd name="T3" fmla="*/ 194 h 218"/>
                <a:gd name="T4" fmla="*/ 134 w 179"/>
                <a:gd name="T5" fmla="*/ 218 h 218"/>
                <a:gd name="T6" fmla="*/ 179 w 179"/>
                <a:gd name="T7" fmla="*/ 192 h 218"/>
                <a:gd name="T8" fmla="*/ 63 w 179"/>
                <a:gd name="T9" fmla="*/ 1 h 218"/>
                <a:gd name="T10" fmla="*/ 0 w 17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18">
                  <a:moveTo>
                    <a:pt x="0" y="0"/>
                  </a:moveTo>
                  <a:lnTo>
                    <a:pt x="120" y="194"/>
                  </a:lnTo>
                  <a:lnTo>
                    <a:pt x="134" y="218"/>
                  </a:lnTo>
                  <a:lnTo>
                    <a:pt x="179" y="192"/>
                  </a:lnTo>
                  <a:lnTo>
                    <a:pt x="6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7" name="îṣḻiḑè"/>
            <p:cNvSpPr/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EA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8" name="íş1ïḋe"/>
            <p:cNvSpPr/>
            <p:nvPr/>
          </p:nvSpPr>
          <p:spPr bwMode="auto">
            <a:xfrm>
              <a:off x="1642139" y="3828350"/>
              <a:ext cx="88900" cy="66675"/>
            </a:xfrm>
            <a:custGeom>
              <a:avLst/>
              <a:gdLst>
                <a:gd name="T0" fmla="*/ 45 w 56"/>
                <a:gd name="T1" fmla="*/ 0 h 42"/>
                <a:gd name="T2" fmla="*/ 0 w 56"/>
                <a:gd name="T3" fmla="*/ 26 h 42"/>
                <a:gd name="T4" fmla="*/ 9 w 56"/>
                <a:gd name="T5" fmla="*/ 42 h 42"/>
                <a:gd name="T6" fmla="*/ 56 w 56"/>
                <a:gd name="T7" fmla="*/ 16 h 42"/>
                <a:gd name="T8" fmla="*/ 45 w 5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2">
                  <a:moveTo>
                    <a:pt x="45" y="0"/>
                  </a:moveTo>
                  <a:lnTo>
                    <a:pt x="0" y="26"/>
                  </a:lnTo>
                  <a:lnTo>
                    <a:pt x="9" y="42"/>
                  </a:lnTo>
                  <a:lnTo>
                    <a:pt x="56" y="16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79" name="íşľíḍé"/>
            <p:cNvSpPr/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0" name="íṧļiďe"/>
            <p:cNvSpPr/>
            <p:nvPr/>
          </p:nvSpPr>
          <p:spPr bwMode="auto">
            <a:xfrm>
              <a:off x="1242089" y="3625150"/>
              <a:ext cx="236538" cy="371475"/>
            </a:xfrm>
            <a:custGeom>
              <a:avLst/>
              <a:gdLst>
                <a:gd name="T0" fmla="*/ 6 w 149"/>
                <a:gd name="T1" fmla="*/ 0 h 234"/>
                <a:gd name="T2" fmla="*/ 6 w 149"/>
                <a:gd name="T3" fmla="*/ 0 h 234"/>
                <a:gd name="T4" fmla="*/ 0 w 149"/>
                <a:gd name="T5" fmla="*/ 10 h 234"/>
                <a:gd name="T6" fmla="*/ 130 w 149"/>
                <a:gd name="T7" fmla="*/ 223 h 234"/>
                <a:gd name="T8" fmla="*/ 140 w 149"/>
                <a:gd name="T9" fmla="*/ 218 h 234"/>
                <a:gd name="T10" fmla="*/ 149 w 149"/>
                <a:gd name="T11" fmla="*/ 234 h 234"/>
                <a:gd name="T12" fmla="*/ 6 w 149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34">
                  <a:moveTo>
                    <a:pt x="6" y="0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30" y="223"/>
                  </a:lnTo>
                  <a:lnTo>
                    <a:pt x="140" y="218"/>
                  </a:lnTo>
                  <a:lnTo>
                    <a:pt x="149" y="23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1" name="íṥľîḓe"/>
            <p:cNvSpPr/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2" name="i$ḻiḓê"/>
            <p:cNvSpPr/>
            <p:nvPr/>
          </p:nvSpPr>
          <p:spPr bwMode="auto">
            <a:xfrm>
              <a:off x="1448464" y="3971225"/>
              <a:ext cx="30163" cy="33338"/>
            </a:xfrm>
            <a:custGeom>
              <a:avLst/>
              <a:gdLst>
                <a:gd name="T0" fmla="*/ 10 w 19"/>
                <a:gd name="T1" fmla="*/ 0 h 21"/>
                <a:gd name="T2" fmla="*/ 0 w 19"/>
                <a:gd name="T3" fmla="*/ 5 h 21"/>
                <a:gd name="T4" fmla="*/ 10 w 19"/>
                <a:gd name="T5" fmla="*/ 21 h 21"/>
                <a:gd name="T6" fmla="*/ 19 w 19"/>
                <a:gd name="T7" fmla="*/ 16 h 21"/>
                <a:gd name="T8" fmla="*/ 10 w 1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0" y="0"/>
                  </a:moveTo>
                  <a:lnTo>
                    <a:pt x="0" y="5"/>
                  </a:lnTo>
                  <a:lnTo>
                    <a:pt x="10" y="21"/>
                  </a:lnTo>
                  <a:lnTo>
                    <a:pt x="19" y="1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3" name="îṩḷíḑè"/>
            <p:cNvSpPr/>
            <p:nvPr/>
          </p:nvSpPr>
          <p:spPr bwMode="auto">
            <a:xfrm>
              <a:off x="1040476" y="3142550"/>
              <a:ext cx="158750" cy="125413"/>
            </a:xfrm>
            <a:custGeom>
              <a:avLst/>
              <a:gdLst>
                <a:gd name="T0" fmla="*/ 31 w 75"/>
                <a:gd name="T1" fmla="*/ 24 h 62"/>
                <a:gd name="T2" fmla="*/ 75 w 75"/>
                <a:gd name="T3" fmla="*/ 22 h 62"/>
                <a:gd name="T4" fmla="*/ 23 w 75"/>
                <a:gd name="T5" fmla="*/ 10 h 62"/>
                <a:gd name="T6" fmla="*/ 8 w 75"/>
                <a:gd name="T7" fmla="*/ 62 h 62"/>
                <a:gd name="T8" fmla="*/ 31 w 75"/>
                <a:gd name="T9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2">
                  <a:moveTo>
                    <a:pt x="31" y="24"/>
                  </a:moveTo>
                  <a:cubicBezTo>
                    <a:pt x="45" y="16"/>
                    <a:pt x="61" y="16"/>
                    <a:pt x="75" y="22"/>
                  </a:cubicBezTo>
                  <a:cubicBezTo>
                    <a:pt x="61" y="6"/>
                    <a:pt x="39" y="0"/>
                    <a:pt x="23" y="10"/>
                  </a:cubicBezTo>
                  <a:cubicBezTo>
                    <a:pt x="6" y="20"/>
                    <a:pt x="0" y="42"/>
                    <a:pt x="8" y="62"/>
                  </a:cubicBezTo>
                  <a:cubicBezTo>
                    <a:pt x="10" y="46"/>
                    <a:pt x="18" y="32"/>
                    <a:pt x="31" y="24"/>
                  </a:cubicBezTo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4" name="islîďé"/>
            <p:cNvSpPr/>
            <p:nvPr/>
          </p:nvSpPr>
          <p:spPr bwMode="auto">
            <a:xfrm>
              <a:off x="1078576" y="3148900"/>
              <a:ext cx="46038" cy="68263"/>
            </a:xfrm>
            <a:custGeom>
              <a:avLst/>
              <a:gdLst>
                <a:gd name="T0" fmla="*/ 29 w 29"/>
                <a:gd name="T1" fmla="*/ 41 h 43"/>
                <a:gd name="T2" fmla="*/ 25 w 29"/>
                <a:gd name="T3" fmla="*/ 43 h 43"/>
                <a:gd name="T4" fmla="*/ 0 w 29"/>
                <a:gd name="T5" fmla="*/ 2 h 43"/>
                <a:gd name="T6" fmla="*/ 4 w 29"/>
                <a:gd name="T7" fmla="*/ 0 h 43"/>
                <a:gd name="T8" fmla="*/ 29 w 29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41"/>
                  </a:moveTo>
                  <a:lnTo>
                    <a:pt x="25" y="43"/>
                  </a:lnTo>
                  <a:lnTo>
                    <a:pt x="0" y="2"/>
                  </a:lnTo>
                  <a:lnTo>
                    <a:pt x="4" y="0"/>
                  </a:lnTo>
                  <a:lnTo>
                    <a:pt x="29" y="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5" name="íśḻîḋê"/>
            <p:cNvSpPr/>
            <p:nvPr/>
          </p:nvSpPr>
          <p:spPr bwMode="auto">
            <a:xfrm>
              <a:off x="1040476" y="3171125"/>
              <a:ext cx="46038" cy="68263"/>
            </a:xfrm>
            <a:custGeom>
              <a:avLst/>
              <a:gdLst>
                <a:gd name="T0" fmla="*/ 4 w 29"/>
                <a:gd name="T1" fmla="*/ 0 h 43"/>
                <a:gd name="T2" fmla="*/ 0 w 29"/>
                <a:gd name="T3" fmla="*/ 1 h 43"/>
                <a:gd name="T4" fmla="*/ 25 w 29"/>
                <a:gd name="T5" fmla="*/ 43 h 43"/>
                <a:gd name="T6" fmla="*/ 29 w 29"/>
                <a:gd name="T7" fmla="*/ 41 h 43"/>
                <a:gd name="T8" fmla="*/ 4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4" y="0"/>
                  </a:moveTo>
                  <a:lnTo>
                    <a:pt x="0" y="1"/>
                  </a:lnTo>
                  <a:lnTo>
                    <a:pt x="25" y="43"/>
                  </a:lnTo>
                  <a:lnTo>
                    <a:pt x="29" y="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6" name="iṣļîḓe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7" name="ïŝ1iḓe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25 w 28"/>
                <a:gd name="T5" fmla="*/ 43 h 43"/>
                <a:gd name="T6" fmla="*/ 28 w 28"/>
                <a:gd name="T7" fmla="*/ 42 h 43"/>
                <a:gd name="T8" fmla="*/ 3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8" name="iślîḑe"/>
            <p:cNvSpPr/>
            <p:nvPr/>
          </p:nvSpPr>
          <p:spPr bwMode="auto">
            <a:xfrm>
              <a:off x="1050001" y="3098100"/>
              <a:ext cx="96838" cy="23813"/>
            </a:xfrm>
            <a:custGeom>
              <a:avLst/>
              <a:gdLst>
                <a:gd name="T0" fmla="*/ 2 w 46"/>
                <a:gd name="T1" fmla="*/ 0 h 12"/>
                <a:gd name="T2" fmla="*/ 0 w 46"/>
                <a:gd name="T3" fmla="*/ 0 h 12"/>
                <a:gd name="T4" fmla="*/ 0 w 46"/>
                <a:gd name="T5" fmla="*/ 0 h 12"/>
                <a:gd name="T6" fmla="*/ 2 w 46"/>
                <a:gd name="T7" fmla="*/ 0 h 12"/>
                <a:gd name="T8" fmla="*/ 46 w 46"/>
                <a:gd name="T9" fmla="*/ 12 h 12"/>
                <a:gd name="T10" fmla="*/ 2 w 4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" y="0"/>
                    <a:pt x="32" y="4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89" name="ïSliḓê"/>
            <p:cNvSpPr/>
            <p:nvPr/>
          </p:nvSpPr>
          <p:spPr bwMode="auto">
            <a:xfrm>
              <a:off x="1234151" y="3207637"/>
              <a:ext cx="538163" cy="874713"/>
            </a:xfrm>
            <a:custGeom>
              <a:avLst/>
              <a:gdLst>
                <a:gd name="T0" fmla="*/ 0 w 256"/>
                <a:gd name="T1" fmla="*/ 0 h 432"/>
                <a:gd name="T2" fmla="*/ 13 w 256"/>
                <a:gd name="T3" fmla="*/ 83 h 432"/>
                <a:gd name="T4" fmla="*/ 155 w 256"/>
                <a:gd name="T5" fmla="*/ 323 h 432"/>
                <a:gd name="T6" fmla="*/ 256 w 256"/>
                <a:gd name="T7" fmla="*/ 432 h 432"/>
                <a:gd name="T8" fmla="*/ 201 w 256"/>
                <a:gd name="T9" fmla="*/ 339 h 432"/>
                <a:gd name="T10" fmla="*/ 194 w 256"/>
                <a:gd name="T11" fmla="*/ 327 h 432"/>
                <a:gd name="T12" fmla="*/ 183 w 256"/>
                <a:gd name="T13" fmla="*/ 308 h 432"/>
                <a:gd name="T14" fmla="*/ 0 w 256"/>
                <a:gd name="T1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432">
                  <a:moveTo>
                    <a:pt x="0" y="0"/>
                  </a:moveTo>
                  <a:cubicBezTo>
                    <a:pt x="16" y="27"/>
                    <a:pt x="20" y="57"/>
                    <a:pt x="13" y="83"/>
                  </a:cubicBezTo>
                  <a:cubicBezTo>
                    <a:pt x="155" y="323"/>
                    <a:pt x="155" y="323"/>
                    <a:pt x="155" y="323"/>
                  </a:cubicBezTo>
                  <a:cubicBezTo>
                    <a:pt x="194" y="350"/>
                    <a:pt x="229" y="387"/>
                    <a:pt x="256" y="432"/>
                  </a:cubicBezTo>
                  <a:cubicBezTo>
                    <a:pt x="201" y="339"/>
                    <a:pt x="201" y="339"/>
                    <a:pt x="201" y="339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83" y="308"/>
                    <a:pt x="183" y="308"/>
                    <a:pt x="183" y="30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0" name="ïšḷïḍé"/>
            <p:cNvSpPr/>
            <p:nvPr/>
          </p:nvSpPr>
          <p:spPr bwMode="auto">
            <a:xfrm>
              <a:off x="1050001" y="3098100"/>
              <a:ext cx="227013" cy="277813"/>
            </a:xfrm>
            <a:custGeom>
              <a:avLst/>
              <a:gdLst>
                <a:gd name="T0" fmla="*/ 2 w 108"/>
                <a:gd name="T1" fmla="*/ 0 h 137"/>
                <a:gd name="T2" fmla="*/ 0 w 108"/>
                <a:gd name="T3" fmla="*/ 0 h 137"/>
                <a:gd name="T4" fmla="*/ 32 w 108"/>
                <a:gd name="T5" fmla="*/ 28 h 137"/>
                <a:gd name="T6" fmla="*/ 37 w 108"/>
                <a:gd name="T7" fmla="*/ 27 h 137"/>
                <a:gd name="T8" fmla="*/ 38 w 108"/>
                <a:gd name="T9" fmla="*/ 27 h 137"/>
                <a:gd name="T10" fmla="*/ 32 w 108"/>
                <a:gd name="T11" fmla="*/ 16 h 137"/>
                <a:gd name="T12" fmla="*/ 34 w 108"/>
                <a:gd name="T13" fmla="*/ 14 h 137"/>
                <a:gd name="T14" fmla="*/ 42 w 108"/>
                <a:gd name="T15" fmla="*/ 28 h 137"/>
                <a:gd name="T16" fmla="*/ 71 w 108"/>
                <a:gd name="T17" fmla="*/ 44 h 137"/>
                <a:gd name="T18" fmla="*/ 50 w 108"/>
                <a:gd name="T19" fmla="*/ 40 h 137"/>
                <a:gd name="T20" fmla="*/ 50 w 108"/>
                <a:gd name="T21" fmla="*/ 40 h 137"/>
                <a:gd name="T22" fmla="*/ 53 w 108"/>
                <a:gd name="T23" fmla="*/ 47 h 137"/>
                <a:gd name="T24" fmla="*/ 51 w 108"/>
                <a:gd name="T25" fmla="*/ 48 h 137"/>
                <a:gd name="T26" fmla="*/ 46 w 108"/>
                <a:gd name="T27" fmla="*/ 40 h 137"/>
                <a:gd name="T28" fmla="*/ 42 w 108"/>
                <a:gd name="T29" fmla="*/ 41 h 137"/>
                <a:gd name="T30" fmla="*/ 61 w 108"/>
                <a:gd name="T31" fmla="*/ 70 h 137"/>
                <a:gd name="T32" fmla="*/ 101 w 108"/>
                <a:gd name="T33" fmla="*/ 137 h 137"/>
                <a:gd name="T34" fmla="*/ 88 w 108"/>
                <a:gd name="T35" fmla="*/ 54 h 137"/>
                <a:gd name="T36" fmla="*/ 88 w 108"/>
                <a:gd name="T37" fmla="*/ 54 h 137"/>
                <a:gd name="T38" fmla="*/ 88 w 108"/>
                <a:gd name="T39" fmla="*/ 54 h 137"/>
                <a:gd name="T40" fmla="*/ 46 w 108"/>
                <a:gd name="T41" fmla="*/ 12 h 137"/>
                <a:gd name="T42" fmla="*/ 2 w 108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37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9" y="5"/>
                    <a:pt x="20" y="14"/>
                    <a:pt x="32" y="28"/>
                  </a:cubicBezTo>
                  <a:cubicBezTo>
                    <a:pt x="33" y="27"/>
                    <a:pt x="35" y="27"/>
                    <a:pt x="37" y="27"/>
                  </a:cubicBezTo>
                  <a:cubicBezTo>
                    <a:pt x="37" y="27"/>
                    <a:pt x="38" y="27"/>
                    <a:pt x="38" y="2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3" y="29"/>
                    <a:pt x="63" y="35"/>
                    <a:pt x="71" y="44"/>
                  </a:cubicBezTo>
                  <a:cubicBezTo>
                    <a:pt x="64" y="41"/>
                    <a:pt x="57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0"/>
                    <a:pt x="43" y="40"/>
                    <a:pt x="42" y="41"/>
                  </a:cubicBezTo>
                  <a:cubicBezTo>
                    <a:pt x="49" y="49"/>
                    <a:pt x="55" y="59"/>
                    <a:pt x="61" y="7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8" y="111"/>
                    <a:pt x="104" y="81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8" y="35"/>
                    <a:pt x="63" y="21"/>
                    <a:pt x="46" y="12"/>
                  </a:cubicBezTo>
                  <a:cubicBezTo>
                    <a:pt x="32" y="4"/>
                    <a:pt x="17" y="0"/>
                    <a:pt x="2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1" name="iṥ1iḓe"/>
            <p:cNvSpPr/>
            <p:nvPr/>
          </p:nvSpPr>
          <p:spPr bwMode="auto">
            <a:xfrm>
              <a:off x="1559589" y="3861687"/>
              <a:ext cx="303213" cy="461963"/>
            </a:xfrm>
            <a:custGeom>
              <a:avLst/>
              <a:gdLst>
                <a:gd name="T0" fmla="*/ 144 w 144"/>
                <a:gd name="T1" fmla="*/ 228 h 228"/>
                <a:gd name="T2" fmla="*/ 144 w 144"/>
                <a:gd name="T3" fmla="*/ 228 h 228"/>
                <a:gd name="T4" fmla="*/ 144 w 144"/>
                <a:gd name="T5" fmla="*/ 228 h 228"/>
                <a:gd name="T6" fmla="*/ 0 w 144"/>
                <a:gd name="T7" fmla="*/ 0 h 228"/>
                <a:gd name="T8" fmla="*/ 73 w 144"/>
                <a:gd name="T9" fmla="*/ 125 h 228"/>
                <a:gd name="T10" fmla="*/ 108 w 144"/>
                <a:gd name="T11" fmla="*/ 189 h 228"/>
                <a:gd name="T12" fmla="*/ 137 w 144"/>
                <a:gd name="T13" fmla="*/ 196 h 228"/>
                <a:gd name="T14" fmla="*/ 144 w 144"/>
                <a:gd name="T15" fmla="*/ 228 h 228"/>
                <a:gd name="T16" fmla="*/ 101 w 144"/>
                <a:gd name="T17" fmla="*/ 109 h 228"/>
                <a:gd name="T18" fmla="*/ 101 w 144"/>
                <a:gd name="T19" fmla="*/ 109 h 228"/>
                <a:gd name="T20" fmla="*/ 101 w 144"/>
                <a:gd name="T21" fmla="*/ 109 h 228"/>
                <a:gd name="T22" fmla="*/ 0 w 144"/>
                <a:gd name="T2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28">
                  <a:moveTo>
                    <a:pt x="144" y="228"/>
                  </a:moveTo>
                  <a:cubicBezTo>
                    <a:pt x="144" y="228"/>
                    <a:pt x="144" y="228"/>
                    <a:pt x="144" y="228"/>
                  </a:cubicBezTo>
                  <a:cubicBezTo>
                    <a:pt x="144" y="228"/>
                    <a:pt x="144" y="228"/>
                    <a:pt x="144" y="228"/>
                  </a:cubicBezTo>
                  <a:moveTo>
                    <a:pt x="0" y="0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86" y="146"/>
                    <a:pt x="98" y="168"/>
                    <a:pt x="108" y="189"/>
                  </a:cubicBezTo>
                  <a:cubicBezTo>
                    <a:pt x="137" y="196"/>
                    <a:pt x="137" y="196"/>
                    <a:pt x="137" y="196"/>
                  </a:cubicBezTo>
                  <a:cubicBezTo>
                    <a:pt x="140" y="207"/>
                    <a:pt x="142" y="218"/>
                    <a:pt x="144" y="228"/>
                  </a:cubicBezTo>
                  <a:cubicBezTo>
                    <a:pt x="138" y="188"/>
                    <a:pt x="123" y="147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74" y="64"/>
                    <a:pt x="39" y="27"/>
                    <a:pt x="0" y="0"/>
                  </a:cubicBezTo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2" name="iSḷîḑê"/>
            <p:cNvSpPr/>
            <p:nvPr/>
          </p:nvSpPr>
          <p:spPr bwMode="auto">
            <a:xfrm>
              <a:off x="1788189" y="4245862"/>
              <a:ext cx="85725" cy="195263"/>
            </a:xfrm>
            <a:custGeom>
              <a:avLst/>
              <a:gdLst>
                <a:gd name="T0" fmla="*/ 0 w 41"/>
                <a:gd name="T1" fmla="*/ 0 h 97"/>
                <a:gd name="T2" fmla="*/ 41 w 41"/>
                <a:gd name="T3" fmla="*/ 97 h 97"/>
                <a:gd name="T4" fmla="*/ 36 w 41"/>
                <a:gd name="T5" fmla="*/ 39 h 97"/>
                <a:gd name="T6" fmla="*/ 36 w 41"/>
                <a:gd name="T7" fmla="*/ 39 h 97"/>
                <a:gd name="T8" fmla="*/ 36 w 41"/>
                <a:gd name="T9" fmla="*/ 39 h 97"/>
                <a:gd name="T10" fmla="*/ 29 w 41"/>
                <a:gd name="T11" fmla="*/ 7 h 97"/>
                <a:gd name="T12" fmla="*/ 0 w 41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97">
                  <a:moveTo>
                    <a:pt x="0" y="0"/>
                  </a:moveTo>
                  <a:cubicBezTo>
                    <a:pt x="17" y="34"/>
                    <a:pt x="31" y="67"/>
                    <a:pt x="41" y="97"/>
                  </a:cubicBezTo>
                  <a:cubicBezTo>
                    <a:pt x="41" y="78"/>
                    <a:pt x="39" y="5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4" y="29"/>
                    <a:pt x="32" y="18"/>
                    <a:pt x="29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3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3" name="í$liḋ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4" name="íṧļïḓe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5" name="ïSḷïďê"/>
            <p:cNvSpPr/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6" name="íşlîďè"/>
            <p:cNvSpPr/>
            <p:nvPr/>
          </p:nvSpPr>
          <p:spPr bwMode="auto">
            <a:xfrm>
              <a:off x="1619914" y="3831525"/>
              <a:ext cx="22225" cy="38100"/>
            </a:xfrm>
            <a:custGeom>
              <a:avLst/>
              <a:gdLst>
                <a:gd name="T0" fmla="*/ 0 w 14"/>
                <a:gd name="T1" fmla="*/ 0 h 24"/>
                <a:gd name="T2" fmla="*/ 14 w 14"/>
                <a:gd name="T3" fmla="*/ 24 h 24"/>
                <a:gd name="T4" fmla="*/ 14 w 14"/>
                <a:gd name="T5" fmla="*/ 24 h 24"/>
                <a:gd name="T6" fmla="*/ 0 w 1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24"/>
                  </a:lnTo>
                  <a:lnTo>
                    <a:pt x="14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7" name="ï$ļiḍ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8" name="iṡľíḓé"/>
            <p:cNvSpPr/>
            <p:nvPr/>
          </p:nvSpPr>
          <p:spPr bwMode="auto">
            <a:xfrm>
              <a:off x="1642139" y="3869625"/>
              <a:ext cx="14288" cy="25400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9 w 9"/>
                <a:gd name="T5" fmla="*/ 16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0"/>
                  </a:lnTo>
                  <a:lnTo>
                    <a:pt x="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99" name="îṣļiḑé"/>
            <p:cNvSpPr/>
            <p:nvPr/>
          </p:nvSpPr>
          <p:spPr bwMode="auto">
            <a:xfrm>
              <a:off x="1116676" y="3152075"/>
              <a:ext cx="82550" cy="34925"/>
            </a:xfrm>
            <a:custGeom>
              <a:avLst/>
              <a:gdLst>
                <a:gd name="T0" fmla="*/ 10 w 39"/>
                <a:gd name="T1" fmla="*/ 1 h 17"/>
                <a:gd name="T2" fmla="*/ 18 w 39"/>
                <a:gd name="T3" fmla="*/ 13 h 17"/>
                <a:gd name="T4" fmla="*/ 18 w 39"/>
                <a:gd name="T5" fmla="*/ 13 h 17"/>
                <a:gd name="T6" fmla="*/ 39 w 39"/>
                <a:gd name="T7" fmla="*/ 17 h 17"/>
                <a:gd name="T8" fmla="*/ 10 w 39"/>
                <a:gd name="T9" fmla="*/ 1 h 17"/>
                <a:gd name="T10" fmla="*/ 5 w 39"/>
                <a:gd name="T11" fmla="*/ 0 h 17"/>
                <a:gd name="T12" fmla="*/ 0 w 39"/>
                <a:gd name="T13" fmla="*/ 1 h 17"/>
                <a:gd name="T14" fmla="*/ 10 w 39"/>
                <a:gd name="T15" fmla="*/ 14 h 17"/>
                <a:gd name="T16" fmla="*/ 14 w 39"/>
                <a:gd name="T17" fmla="*/ 13 h 17"/>
                <a:gd name="T18" fmla="*/ 6 w 39"/>
                <a:gd name="T19" fmla="*/ 0 h 17"/>
                <a:gd name="T20" fmla="*/ 5 w 3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17">
                  <a:moveTo>
                    <a:pt x="10" y="1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5" y="13"/>
                    <a:pt x="32" y="14"/>
                    <a:pt x="39" y="17"/>
                  </a:cubicBezTo>
                  <a:cubicBezTo>
                    <a:pt x="31" y="8"/>
                    <a:pt x="21" y="2"/>
                    <a:pt x="10" y="1"/>
                  </a:cubicBezTo>
                  <a:moveTo>
                    <a:pt x="5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3" y="5"/>
                    <a:pt x="7" y="9"/>
                    <a:pt x="10" y="14"/>
                  </a:cubicBezTo>
                  <a:cubicBezTo>
                    <a:pt x="11" y="13"/>
                    <a:pt x="13" y="13"/>
                    <a:pt x="14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8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0" name="ï$ḻïḋê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A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  <p:sp>
          <p:nvSpPr>
            <p:cNvPr id="101" name="íṩ1ïḋé"/>
            <p:cNvSpPr/>
            <p:nvPr/>
          </p:nvSpPr>
          <p:spPr bwMode="auto">
            <a:xfrm>
              <a:off x="1116676" y="3126675"/>
              <a:ext cx="44450" cy="68263"/>
            </a:xfrm>
            <a:custGeom>
              <a:avLst/>
              <a:gdLst>
                <a:gd name="T0" fmla="*/ 3 w 28"/>
                <a:gd name="T1" fmla="*/ 0 h 43"/>
                <a:gd name="T2" fmla="*/ 0 w 28"/>
                <a:gd name="T3" fmla="*/ 2 h 43"/>
                <a:gd name="T4" fmla="*/ 8 w 28"/>
                <a:gd name="T5" fmla="*/ 16 h 43"/>
                <a:gd name="T6" fmla="*/ 19 w 28"/>
                <a:gd name="T7" fmla="*/ 33 h 43"/>
                <a:gd name="T8" fmla="*/ 25 w 28"/>
                <a:gd name="T9" fmla="*/ 43 h 43"/>
                <a:gd name="T10" fmla="*/ 28 w 28"/>
                <a:gd name="T11" fmla="*/ 42 h 43"/>
                <a:gd name="T12" fmla="*/ 24 w 28"/>
                <a:gd name="T13" fmla="*/ 33 h 43"/>
                <a:gd name="T14" fmla="*/ 13 w 28"/>
                <a:gd name="T15" fmla="*/ 17 h 43"/>
                <a:gd name="T16" fmla="*/ 3 w 28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3">
                  <a:moveTo>
                    <a:pt x="3" y="0"/>
                  </a:moveTo>
                  <a:lnTo>
                    <a:pt x="0" y="2"/>
                  </a:lnTo>
                  <a:lnTo>
                    <a:pt x="8" y="16"/>
                  </a:lnTo>
                  <a:lnTo>
                    <a:pt x="19" y="33"/>
                  </a:lnTo>
                  <a:lnTo>
                    <a:pt x="25" y="43"/>
                  </a:lnTo>
                  <a:lnTo>
                    <a:pt x="28" y="42"/>
                  </a:lnTo>
                  <a:lnTo>
                    <a:pt x="24" y="33"/>
                  </a:lnTo>
                  <a:lnTo>
                    <a:pt x="13" y="1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000">
                <a:cs typeface="+mn-ea"/>
                <a:sym typeface="+mn-lt"/>
              </a:endParaRPr>
            </a:p>
          </p:txBody>
        </p:sp>
      </p:grpSp>
      <p:grpSp>
        <p:nvGrpSpPr>
          <p:cNvPr id="103" name="is1îḑè"/>
          <p:cNvGrpSpPr/>
          <p:nvPr/>
        </p:nvGrpSpPr>
        <p:grpSpPr>
          <a:xfrm>
            <a:off x="1540033" y="899566"/>
            <a:ext cx="2747844" cy="3056890"/>
            <a:chOff x="1486986" y="1337733"/>
            <a:chExt cx="2108063" cy="3056890"/>
          </a:xfrm>
        </p:grpSpPr>
        <p:sp>
          <p:nvSpPr>
            <p:cNvPr id="104" name="iŝľîḑè"/>
            <p:cNvSpPr/>
            <p:nvPr/>
          </p:nvSpPr>
          <p:spPr bwMode="auto">
            <a:xfrm>
              <a:off x="1486986" y="1709843"/>
              <a:ext cx="2107910" cy="2684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</a:t>
              </a:r>
              <a:r>
                <a:rPr lang="zh-CN" altLang="en-US" sz="1200" dirty="0">
                  <a:cs typeface="+mn-ea"/>
                  <a:sym typeface="+mn-lt"/>
                </a:rPr>
                <a:t>：现阶段在</a:t>
              </a:r>
              <a:r>
                <a:rPr lang="en-US" altLang="zh-CN" sz="1200" dirty="0">
                  <a:cs typeface="+mn-ea"/>
                  <a:sym typeface="+mn-lt"/>
                </a:rPr>
                <a:t>main.js</a:t>
              </a:r>
              <a:r>
                <a:rPr lang="zh-CN" altLang="en-US" sz="1200" dirty="0">
                  <a:cs typeface="+mn-ea"/>
                  <a:sym typeface="+mn-lt"/>
                </a:rPr>
                <a:t>里封装</a:t>
              </a:r>
              <a:endParaRPr lang="zh-CN" altLang="en-US" sz="12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--</a:t>
              </a:r>
              <a:r>
                <a:rPr lang="zh-CN" altLang="en-US" sz="1200" dirty="0">
                  <a:cs typeface="+mn-ea"/>
                  <a:sym typeface="+mn-lt"/>
                </a:rPr>
                <a:t>全局引入</a:t>
              </a:r>
              <a:r>
                <a:rPr lang="en-US" altLang="zh-CN" sz="1200" dirty="0">
                  <a:cs typeface="+mn-ea"/>
                  <a:sym typeface="+mn-lt"/>
                </a:rPr>
                <a:t>--</a:t>
              </a:r>
              <a:endParaRPr lang="en-US" altLang="zh-CN" sz="12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在需要的页面直接调用方法</a:t>
              </a:r>
              <a:endParaRPr lang="zh-CN" altLang="en-US" sz="120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不能用</a:t>
              </a:r>
              <a:r>
                <a:rPr lang="en-US" altLang="zh-CN" sz="1200" dirty="0">
                  <a:cs typeface="+mn-ea"/>
                  <a:sym typeface="+mn-lt"/>
                </a:rPr>
                <a:t>this.$router,</a:t>
              </a:r>
              <a:r>
                <a:rPr lang="zh-CN" altLang="en-US" sz="1200" dirty="0">
                  <a:cs typeface="+mn-ea"/>
                  <a:sym typeface="+mn-lt"/>
                </a:rPr>
                <a:t>引用</a:t>
              </a:r>
              <a:r>
                <a:rPr lang="en-US" altLang="zh-CN" sz="1200" dirty="0">
                  <a:cs typeface="+mn-ea"/>
                  <a:sym typeface="+mn-lt"/>
                </a:rPr>
                <a:t>router,</a:t>
              </a:r>
              <a:r>
                <a:rPr lang="zh-CN" altLang="en-US" sz="1200" dirty="0">
                  <a:cs typeface="+mn-ea"/>
                  <a:sym typeface="+mn-lt"/>
                </a:rPr>
                <a:t>在直接</a:t>
              </a:r>
              <a:r>
                <a:rPr lang="en-US" altLang="zh-CN" sz="1200" dirty="0">
                  <a:cs typeface="+mn-ea"/>
                  <a:sym typeface="+mn-lt"/>
                </a:rPr>
                <a:t>router.push</a:t>
              </a:r>
              <a:r>
                <a:rPr lang="zh-CN" altLang="en-US" sz="1200" dirty="0">
                  <a:cs typeface="+mn-ea"/>
                  <a:sym typeface="+mn-lt"/>
                </a:rPr>
                <a:t>（）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05" name="ïṡḷïḋè"/>
            <p:cNvSpPr txBox="1"/>
            <p:nvPr/>
          </p:nvSpPr>
          <p:spPr bwMode="auto">
            <a:xfrm>
              <a:off x="1486986" y="133773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没登录不能访问某些页面</a:t>
              </a:r>
              <a:endParaRPr lang="zh-CN" altLang="en-US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îŝḻîḍè"/>
          <p:cNvGrpSpPr/>
          <p:nvPr/>
        </p:nvGrpSpPr>
        <p:grpSpPr>
          <a:xfrm>
            <a:off x="3304787" y="5055317"/>
            <a:ext cx="2747844" cy="1477645"/>
            <a:chOff x="1486986" y="1378373"/>
            <a:chExt cx="2108063" cy="1477645"/>
          </a:xfrm>
        </p:grpSpPr>
        <p:sp>
          <p:nvSpPr>
            <p:cNvPr id="107" name="íSḻïḋé"/>
            <p:cNvSpPr/>
            <p:nvPr/>
          </p:nvSpPr>
          <p:spPr bwMode="auto">
            <a:xfrm>
              <a:off x="1486986" y="1791123"/>
              <a:ext cx="2107910" cy="1064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</a:t>
              </a:r>
              <a:r>
                <a:rPr lang="zh-CN" altLang="en-US" sz="1200" dirty="0">
                  <a:cs typeface="+mn-ea"/>
                  <a:sym typeface="+mn-lt"/>
                </a:rPr>
                <a:t>：在</a:t>
              </a:r>
              <a:r>
                <a:rPr lang="en-US" altLang="zh-CN" sz="1200" dirty="0">
                  <a:cs typeface="+mn-ea"/>
                  <a:sym typeface="+mn-lt"/>
                </a:rPr>
                <a:t>main.js</a:t>
              </a:r>
              <a:r>
                <a:rPr lang="zh-CN" altLang="en-US" sz="1200" dirty="0">
                  <a:cs typeface="+mn-ea"/>
                  <a:sym typeface="+mn-lt"/>
                </a:rPr>
                <a:t>里封装，</a:t>
              </a:r>
              <a:endParaRPr lang="zh-CN" altLang="en-US" sz="12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传一个</a:t>
              </a:r>
              <a:r>
                <a:rPr lang="en-US" altLang="zh-CN" sz="1200" dirty="0">
                  <a:cs typeface="+mn-ea"/>
                  <a:sym typeface="+mn-lt"/>
                </a:rPr>
                <a:t>id</a:t>
              </a:r>
              <a:r>
                <a:rPr lang="zh-CN" altLang="en-US" sz="1200" dirty="0">
                  <a:cs typeface="+mn-ea"/>
                  <a:sym typeface="+mn-lt"/>
                </a:rPr>
                <a:t>，存到本地，根据本地是否存在来判断，如果有直接获取，如果没有定义一个空数组</a:t>
              </a:r>
              <a:r>
                <a:rPr lang="zh-CN" altLang="en-US" sz="1200" dirty="0">
                  <a:cs typeface="+mn-ea"/>
                  <a:sym typeface="+mn-lt"/>
                </a:rPr>
                <a:t>把新的</a:t>
              </a:r>
              <a:r>
                <a:rPr lang="en-US" altLang="zh-CN" sz="1200" dirty="0">
                  <a:cs typeface="+mn-ea"/>
                  <a:sym typeface="+mn-lt"/>
                </a:rPr>
                <a:t>id</a:t>
              </a:r>
              <a:r>
                <a:rPr lang="zh-CN" altLang="en-US" sz="1200" dirty="0">
                  <a:cs typeface="+mn-ea"/>
                  <a:sym typeface="+mn-lt"/>
                </a:rPr>
                <a:t>添加到数组里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08" name="ïṥliď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DC5A46"/>
                  </a:solidFill>
                  <a:cs typeface="+mn-ea"/>
                  <a:sym typeface="+mn-lt"/>
                </a:rPr>
                <a:t>最近浏览</a:t>
              </a:r>
              <a:endParaRPr lang="zh-CN" altLang="en-US" sz="2800" b="1" dirty="0">
                <a:solidFill>
                  <a:srgbClr val="DC5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2" name="íş1îḓê"/>
          <p:cNvGrpSpPr/>
          <p:nvPr/>
        </p:nvGrpSpPr>
        <p:grpSpPr>
          <a:xfrm>
            <a:off x="7217584" y="5099414"/>
            <a:ext cx="3001644" cy="970280"/>
            <a:chOff x="1486986" y="1378373"/>
            <a:chExt cx="2302771" cy="970280"/>
          </a:xfrm>
        </p:grpSpPr>
        <p:sp>
          <p:nvSpPr>
            <p:cNvPr id="113" name="íṩḻîḍé"/>
            <p:cNvSpPr/>
            <p:nvPr/>
          </p:nvSpPr>
          <p:spPr bwMode="auto">
            <a:xfrm>
              <a:off x="1486986" y="1791123"/>
              <a:ext cx="2302771" cy="557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cs typeface="+mn-ea"/>
                  <a:sym typeface="+mn-lt"/>
                </a:rPr>
                <a:t>：</a:t>
              </a:r>
              <a:r>
                <a:rPr lang="en-US" altLang="zh-CN" sz="1400" dirty="0">
                  <a:cs typeface="+mn-ea"/>
                  <a:sym typeface="+mn-lt"/>
                </a:rPr>
                <a:t>Export default  --</a:t>
              </a:r>
              <a:r>
                <a:rPr lang="zh-CN" altLang="en-US" sz="1400" dirty="0">
                  <a:cs typeface="+mn-ea"/>
                  <a:sym typeface="+mn-lt"/>
                </a:rPr>
                <a:t>只导出一个</a:t>
              </a:r>
              <a:endParaRPr lang="en-US" altLang="zh-CN" sz="14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 dirty="0"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cs typeface="+mn-ea"/>
                  <a:sym typeface="+mn-lt"/>
                </a:rPr>
                <a:t>：</a:t>
              </a:r>
              <a:r>
                <a:rPr lang="en-US" altLang="zh-CN" sz="1400" dirty="0">
                  <a:cs typeface="+mn-ea"/>
                  <a:sym typeface="+mn-lt"/>
                </a:rPr>
                <a:t>export {} --</a:t>
              </a:r>
              <a:r>
                <a:rPr lang="zh-CN" altLang="en-US" sz="1400" dirty="0">
                  <a:cs typeface="+mn-ea"/>
                  <a:sym typeface="+mn-lt"/>
                </a:rPr>
                <a:t>可以导出</a:t>
              </a:r>
              <a:r>
                <a:rPr lang="zh-CN" altLang="en-US" sz="1400" dirty="0">
                  <a:cs typeface="+mn-ea"/>
                  <a:sym typeface="+mn-lt"/>
                </a:rPr>
                <a:t>多个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14" name="íŝḷîḋê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cs typeface="+mn-ea"/>
                  <a:sym typeface="+mn-lt"/>
                </a:rPr>
                <a:t>其他办法</a:t>
              </a:r>
              <a:endParaRPr lang="zh-CN" altLang="en-US" sz="2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/>
          <p:cNvSpPr/>
          <p:nvPr/>
        </p:nvSpPr>
        <p:spPr>
          <a:xfrm rot="10800000">
            <a:off x="4665245" y="296"/>
            <a:ext cx="7526693" cy="6858001"/>
          </a:xfrm>
          <a:prstGeom prst="triangle">
            <a:avLst>
              <a:gd name="adj" fmla="val 24670"/>
            </a:avLst>
          </a:prstGeom>
          <a:solidFill>
            <a:schemeClr val="bg1">
              <a:alpha val="68000"/>
            </a:schemeClr>
          </a:solidFill>
          <a:ln w="31750"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5515" y="1131570"/>
            <a:ext cx="5751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非常</a:t>
            </a:r>
            <a:r>
              <a:rPr lang="zh-CN" altLang="en-US" sz="5400" dirty="0">
                <a:cs typeface="+mn-ea"/>
                <a:sym typeface="+mn-lt"/>
              </a:rPr>
              <a:t>感谢您的观看</a:t>
            </a:r>
            <a:endParaRPr lang="zh-CN" altLang="en-US" sz="5400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07773" y="2611794"/>
            <a:ext cx="23126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07730" y="2787650"/>
            <a:ext cx="235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答辩人：李 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456295" y="3423920"/>
            <a:ext cx="235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指导老师：骆沛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380605" y="2053590"/>
            <a:ext cx="3741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Thank you for watching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项目流程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i$ḻïḓé"/>
          <p:cNvSpPr/>
          <p:nvPr/>
        </p:nvSpPr>
        <p:spPr bwMode="auto">
          <a:xfrm>
            <a:off x="0" y="2723998"/>
            <a:ext cx="9401328" cy="3701846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03591" y="4168270"/>
            <a:ext cx="1237771" cy="846922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/>
          <p:cNvSpPr/>
          <p:nvPr/>
        </p:nvSpPr>
        <p:spPr bwMode="auto">
          <a:xfrm>
            <a:off x="6997402" y="3772471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4"/>
                </a:solidFill>
                <a:cs typeface="+mn-ea"/>
                <a:sym typeface="+mn-lt"/>
              </a:rPr>
              <a:t>4</a:t>
            </a:r>
            <a:endParaRPr lang="en-US" altLang="zh-CN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1" name="ïślíḑe"/>
          <p:cNvSpPr/>
          <p:nvPr/>
        </p:nvSpPr>
        <p:spPr bwMode="auto">
          <a:xfrm>
            <a:off x="4910855" y="3539097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3</a:t>
            </a:r>
            <a:endParaRPr lang="en-US" altLang="zh-CN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12" name="îşļîḓê"/>
          <p:cNvSpPr/>
          <p:nvPr/>
        </p:nvSpPr>
        <p:spPr bwMode="auto">
          <a:xfrm>
            <a:off x="2976095" y="5157192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ïşlîḍê"/>
          <p:cNvSpPr/>
          <p:nvPr/>
        </p:nvSpPr>
        <p:spPr bwMode="auto">
          <a:xfrm>
            <a:off x="1435298" y="4477874"/>
            <a:ext cx="785471" cy="78369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íṥ1îḓé"/>
          <p:cNvSpPr/>
          <p:nvPr/>
        </p:nvSpPr>
        <p:spPr bwMode="auto">
          <a:xfrm>
            <a:off x="8915595" y="2524355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5" name="iSḻîḓe"/>
          <p:cNvGrpSpPr/>
          <p:nvPr/>
        </p:nvGrpSpPr>
        <p:grpSpPr>
          <a:xfrm>
            <a:off x="9346137" y="-26218"/>
            <a:ext cx="2842022" cy="2657475"/>
            <a:chOff x="9346137" y="-26218"/>
            <a:chExt cx="2842022" cy="2657475"/>
          </a:xfrm>
        </p:grpSpPr>
        <p:grpSp>
          <p:nvGrpSpPr>
            <p:cNvPr id="31" name="íşḻïḍé"/>
            <p:cNvGrpSpPr/>
            <p:nvPr/>
          </p:nvGrpSpPr>
          <p:grpSpPr>
            <a:xfrm>
              <a:off x="9346137" y="-26218"/>
              <a:ext cx="2842022" cy="2657475"/>
              <a:chOff x="8546540" y="-891384"/>
              <a:chExt cx="3789356" cy="3543308"/>
            </a:xfrm>
          </p:grpSpPr>
          <p:grpSp>
            <p:nvGrpSpPr>
              <p:cNvPr id="41" name="ïṡ1îḓe"/>
              <p:cNvGrpSpPr/>
              <p:nvPr/>
            </p:nvGrpSpPr>
            <p:grpSpPr>
              <a:xfrm>
                <a:off x="8546540" y="-891384"/>
                <a:ext cx="3789356" cy="3543308"/>
                <a:chOff x="8546547" y="-713581"/>
                <a:chExt cx="3789358" cy="3543296"/>
              </a:xfrm>
            </p:grpSpPr>
            <p:sp>
              <p:nvSpPr>
                <p:cNvPr id="43" name="îṥḻiḋè"/>
                <p:cNvSpPr/>
                <p:nvPr/>
              </p:nvSpPr>
              <p:spPr bwMode="auto">
                <a:xfrm>
                  <a:off x="8546547" y="499268"/>
                  <a:ext cx="2465386" cy="2330447"/>
                </a:xfrm>
                <a:custGeom>
                  <a:avLst/>
                  <a:gdLst>
                    <a:gd name="T0" fmla="*/ 0 w 656"/>
                    <a:gd name="T1" fmla="*/ 337 h 621"/>
                    <a:gd name="T2" fmla="*/ 57 w 656"/>
                    <a:gd name="T3" fmla="*/ 219 h 621"/>
                    <a:gd name="T4" fmla="*/ 132 w 656"/>
                    <a:gd name="T5" fmla="*/ 72 h 621"/>
                    <a:gd name="T6" fmla="*/ 223 w 656"/>
                    <a:gd name="T7" fmla="*/ 48 h 621"/>
                    <a:gd name="T8" fmla="*/ 541 w 656"/>
                    <a:gd name="T9" fmla="*/ 39 h 621"/>
                    <a:gd name="T10" fmla="*/ 656 w 656"/>
                    <a:gd name="T11" fmla="*/ 0 h 621"/>
                    <a:gd name="T12" fmla="*/ 632 w 656"/>
                    <a:gd name="T13" fmla="*/ 290 h 621"/>
                    <a:gd name="T14" fmla="*/ 508 w 656"/>
                    <a:gd name="T15" fmla="*/ 372 h 621"/>
                    <a:gd name="T16" fmla="*/ 413 w 656"/>
                    <a:gd name="T17" fmla="*/ 392 h 621"/>
                    <a:gd name="T18" fmla="*/ 422 w 656"/>
                    <a:gd name="T19" fmla="*/ 429 h 621"/>
                    <a:gd name="T20" fmla="*/ 363 w 656"/>
                    <a:gd name="T21" fmla="*/ 453 h 621"/>
                    <a:gd name="T22" fmla="*/ 352 w 656"/>
                    <a:gd name="T23" fmla="*/ 496 h 621"/>
                    <a:gd name="T24" fmla="*/ 267 w 656"/>
                    <a:gd name="T25" fmla="*/ 497 h 621"/>
                    <a:gd name="T26" fmla="*/ 201 w 656"/>
                    <a:gd name="T27" fmla="*/ 552 h 621"/>
                    <a:gd name="T28" fmla="*/ 162 w 656"/>
                    <a:gd name="T29" fmla="*/ 577 h 621"/>
                    <a:gd name="T30" fmla="*/ 149 w 656"/>
                    <a:gd name="T31" fmla="*/ 584 h 621"/>
                    <a:gd name="T32" fmla="*/ 115 w 656"/>
                    <a:gd name="T33" fmla="*/ 617 h 621"/>
                    <a:gd name="T34" fmla="*/ 90 w 656"/>
                    <a:gd name="T35" fmla="*/ 594 h 621"/>
                    <a:gd name="T36" fmla="*/ 72 w 656"/>
                    <a:gd name="T37" fmla="*/ 579 h 621"/>
                    <a:gd name="T38" fmla="*/ 67 w 656"/>
                    <a:gd name="T39" fmla="*/ 556 h 621"/>
                    <a:gd name="T40" fmla="*/ 63 w 656"/>
                    <a:gd name="T41" fmla="*/ 549 h 621"/>
                    <a:gd name="T42" fmla="*/ 26 w 656"/>
                    <a:gd name="T43" fmla="*/ 446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6" h="621">
                      <a:moveTo>
                        <a:pt x="0" y="337"/>
                      </a:moveTo>
                      <a:cubicBezTo>
                        <a:pt x="6" y="316"/>
                        <a:pt x="41" y="250"/>
                        <a:pt x="57" y="219"/>
                      </a:cubicBezTo>
                      <a:cubicBezTo>
                        <a:pt x="74" y="187"/>
                        <a:pt x="107" y="85"/>
                        <a:pt x="132" y="72"/>
                      </a:cubicBezTo>
                      <a:cubicBezTo>
                        <a:pt x="156" y="58"/>
                        <a:pt x="166" y="47"/>
                        <a:pt x="223" y="48"/>
                      </a:cubicBezTo>
                      <a:cubicBezTo>
                        <a:pt x="279" y="50"/>
                        <a:pt x="441" y="58"/>
                        <a:pt x="541" y="39"/>
                      </a:cubicBezTo>
                      <a:cubicBezTo>
                        <a:pt x="566" y="34"/>
                        <a:pt x="607" y="20"/>
                        <a:pt x="656" y="0"/>
                      </a:cubicBezTo>
                      <a:cubicBezTo>
                        <a:pt x="632" y="290"/>
                        <a:pt x="632" y="290"/>
                        <a:pt x="632" y="290"/>
                      </a:cubicBezTo>
                      <a:cubicBezTo>
                        <a:pt x="595" y="316"/>
                        <a:pt x="557" y="343"/>
                        <a:pt x="508" y="372"/>
                      </a:cubicBezTo>
                      <a:cubicBezTo>
                        <a:pt x="481" y="388"/>
                        <a:pt x="413" y="392"/>
                        <a:pt x="413" y="392"/>
                      </a:cubicBezTo>
                      <a:cubicBezTo>
                        <a:pt x="413" y="392"/>
                        <a:pt x="440" y="407"/>
                        <a:pt x="422" y="429"/>
                      </a:cubicBezTo>
                      <a:cubicBezTo>
                        <a:pt x="405" y="451"/>
                        <a:pt x="363" y="453"/>
                        <a:pt x="363" y="453"/>
                      </a:cubicBezTo>
                      <a:cubicBezTo>
                        <a:pt x="363" y="453"/>
                        <a:pt x="376" y="486"/>
                        <a:pt x="352" y="496"/>
                      </a:cubicBezTo>
                      <a:cubicBezTo>
                        <a:pt x="328" y="506"/>
                        <a:pt x="267" y="497"/>
                        <a:pt x="267" y="497"/>
                      </a:cubicBezTo>
                      <a:cubicBezTo>
                        <a:pt x="267" y="497"/>
                        <a:pt x="234" y="528"/>
                        <a:pt x="201" y="552"/>
                      </a:cubicBezTo>
                      <a:cubicBezTo>
                        <a:pt x="184" y="564"/>
                        <a:pt x="171" y="572"/>
                        <a:pt x="162" y="577"/>
                      </a:cubicBezTo>
                      <a:cubicBezTo>
                        <a:pt x="157" y="579"/>
                        <a:pt x="153" y="582"/>
                        <a:pt x="149" y="584"/>
                      </a:cubicBezTo>
                      <a:cubicBezTo>
                        <a:pt x="146" y="590"/>
                        <a:pt x="134" y="621"/>
                        <a:pt x="115" y="617"/>
                      </a:cubicBezTo>
                      <a:cubicBezTo>
                        <a:pt x="106" y="615"/>
                        <a:pt x="98" y="606"/>
                        <a:pt x="90" y="594"/>
                      </a:cubicBezTo>
                      <a:cubicBezTo>
                        <a:pt x="83" y="591"/>
                        <a:pt x="77" y="587"/>
                        <a:pt x="72" y="579"/>
                      </a:cubicBezTo>
                      <a:cubicBezTo>
                        <a:pt x="68" y="572"/>
                        <a:pt x="66" y="565"/>
                        <a:pt x="67" y="556"/>
                      </a:cubicBezTo>
                      <a:cubicBezTo>
                        <a:pt x="66" y="554"/>
                        <a:pt x="64" y="551"/>
                        <a:pt x="63" y="549"/>
                      </a:cubicBezTo>
                      <a:cubicBezTo>
                        <a:pt x="48" y="528"/>
                        <a:pt x="33" y="491"/>
                        <a:pt x="26" y="446"/>
                      </a:cubicBezTo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ṥlíḓê"/>
                <p:cNvSpPr/>
                <p:nvPr/>
              </p:nvSpPr>
              <p:spPr bwMode="auto">
                <a:xfrm>
                  <a:off x="8754508" y="983455"/>
                  <a:ext cx="1017587" cy="1576385"/>
                </a:xfrm>
                <a:custGeom>
                  <a:avLst/>
                  <a:gdLst>
                    <a:gd name="T0" fmla="*/ 271 w 271"/>
                    <a:gd name="T1" fmla="*/ 145 h 420"/>
                    <a:gd name="T2" fmla="*/ 252 w 271"/>
                    <a:gd name="T3" fmla="*/ 111 h 420"/>
                    <a:gd name="T4" fmla="*/ 239 w 271"/>
                    <a:gd name="T5" fmla="*/ 106 h 420"/>
                    <a:gd name="T6" fmla="*/ 227 w 271"/>
                    <a:gd name="T7" fmla="*/ 148 h 420"/>
                    <a:gd name="T8" fmla="*/ 156 w 271"/>
                    <a:gd name="T9" fmla="*/ 33 h 420"/>
                    <a:gd name="T10" fmla="*/ 164 w 271"/>
                    <a:gd name="T11" fmla="*/ 121 h 420"/>
                    <a:gd name="T12" fmla="*/ 97 w 271"/>
                    <a:gd name="T13" fmla="*/ 97 h 420"/>
                    <a:gd name="T14" fmla="*/ 90 w 271"/>
                    <a:gd name="T15" fmla="*/ 116 h 420"/>
                    <a:gd name="T16" fmla="*/ 64 w 271"/>
                    <a:gd name="T17" fmla="*/ 205 h 420"/>
                    <a:gd name="T18" fmla="*/ 12 w 271"/>
                    <a:gd name="T19" fmla="*/ 221 h 420"/>
                    <a:gd name="T20" fmla="*/ 43 w 271"/>
                    <a:gd name="T21" fmla="*/ 250 h 420"/>
                    <a:gd name="T22" fmla="*/ 47 w 271"/>
                    <a:gd name="T23" fmla="*/ 317 h 420"/>
                    <a:gd name="T24" fmla="*/ 25 w 271"/>
                    <a:gd name="T25" fmla="*/ 340 h 420"/>
                    <a:gd name="T26" fmla="*/ 37 w 271"/>
                    <a:gd name="T27" fmla="*/ 353 h 420"/>
                    <a:gd name="T28" fmla="*/ 8 w 271"/>
                    <a:gd name="T29" fmla="*/ 420 h 420"/>
                    <a:gd name="T30" fmla="*/ 113 w 271"/>
                    <a:gd name="T31" fmla="*/ 293 h 420"/>
                    <a:gd name="T32" fmla="*/ 196 w 271"/>
                    <a:gd name="T33" fmla="*/ 222 h 420"/>
                    <a:gd name="T34" fmla="*/ 271 w 271"/>
                    <a:gd name="T35" fmla="*/ 145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1" h="420">
                      <a:moveTo>
                        <a:pt x="271" y="145"/>
                      </a:moveTo>
                      <a:cubicBezTo>
                        <a:pt x="251" y="151"/>
                        <a:pt x="245" y="138"/>
                        <a:pt x="252" y="111"/>
                      </a:cubicBezTo>
                      <a:cubicBezTo>
                        <a:pt x="259" y="83"/>
                        <a:pt x="250" y="82"/>
                        <a:pt x="239" y="106"/>
                      </a:cubicBezTo>
                      <a:cubicBezTo>
                        <a:pt x="227" y="130"/>
                        <a:pt x="245" y="179"/>
                        <a:pt x="227" y="148"/>
                      </a:cubicBezTo>
                      <a:cubicBezTo>
                        <a:pt x="209" y="117"/>
                        <a:pt x="147" y="0"/>
                        <a:pt x="156" y="33"/>
                      </a:cubicBezTo>
                      <a:cubicBezTo>
                        <a:pt x="165" y="67"/>
                        <a:pt x="194" y="99"/>
                        <a:pt x="164" y="121"/>
                      </a:cubicBezTo>
                      <a:cubicBezTo>
                        <a:pt x="134" y="144"/>
                        <a:pt x="109" y="121"/>
                        <a:pt x="97" y="97"/>
                      </a:cubicBezTo>
                      <a:cubicBezTo>
                        <a:pt x="84" y="73"/>
                        <a:pt x="85" y="89"/>
                        <a:pt x="90" y="116"/>
                      </a:cubicBezTo>
                      <a:cubicBezTo>
                        <a:pt x="96" y="144"/>
                        <a:pt x="77" y="187"/>
                        <a:pt x="64" y="205"/>
                      </a:cubicBezTo>
                      <a:cubicBezTo>
                        <a:pt x="52" y="223"/>
                        <a:pt x="0" y="212"/>
                        <a:pt x="12" y="221"/>
                      </a:cubicBezTo>
                      <a:cubicBezTo>
                        <a:pt x="24" y="231"/>
                        <a:pt x="38" y="231"/>
                        <a:pt x="43" y="250"/>
                      </a:cubicBezTo>
                      <a:cubicBezTo>
                        <a:pt x="48" y="269"/>
                        <a:pt x="50" y="301"/>
                        <a:pt x="47" y="317"/>
                      </a:cubicBezTo>
                      <a:cubicBezTo>
                        <a:pt x="44" y="332"/>
                        <a:pt x="43" y="332"/>
                        <a:pt x="25" y="340"/>
                      </a:cubicBezTo>
                      <a:cubicBezTo>
                        <a:pt x="7" y="348"/>
                        <a:pt x="50" y="335"/>
                        <a:pt x="37" y="353"/>
                      </a:cubicBezTo>
                      <a:cubicBezTo>
                        <a:pt x="25" y="371"/>
                        <a:pt x="13" y="403"/>
                        <a:pt x="8" y="420"/>
                      </a:cubicBezTo>
                      <a:cubicBezTo>
                        <a:pt x="24" y="395"/>
                        <a:pt x="31" y="369"/>
                        <a:pt x="113" y="293"/>
                      </a:cubicBezTo>
                      <a:cubicBezTo>
                        <a:pt x="147" y="262"/>
                        <a:pt x="177" y="241"/>
                        <a:pt x="196" y="222"/>
                      </a:cubicBezTo>
                      <a:cubicBezTo>
                        <a:pt x="228" y="191"/>
                        <a:pt x="241" y="168"/>
                        <a:pt x="271" y="145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$líḍè"/>
                <p:cNvSpPr/>
                <p:nvPr/>
              </p:nvSpPr>
              <p:spPr bwMode="auto">
                <a:xfrm>
                  <a:off x="9549846" y="1970877"/>
                  <a:ext cx="650874" cy="427038"/>
                </a:xfrm>
                <a:custGeom>
                  <a:avLst/>
                  <a:gdLst>
                    <a:gd name="T0" fmla="*/ 146 w 173"/>
                    <a:gd name="T1" fmla="*/ 0 h 114"/>
                    <a:gd name="T2" fmla="*/ 155 w 173"/>
                    <a:gd name="T3" fmla="*/ 37 h 114"/>
                    <a:gd name="T4" fmla="*/ 96 w 173"/>
                    <a:gd name="T5" fmla="*/ 61 h 114"/>
                    <a:gd name="T6" fmla="*/ 85 w 173"/>
                    <a:gd name="T7" fmla="*/ 104 h 114"/>
                    <a:gd name="T8" fmla="*/ 0 w 173"/>
                    <a:gd name="T9" fmla="*/ 105 h 114"/>
                    <a:gd name="T10" fmla="*/ 146 w 17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14">
                      <a:moveTo>
                        <a:pt x="146" y="0"/>
                      </a:moveTo>
                      <a:cubicBezTo>
                        <a:pt x="146" y="0"/>
                        <a:pt x="173" y="15"/>
                        <a:pt x="155" y="37"/>
                      </a:cubicBezTo>
                      <a:cubicBezTo>
                        <a:pt x="138" y="59"/>
                        <a:pt x="96" y="61"/>
                        <a:pt x="96" y="61"/>
                      </a:cubicBezTo>
                      <a:cubicBezTo>
                        <a:pt x="96" y="61"/>
                        <a:pt x="109" y="94"/>
                        <a:pt x="85" y="104"/>
                      </a:cubicBezTo>
                      <a:cubicBezTo>
                        <a:pt x="61" y="114"/>
                        <a:pt x="0" y="105"/>
                        <a:pt x="0" y="105"/>
                      </a:cubicBezTo>
                      <a:cubicBezTo>
                        <a:pt x="26" y="83"/>
                        <a:pt x="101" y="17"/>
                        <a:pt x="146" y="0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ṩľïḓè"/>
                <p:cNvSpPr/>
                <p:nvPr/>
              </p:nvSpPr>
              <p:spPr bwMode="auto">
                <a:xfrm>
                  <a:off x="10261044" y="-402431"/>
                  <a:ext cx="2074861" cy="2114547"/>
                </a:xfrm>
                <a:custGeom>
                  <a:avLst/>
                  <a:gdLst>
                    <a:gd name="T0" fmla="*/ 129 w 552"/>
                    <a:gd name="T1" fmla="*/ 563 h 563"/>
                    <a:gd name="T2" fmla="*/ 261 w 552"/>
                    <a:gd name="T3" fmla="*/ 461 h 563"/>
                    <a:gd name="T4" fmla="*/ 552 w 552"/>
                    <a:gd name="T5" fmla="*/ 321 h 563"/>
                    <a:gd name="T6" fmla="*/ 552 w 552"/>
                    <a:gd name="T7" fmla="*/ 0 h 563"/>
                    <a:gd name="T8" fmla="*/ 200 w 552"/>
                    <a:gd name="T9" fmla="*/ 240 h 563"/>
                    <a:gd name="T10" fmla="*/ 129 w 552"/>
                    <a:gd name="T11" fmla="*/ 563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2" h="563">
                      <a:moveTo>
                        <a:pt x="129" y="563"/>
                      </a:moveTo>
                      <a:cubicBezTo>
                        <a:pt x="195" y="522"/>
                        <a:pt x="226" y="487"/>
                        <a:pt x="261" y="461"/>
                      </a:cubicBezTo>
                      <a:cubicBezTo>
                        <a:pt x="282" y="446"/>
                        <a:pt x="410" y="383"/>
                        <a:pt x="552" y="321"/>
                      </a:cubicBezTo>
                      <a:cubicBezTo>
                        <a:pt x="552" y="0"/>
                        <a:pt x="552" y="0"/>
                        <a:pt x="552" y="0"/>
                      </a:cubicBezTo>
                      <a:cubicBezTo>
                        <a:pt x="395" y="118"/>
                        <a:pt x="248" y="224"/>
                        <a:pt x="200" y="240"/>
                      </a:cubicBezTo>
                      <a:cubicBezTo>
                        <a:pt x="85" y="279"/>
                        <a:pt x="0" y="434"/>
                        <a:pt x="129" y="563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îş1íďé"/>
                <p:cNvSpPr/>
                <p:nvPr/>
              </p:nvSpPr>
              <p:spPr bwMode="auto">
                <a:xfrm>
                  <a:off x="10843654" y="-537368"/>
                  <a:ext cx="1492248" cy="1903410"/>
                </a:xfrm>
                <a:custGeom>
                  <a:avLst/>
                  <a:gdLst>
                    <a:gd name="T0" fmla="*/ 139 w 397"/>
                    <a:gd name="T1" fmla="*/ 507 h 507"/>
                    <a:gd name="T2" fmla="*/ 397 w 397"/>
                    <a:gd name="T3" fmla="*/ 389 h 507"/>
                    <a:gd name="T4" fmla="*/ 397 w 397"/>
                    <a:gd name="T5" fmla="*/ 0 h 507"/>
                    <a:gd name="T6" fmla="*/ 0 w 397"/>
                    <a:gd name="T7" fmla="*/ 281 h 507"/>
                    <a:gd name="T8" fmla="*/ 139 w 397"/>
                    <a:gd name="T9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507">
                      <a:moveTo>
                        <a:pt x="139" y="507"/>
                      </a:moveTo>
                      <a:cubicBezTo>
                        <a:pt x="208" y="474"/>
                        <a:pt x="300" y="431"/>
                        <a:pt x="397" y="389"/>
                      </a:cubicBezTo>
                      <a:cubicBezTo>
                        <a:pt x="397" y="0"/>
                        <a:pt x="397" y="0"/>
                        <a:pt x="397" y="0"/>
                      </a:cubicBezTo>
                      <a:cubicBezTo>
                        <a:pt x="237" y="121"/>
                        <a:pt x="82" y="234"/>
                        <a:pt x="0" y="281"/>
                      </a:cubicBezTo>
                      <a:cubicBezTo>
                        <a:pt x="22" y="346"/>
                        <a:pt x="65" y="422"/>
                        <a:pt x="139" y="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ï$ļïḑê"/>
                <p:cNvSpPr/>
                <p:nvPr/>
              </p:nvSpPr>
              <p:spPr bwMode="auto">
                <a:xfrm>
                  <a:off x="10992877" y="-713581"/>
                  <a:ext cx="1343024" cy="2030410"/>
                </a:xfrm>
                <a:custGeom>
                  <a:avLst/>
                  <a:gdLst>
                    <a:gd name="T0" fmla="*/ 182 w 357"/>
                    <a:gd name="T1" fmla="*/ 541 h 541"/>
                    <a:gd name="T2" fmla="*/ 357 w 357"/>
                    <a:gd name="T3" fmla="*/ 459 h 541"/>
                    <a:gd name="T4" fmla="*/ 357 w 357"/>
                    <a:gd name="T5" fmla="*/ 0 h 541"/>
                    <a:gd name="T6" fmla="*/ 0 w 357"/>
                    <a:gd name="T7" fmla="*/ 248 h 541"/>
                    <a:gd name="T8" fmla="*/ 182 w 357"/>
                    <a:gd name="T9" fmla="*/ 541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7" h="541">
                      <a:moveTo>
                        <a:pt x="182" y="541"/>
                      </a:moveTo>
                      <a:cubicBezTo>
                        <a:pt x="233" y="516"/>
                        <a:pt x="292" y="488"/>
                        <a:pt x="357" y="459"/>
                      </a:cubicBez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211" y="109"/>
                        <a:pt x="77" y="204"/>
                        <a:pt x="0" y="248"/>
                      </a:cubicBezTo>
                      <a:cubicBezTo>
                        <a:pt x="25" y="322"/>
                        <a:pt x="98" y="445"/>
                        <a:pt x="182" y="5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iṩļíḋe"/>
                <p:cNvSpPr/>
                <p:nvPr/>
              </p:nvSpPr>
              <p:spPr bwMode="auto">
                <a:xfrm>
                  <a:off x="11148451" y="56356"/>
                  <a:ext cx="800099" cy="566738"/>
                </a:xfrm>
                <a:custGeom>
                  <a:avLst/>
                  <a:gdLst>
                    <a:gd name="T0" fmla="*/ 10 w 213"/>
                    <a:gd name="T1" fmla="*/ 151 h 151"/>
                    <a:gd name="T2" fmla="*/ 213 w 213"/>
                    <a:gd name="T3" fmla="*/ 18 h 151"/>
                    <a:gd name="T4" fmla="*/ 201 w 213"/>
                    <a:gd name="T5" fmla="*/ 0 h 151"/>
                    <a:gd name="T6" fmla="*/ 0 w 213"/>
                    <a:gd name="T7" fmla="*/ 132 h 151"/>
                    <a:gd name="T8" fmla="*/ 10 w 213"/>
                    <a:gd name="T9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151">
                      <a:moveTo>
                        <a:pt x="10" y="151"/>
                      </a:move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01" y="0"/>
                        <a:pt x="201" y="0"/>
                        <a:pt x="201" y="0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3" y="138"/>
                        <a:pt x="7" y="145"/>
                        <a:pt x="10" y="15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îṩlíḍe"/>
                <p:cNvSpPr/>
                <p:nvPr/>
              </p:nvSpPr>
              <p:spPr bwMode="auto">
                <a:xfrm>
                  <a:off x="11211955" y="213517"/>
                  <a:ext cx="157163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Slïdè"/>
                <p:cNvSpPr/>
                <p:nvPr/>
              </p:nvSpPr>
              <p:spPr bwMode="auto">
                <a:xfrm>
                  <a:off x="11399292" y="94456"/>
                  <a:ext cx="153988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iŝḻîḑè"/>
                <p:cNvSpPr/>
                <p:nvPr/>
              </p:nvSpPr>
              <p:spPr bwMode="auto">
                <a:xfrm>
                  <a:off x="11588205" y="-30957"/>
                  <a:ext cx="153988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í$ļîḑé"/>
              <p:cNvSpPr/>
              <p:nvPr/>
            </p:nvSpPr>
            <p:spPr bwMode="auto">
              <a:xfrm>
                <a:off x="8881516" y="2509044"/>
                <a:ext cx="225425" cy="142875"/>
              </a:xfrm>
              <a:custGeom>
                <a:avLst/>
                <a:gdLst>
                  <a:gd name="T0" fmla="*/ 60 w 60"/>
                  <a:gd name="T1" fmla="*/ 0 h 38"/>
                  <a:gd name="T2" fmla="*/ 26 w 60"/>
                  <a:gd name="T3" fmla="*/ 34 h 38"/>
                  <a:gd name="T4" fmla="*/ 0 w 60"/>
                  <a:gd name="T5" fmla="*/ 10 h 38"/>
                  <a:gd name="T6" fmla="*/ 60 w 60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8">
                    <a:moveTo>
                      <a:pt x="60" y="0"/>
                    </a:moveTo>
                    <a:cubicBezTo>
                      <a:pt x="58" y="5"/>
                      <a:pt x="46" y="38"/>
                      <a:pt x="26" y="34"/>
                    </a:cubicBezTo>
                    <a:cubicBezTo>
                      <a:pt x="17" y="32"/>
                      <a:pt x="8" y="22"/>
                      <a:pt x="0" y="10"/>
                    </a:cubicBezTo>
                    <a:cubicBezTo>
                      <a:pt x="23" y="20"/>
                      <a:pt x="46" y="8"/>
                      <a:pt x="60" y="0"/>
                    </a:cubicBezTo>
                    <a:close/>
                  </a:path>
                </a:pathLst>
              </a:custGeom>
              <a:solidFill>
                <a:srgbClr val="D9A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îṣ1íḓê"/>
            <p:cNvGrpSpPr/>
            <p:nvPr/>
          </p:nvGrpSpPr>
          <p:grpSpPr>
            <a:xfrm>
              <a:off x="9511213" y="1729711"/>
              <a:ext cx="915591" cy="859877"/>
              <a:chOff x="8766656" y="1449855"/>
              <a:chExt cx="1220788" cy="1146501"/>
            </a:xfrm>
          </p:grpSpPr>
          <p:sp>
            <p:nvSpPr>
              <p:cNvPr id="33" name="íṥḷíḋê"/>
              <p:cNvSpPr/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DB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$líḋe"/>
              <p:cNvSpPr/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AB8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iśļïḑê"/>
              <p:cNvSpPr/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íslíḓê"/>
              <p:cNvSpPr/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7" name="îšḷîďè"/>
              <p:cNvGrpSpPr/>
              <p:nvPr/>
            </p:nvGrpSpPr>
            <p:grpSpPr>
              <a:xfrm>
                <a:off x="8766656" y="1449855"/>
                <a:ext cx="1220788" cy="1146501"/>
                <a:chOff x="8766656" y="1627655"/>
                <a:chExt cx="1220788" cy="1146501"/>
              </a:xfrm>
            </p:grpSpPr>
            <p:sp>
              <p:nvSpPr>
                <p:cNvPr id="38" name="iṩḻide"/>
                <p:cNvSpPr/>
                <p:nvPr/>
              </p:nvSpPr>
              <p:spPr bwMode="auto">
                <a:xfrm>
                  <a:off x="8766656" y="1627655"/>
                  <a:ext cx="1220788" cy="1133475"/>
                </a:xfrm>
                <a:custGeom>
                  <a:avLst/>
                  <a:gdLst>
                    <a:gd name="T0" fmla="*/ 143 w 325"/>
                    <a:gd name="T1" fmla="*/ 251 h 302"/>
                    <a:gd name="T2" fmla="*/ 104 w 325"/>
                    <a:gd name="T3" fmla="*/ 276 h 302"/>
                    <a:gd name="T4" fmla="*/ 31 w 325"/>
                    <a:gd name="T5" fmla="*/ 293 h 302"/>
                    <a:gd name="T6" fmla="*/ 14 w 325"/>
                    <a:gd name="T7" fmla="*/ 278 h 302"/>
                    <a:gd name="T8" fmla="*/ 21 w 325"/>
                    <a:gd name="T9" fmla="*/ 210 h 302"/>
                    <a:gd name="T10" fmla="*/ 127 w 325"/>
                    <a:gd name="T11" fmla="*/ 100 h 302"/>
                    <a:gd name="T12" fmla="*/ 239 w 325"/>
                    <a:gd name="T13" fmla="*/ 0 h 302"/>
                    <a:gd name="T14" fmla="*/ 325 w 325"/>
                    <a:gd name="T15" fmla="*/ 106 h 302"/>
                    <a:gd name="T16" fmla="*/ 267 w 325"/>
                    <a:gd name="T17" fmla="*/ 153 h 302"/>
                    <a:gd name="T18" fmla="*/ 143 w 325"/>
                    <a:gd name="T19" fmla="*/ 251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5" h="302">
                      <a:moveTo>
                        <a:pt x="143" y="251"/>
                      </a:moveTo>
                      <a:cubicBezTo>
                        <a:pt x="126" y="263"/>
                        <a:pt x="113" y="271"/>
                        <a:pt x="104" y="276"/>
                      </a:cubicBezTo>
                      <a:cubicBezTo>
                        <a:pt x="82" y="288"/>
                        <a:pt x="59" y="302"/>
                        <a:pt x="31" y="293"/>
                      </a:cubicBezTo>
                      <a:cubicBezTo>
                        <a:pt x="24" y="290"/>
                        <a:pt x="19" y="285"/>
                        <a:pt x="14" y="278"/>
                      </a:cubicBezTo>
                      <a:cubicBezTo>
                        <a:pt x="0" y="257"/>
                        <a:pt x="12" y="230"/>
                        <a:pt x="21" y="210"/>
                      </a:cubicBezTo>
                      <a:cubicBezTo>
                        <a:pt x="44" y="160"/>
                        <a:pt x="108" y="116"/>
                        <a:pt x="127" y="100"/>
                      </a:cubicBezTo>
                      <a:cubicBezTo>
                        <a:pt x="150" y="80"/>
                        <a:pt x="223" y="18"/>
                        <a:pt x="239" y="0"/>
                      </a:cubicBezTo>
                      <a:cubicBezTo>
                        <a:pt x="325" y="106"/>
                        <a:pt x="325" y="106"/>
                        <a:pt x="325" y="106"/>
                      </a:cubicBezTo>
                      <a:cubicBezTo>
                        <a:pt x="325" y="106"/>
                        <a:pt x="287" y="136"/>
                        <a:pt x="267" y="153"/>
                      </a:cubicBezTo>
                      <a:cubicBezTo>
                        <a:pt x="231" y="183"/>
                        <a:pt x="180" y="223"/>
                        <a:pt x="143" y="251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íSḻîďê"/>
                <p:cNvSpPr/>
                <p:nvPr/>
              </p:nvSpPr>
              <p:spPr bwMode="auto">
                <a:xfrm>
                  <a:off x="9194255" y="2112169"/>
                  <a:ext cx="300038" cy="296863"/>
                </a:xfrm>
                <a:custGeom>
                  <a:avLst/>
                  <a:gdLst>
                    <a:gd name="T0" fmla="*/ 41 w 80"/>
                    <a:gd name="T1" fmla="*/ 6 h 79"/>
                    <a:gd name="T2" fmla="*/ 80 w 80"/>
                    <a:gd name="T3" fmla="*/ 53 h 79"/>
                    <a:gd name="T4" fmla="*/ 41 w 80"/>
                    <a:gd name="T5" fmla="*/ 10 h 79"/>
                    <a:gd name="T6" fmla="*/ 41 w 80"/>
                    <a:gd name="T7" fmla="*/ 6 h 79"/>
                    <a:gd name="T8" fmla="*/ 41 w 80"/>
                    <a:gd name="T9" fmla="*/ 72 h 79"/>
                    <a:gd name="T10" fmla="*/ 41 w 80"/>
                    <a:gd name="T11" fmla="*/ 67 h 79"/>
                    <a:gd name="T12" fmla="*/ 53 w 80"/>
                    <a:gd name="T13" fmla="*/ 79 h 79"/>
                    <a:gd name="T14" fmla="*/ 41 w 80"/>
                    <a:gd name="T15" fmla="*/ 72 h 79"/>
                    <a:gd name="T16" fmla="*/ 30 w 80"/>
                    <a:gd name="T17" fmla="*/ 0 h 79"/>
                    <a:gd name="T18" fmla="*/ 41 w 80"/>
                    <a:gd name="T19" fmla="*/ 6 h 79"/>
                    <a:gd name="T20" fmla="*/ 41 w 80"/>
                    <a:gd name="T21" fmla="*/ 10 h 79"/>
                    <a:gd name="T22" fmla="*/ 30 w 80"/>
                    <a:gd name="T23" fmla="*/ 0 h 79"/>
                    <a:gd name="T24" fmla="*/ 41 w 80"/>
                    <a:gd name="T25" fmla="*/ 67 h 79"/>
                    <a:gd name="T26" fmla="*/ 41 w 80"/>
                    <a:gd name="T27" fmla="*/ 72 h 79"/>
                    <a:gd name="T28" fmla="*/ 0 w 80"/>
                    <a:gd name="T29" fmla="*/ 18 h 79"/>
                    <a:gd name="T30" fmla="*/ 41 w 80"/>
                    <a:gd name="T31" fmla="*/ 6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" h="79">
                      <a:moveTo>
                        <a:pt x="41" y="6"/>
                      </a:moveTo>
                      <a:cubicBezTo>
                        <a:pt x="59" y="18"/>
                        <a:pt x="75" y="38"/>
                        <a:pt x="80" y="53"/>
                      </a:cubicBezTo>
                      <a:cubicBezTo>
                        <a:pt x="72" y="43"/>
                        <a:pt x="56" y="25"/>
                        <a:pt x="41" y="10"/>
                      </a:cubicBezTo>
                      <a:cubicBezTo>
                        <a:pt x="41" y="6"/>
                        <a:pt x="41" y="6"/>
                        <a:pt x="41" y="6"/>
                      </a:cubicBezTo>
                      <a:close/>
                      <a:moveTo>
                        <a:pt x="41" y="72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5" y="71"/>
                        <a:pt x="49" y="75"/>
                        <a:pt x="53" y="79"/>
                      </a:cubicBezTo>
                      <a:cubicBezTo>
                        <a:pt x="49" y="77"/>
                        <a:pt x="45" y="75"/>
                        <a:pt x="41" y="72"/>
                      </a:cubicBezTo>
                      <a:close/>
                      <a:moveTo>
                        <a:pt x="30" y="0"/>
                      </a:moveTo>
                      <a:cubicBezTo>
                        <a:pt x="34" y="1"/>
                        <a:pt x="38" y="4"/>
                        <a:pt x="41" y="6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7"/>
                        <a:pt x="34" y="3"/>
                        <a:pt x="30" y="0"/>
                      </a:cubicBezTo>
                      <a:close/>
                      <a:moveTo>
                        <a:pt x="41" y="67"/>
                      </a:move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22" y="58"/>
                        <a:pt x="5" y="36"/>
                        <a:pt x="0" y="18"/>
                      </a:cubicBezTo>
                      <a:cubicBezTo>
                        <a:pt x="7" y="30"/>
                        <a:pt x="24" y="49"/>
                        <a:pt x="41" y="67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íṩḻídê"/>
                <p:cNvSpPr/>
                <p:nvPr/>
              </p:nvSpPr>
              <p:spPr bwMode="auto">
                <a:xfrm>
                  <a:off x="8768805" y="2345531"/>
                  <a:ext cx="428625" cy="428625"/>
                </a:xfrm>
                <a:custGeom>
                  <a:avLst/>
                  <a:gdLst>
                    <a:gd name="T0" fmla="*/ 96 w 114"/>
                    <a:gd name="T1" fmla="*/ 34 h 114"/>
                    <a:gd name="T2" fmla="*/ 51 w 114"/>
                    <a:gd name="T3" fmla="*/ 10 h 114"/>
                    <a:gd name="T4" fmla="*/ 20 w 114"/>
                    <a:gd name="T5" fmla="*/ 84 h 114"/>
                    <a:gd name="T6" fmla="*/ 94 w 114"/>
                    <a:gd name="T7" fmla="*/ 76 h 114"/>
                    <a:gd name="T8" fmla="*/ 96 w 114"/>
                    <a:gd name="T9" fmla="*/ 3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14">
                      <a:moveTo>
                        <a:pt x="96" y="34"/>
                      </a:moveTo>
                      <a:cubicBezTo>
                        <a:pt x="81" y="18"/>
                        <a:pt x="65" y="0"/>
                        <a:pt x="51" y="10"/>
                      </a:cubicBezTo>
                      <a:cubicBezTo>
                        <a:pt x="37" y="20"/>
                        <a:pt x="0" y="54"/>
                        <a:pt x="20" y="84"/>
                      </a:cubicBezTo>
                      <a:cubicBezTo>
                        <a:pt x="40" y="114"/>
                        <a:pt x="75" y="95"/>
                        <a:pt x="94" y="76"/>
                      </a:cubicBezTo>
                      <a:cubicBezTo>
                        <a:pt x="114" y="56"/>
                        <a:pt x="110" y="51"/>
                        <a:pt x="96" y="34"/>
                      </a:cubicBezTo>
                      <a:close/>
                    </a:path>
                  </a:pathLst>
                </a:custGeom>
                <a:solidFill>
                  <a:srgbClr val="FFF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6" name="is1îḑè"/>
          <p:cNvGrpSpPr/>
          <p:nvPr/>
        </p:nvGrpSpPr>
        <p:grpSpPr>
          <a:xfrm>
            <a:off x="453864" y="3585528"/>
            <a:ext cx="2747844" cy="970279"/>
            <a:chOff x="1486986" y="1378373"/>
            <a:chExt cx="2108063" cy="970279"/>
          </a:xfrm>
        </p:grpSpPr>
        <p:sp>
          <p:nvSpPr>
            <p:cNvPr id="29" name="iŝľîḑè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Project preparation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30" name="ïṡḷïḋ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项目前期</a:t>
              </a:r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准备</a:t>
              </a:r>
              <a:endParaRPr lang="zh-CN" altLang="en-US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îŝḻîḍè"/>
          <p:cNvGrpSpPr/>
          <p:nvPr/>
        </p:nvGrpSpPr>
        <p:grpSpPr>
          <a:xfrm>
            <a:off x="4050996" y="5157537"/>
            <a:ext cx="2747844" cy="970279"/>
            <a:chOff x="1486986" y="1378373"/>
            <a:chExt cx="2108063" cy="970279"/>
          </a:xfrm>
        </p:grpSpPr>
        <p:sp>
          <p:nvSpPr>
            <p:cNvPr id="27" name="íSḻïḋ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Project environment preparation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8" name="ïṥliďè"/>
            <p:cNvSpPr txBox="1"/>
            <p:nvPr/>
          </p:nvSpPr>
          <p:spPr bwMode="auto">
            <a:xfrm>
              <a:off x="1486986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项目环境准备</a:t>
              </a:r>
              <a:endParaRPr lang="zh-CN" altLang="en-US" sz="28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ïS1îḋê"/>
          <p:cNvGrpSpPr/>
          <p:nvPr/>
        </p:nvGrpSpPr>
        <p:grpSpPr>
          <a:xfrm>
            <a:off x="3930303" y="2699456"/>
            <a:ext cx="2747844" cy="979804"/>
            <a:chOff x="1486986" y="1368848"/>
            <a:chExt cx="2108063" cy="979804"/>
          </a:xfrm>
        </p:grpSpPr>
        <p:sp>
          <p:nvSpPr>
            <p:cNvPr id="25" name="iṩlïḍe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Start project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6" name="ïS1íḋê"/>
            <p:cNvSpPr txBox="1"/>
            <p:nvPr/>
          </p:nvSpPr>
          <p:spPr bwMode="auto">
            <a:xfrm>
              <a:off x="1486986" y="136884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3"/>
                  </a:solidFill>
                  <a:cs typeface="+mn-ea"/>
                  <a:sym typeface="+mn-lt"/>
                </a:rPr>
                <a:t>开始项目</a:t>
              </a:r>
              <a:endParaRPr lang="zh-CN" altLang="en-US" sz="28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íş1îḓê"/>
          <p:cNvGrpSpPr/>
          <p:nvPr/>
        </p:nvGrpSpPr>
        <p:grpSpPr>
          <a:xfrm>
            <a:off x="7836088" y="4065233"/>
            <a:ext cx="2751019" cy="970279"/>
            <a:chOff x="1484550" y="1378373"/>
            <a:chExt cx="2110499" cy="970279"/>
          </a:xfrm>
        </p:grpSpPr>
        <p:sp>
          <p:nvSpPr>
            <p:cNvPr id="23" name="íṩḻîḍé"/>
            <p:cNvSpPr/>
            <p:nvPr/>
          </p:nvSpPr>
          <p:spPr bwMode="auto">
            <a:xfrm>
              <a:off x="1486986" y="179125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cs typeface="+mn-ea"/>
                  <a:sym typeface="+mn-lt"/>
                </a:rPr>
                <a:t>Close the project</a:t>
              </a:r>
              <a:endParaRPr lang="en-US" altLang="zh-CN" sz="1200">
                <a:cs typeface="+mn-ea"/>
                <a:sym typeface="+mn-lt"/>
              </a:endParaRPr>
            </a:p>
          </p:txBody>
        </p:sp>
        <p:sp>
          <p:nvSpPr>
            <p:cNvPr id="24" name="íŝḷîḋê"/>
            <p:cNvSpPr txBox="1"/>
            <p:nvPr/>
          </p:nvSpPr>
          <p:spPr bwMode="auto">
            <a:xfrm>
              <a:off x="1484550" y="137837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cs typeface="+mn-ea"/>
                  <a:sym typeface="+mn-lt"/>
                </a:rPr>
                <a:t>结束项目</a:t>
              </a:r>
              <a:endParaRPr lang="zh-CN" altLang="en-US" sz="28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37345" y="4725670"/>
            <a:ext cx="2841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u="sng" dirty="0">
                <a:cs typeface="+mn-ea"/>
                <a:sym typeface="+mn-lt"/>
              </a:rPr>
              <a:t>如今，互联网已经渗透到社会各领域，改变着我们生活的方方面面，也引领着电商的兴起和繁荣。电商涉及领域较广，小到家庭理财、个人购物，大至企业经营、国际贸易等诸方面。互联网热潮席卷大江南北，随着互联网和移动互联网的普及，网络购物正日益成为一种重要的消费方式，不断推动着电商的蓬勃发展</a:t>
            </a:r>
            <a:r>
              <a:rPr lang="en-US" altLang="zh-CN" sz="1200" u="sng" dirty="0">
                <a:cs typeface="+mn-ea"/>
                <a:sym typeface="+mn-lt"/>
              </a:rPr>
              <a:t>...</a:t>
            </a:r>
            <a:endParaRPr lang="en-US" altLang="zh-CN" sz="1200" u="sng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08759" y="208999"/>
            <a:ext cx="3183323" cy="47478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前期准备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2831254" y="3374548"/>
            <a:ext cx="1632373" cy="25728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463627" y="3374548"/>
            <a:ext cx="1632373" cy="257289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96000" y="3374548"/>
            <a:ext cx="1632373" cy="257289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728374" y="3374548"/>
            <a:ext cx="1632373" cy="257289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9360747" y="3374548"/>
            <a:ext cx="1632373" cy="257289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198880" y="3374548"/>
            <a:ext cx="1632373" cy="257289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1950" y="3712462"/>
            <a:ext cx="163237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思维导图</a:t>
            </a:r>
            <a:endParaRPr lang="zh-CN" altLang="en-US" sz="2000" dirty="0">
              <a:solidFill>
                <a:schemeClr val="accent4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15217" y="1476589"/>
            <a:ext cx="1033988" cy="1668949"/>
            <a:chOff x="1498072" y="1476589"/>
            <a:chExt cx="1033988" cy="1668949"/>
          </a:xfrm>
        </p:grpSpPr>
        <p:sp>
          <p:nvSpPr>
            <p:cNvPr id="39" name="Oval 38"/>
            <p:cNvSpPr/>
            <p:nvPr/>
          </p:nvSpPr>
          <p:spPr>
            <a:xfrm>
              <a:off x="1498072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478"/>
            <p:cNvSpPr>
              <a:spLocks noEditPoints="1"/>
            </p:cNvSpPr>
            <p:nvPr/>
          </p:nvSpPr>
          <p:spPr bwMode="auto">
            <a:xfrm>
              <a:off x="1844132" y="1814503"/>
              <a:ext cx="308003" cy="376324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15066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752618" y="2810127"/>
            <a:ext cx="1632373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609600"/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时间规划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1298" y="2718045"/>
            <a:ext cx="163237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r>
              <a:rPr lang="zh-CN" altLang="en-US" sz="2000" dirty="0">
                <a:solidFill>
                  <a:srgbClr val="FAB43C"/>
                </a:solidFill>
                <a:cs typeface="+mn-ea"/>
                <a:sym typeface="+mn-lt"/>
              </a:rPr>
              <a:t>创建项目</a:t>
            </a:r>
            <a:endParaRPr lang="zh-CN" altLang="en-US" sz="2000" dirty="0">
              <a:solidFill>
                <a:srgbClr val="FAB43C"/>
              </a:solidFill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0115" y="3712462"/>
            <a:ext cx="16323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配置项目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  <a:p>
            <a:pPr algn="ctr" defTabSz="609600"/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85815" y="2880605"/>
            <a:ext cx="16323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/>
            <a:r>
              <a:rPr lang="zh-CN" altLang="en-US" sz="2000" dirty="0">
                <a:solidFill>
                  <a:srgbClr val="F0D360"/>
                </a:solidFill>
                <a:cs typeface="+mn-ea"/>
                <a:sym typeface="+mn-lt"/>
              </a:rPr>
              <a:t>启动项目</a:t>
            </a:r>
            <a:endParaRPr lang="zh-CN" altLang="en-US" sz="2000" dirty="0">
              <a:solidFill>
                <a:srgbClr val="F0D360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2554" y="3712462"/>
            <a:ext cx="1033988" cy="1589533"/>
            <a:chOff x="3052554" y="3712462"/>
            <a:chExt cx="1033988" cy="1589533"/>
          </a:xfrm>
        </p:grpSpPr>
        <p:sp>
          <p:nvSpPr>
            <p:cNvPr id="41" name="Oval 40"/>
            <p:cNvSpPr/>
            <p:nvPr/>
          </p:nvSpPr>
          <p:spPr>
            <a:xfrm>
              <a:off x="3052554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3569547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7"/>
            <p:cNvSpPr>
              <a:spLocks noEditPoints="1"/>
            </p:cNvSpPr>
            <p:nvPr/>
          </p:nvSpPr>
          <p:spPr bwMode="auto">
            <a:xfrm>
              <a:off x="3373518" y="4586140"/>
              <a:ext cx="378439" cy="379557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4559" y="1476589"/>
            <a:ext cx="1033988" cy="1668949"/>
            <a:chOff x="4734559" y="1476589"/>
            <a:chExt cx="1033988" cy="1668949"/>
          </a:xfrm>
        </p:grpSpPr>
        <p:sp>
          <p:nvSpPr>
            <p:cNvPr id="63" name="Oval 62"/>
            <p:cNvSpPr/>
            <p:nvPr/>
          </p:nvSpPr>
          <p:spPr>
            <a:xfrm>
              <a:off x="4734559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251552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9"/>
            <p:cNvSpPr>
              <a:spLocks noEditPoints="1"/>
            </p:cNvSpPr>
            <p:nvPr/>
          </p:nvSpPr>
          <p:spPr bwMode="auto">
            <a:xfrm>
              <a:off x="5064055" y="1827072"/>
              <a:ext cx="377319" cy="342609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84833" y="3712462"/>
            <a:ext cx="1033988" cy="1589533"/>
            <a:chOff x="9584833" y="3712462"/>
            <a:chExt cx="1033988" cy="1589533"/>
          </a:xfrm>
        </p:grpSpPr>
        <p:sp>
          <p:nvSpPr>
            <p:cNvPr id="78" name="Oval 77"/>
            <p:cNvSpPr/>
            <p:nvPr/>
          </p:nvSpPr>
          <p:spPr>
            <a:xfrm>
              <a:off x="9584833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0101825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167"/>
            <p:cNvSpPr>
              <a:spLocks noEditPoints="1"/>
            </p:cNvSpPr>
            <p:nvPr/>
          </p:nvSpPr>
          <p:spPr bwMode="auto">
            <a:xfrm>
              <a:off x="9992010" y="4589788"/>
              <a:ext cx="206013" cy="379557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17301" y="3712462"/>
            <a:ext cx="1033988" cy="1589533"/>
            <a:chOff x="6317301" y="3712462"/>
            <a:chExt cx="1033988" cy="1589533"/>
          </a:xfrm>
        </p:grpSpPr>
        <p:sp>
          <p:nvSpPr>
            <p:cNvPr id="68" name="Oval 67"/>
            <p:cNvSpPr/>
            <p:nvPr/>
          </p:nvSpPr>
          <p:spPr>
            <a:xfrm>
              <a:off x="6317301" y="4249843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6834293" y="3712462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9"/>
            <p:cNvSpPr>
              <a:spLocks noEditPoints="1"/>
            </p:cNvSpPr>
            <p:nvPr/>
          </p:nvSpPr>
          <p:spPr bwMode="auto">
            <a:xfrm>
              <a:off x="6672414" y="4574944"/>
              <a:ext cx="310140" cy="379557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99306" y="1476589"/>
            <a:ext cx="1033988" cy="1668949"/>
            <a:chOff x="7999306" y="1476589"/>
            <a:chExt cx="1033988" cy="1668949"/>
          </a:xfrm>
        </p:grpSpPr>
        <p:sp>
          <p:nvSpPr>
            <p:cNvPr id="73" name="Oval 72"/>
            <p:cNvSpPr/>
            <p:nvPr/>
          </p:nvSpPr>
          <p:spPr>
            <a:xfrm>
              <a:off x="7999306" y="1476589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8516299" y="2716107"/>
              <a:ext cx="0" cy="429431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170"/>
            <p:cNvSpPr>
              <a:spLocks noEditPoints="1"/>
            </p:cNvSpPr>
            <p:nvPr/>
          </p:nvSpPr>
          <p:spPr bwMode="auto">
            <a:xfrm>
              <a:off x="8327079" y="1827071"/>
              <a:ext cx="378439" cy="379557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609600"/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43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sp>
        <p:nvSpPr>
          <p:cNvPr id="12" name="TextBox 64"/>
          <p:cNvSpPr txBox="1"/>
          <p:nvPr/>
        </p:nvSpPr>
        <p:spPr>
          <a:xfrm>
            <a:off x="4562368" y="3839462"/>
            <a:ext cx="1632373" cy="686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9600"/>
            <a:r>
              <a:rPr lang="zh-CN" altLang="en-US" sz="2000" dirty="0">
                <a:solidFill>
                  <a:srgbClr val="DC5A46"/>
                </a:solidFill>
                <a:cs typeface="+mn-ea"/>
                <a:sym typeface="+mn-lt"/>
              </a:rPr>
              <a:t>建立仓库</a:t>
            </a:r>
            <a:endParaRPr lang="en-US" sz="2000" dirty="0">
              <a:solidFill>
                <a:srgbClr val="DC5A46"/>
              </a:solidFill>
              <a:cs typeface="+mn-ea"/>
              <a:sym typeface="+mn-lt"/>
            </a:endParaRPr>
          </a:p>
          <a:p>
            <a:pPr algn="ctr" defTabSz="609600"/>
            <a:endParaRPr lang="en-US" sz="665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algn="ctr" defTabSz="609600"/>
            <a:endParaRPr lang="en-US" sz="12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5" grpId="0"/>
      <p:bldP spid="71" grpId="0"/>
      <p:bldP spid="75" grpId="0"/>
      <p:bldP spid="8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登陆页面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59038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4058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7F@VK(6`J7~6QO4_3E6PHM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278255"/>
            <a:ext cx="2272030" cy="4036695"/>
          </a:xfrm>
          <a:prstGeom prst="rect">
            <a:avLst/>
          </a:prstGeom>
        </p:spPr>
      </p:pic>
      <p:pic>
        <p:nvPicPr>
          <p:cNvPr id="32" name="图片 31" descr="}EN(TF5@RO3JGD$B~(ZO0S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139825"/>
            <a:ext cx="2275840" cy="4029075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F2G@}DZOU308MSL3[A`H799.pngF2G@}DZOU308MSL3[A`H79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04540" y="2191703"/>
            <a:ext cx="2272030" cy="401955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9U}YME)BF32~18})$C}L7AQ.png9U}YME)BF32~18})$C}L7AQ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76983" y="2174875"/>
            <a:ext cx="2267585" cy="4036695"/>
          </a:xfrm>
          <a:prstGeom prst="rect">
            <a:avLst/>
          </a:prstGeom>
        </p:spPr>
      </p:pic>
      <p:sp>
        <p:nvSpPr>
          <p:cNvPr id="35" name="Block Arc 62"/>
          <p:cNvSpPr>
            <a:spLocks noChangeAspect="1"/>
          </p:cNvSpPr>
          <p:nvPr/>
        </p:nvSpPr>
        <p:spPr>
          <a:xfrm>
            <a:off x="3333327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6" name="Block Arc 51"/>
          <p:cNvSpPr>
            <a:spLocks noChangeAspect="1"/>
          </p:cNvSpPr>
          <p:nvPr/>
        </p:nvSpPr>
        <p:spPr>
          <a:xfrm rot="10800000">
            <a:off x="5923001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首页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59038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4058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D:\前端\前端课程\项目\shopping-mall\ppt资料\pic\B{{9`SCKC0NBTHGR6P)$8DS.pngB{{9`SCKC0NBTHGR6P)$8D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735" y="1267460"/>
            <a:ext cx="2250440" cy="4036695"/>
          </a:xfrm>
          <a:prstGeom prst="rect">
            <a:avLst/>
          </a:prstGeom>
        </p:spPr>
      </p:pic>
      <p:pic>
        <p:nvPicPr>
          <p:cNvPr id="32" name="图片 31" descr="D:\前端\前端课程\项目\shopping-mall\ppt资料\pic\@(S08$HU{1BN%0`OC)I]@HK.png@(S08$HU{1BN%0`OC)I]@HK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2963" y="1160780"/>
            <a:ext cx="2275205" cy="3987165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O]$6R)0OIN_6~PCS$25[VWO.pngO]$6R)0OIN_6~PCS$25[VW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04540" y="2198688"/>
            <a:ext cx="2272030" cy="400558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K](H5CXSCK`OMV{O3008DPY.pngK](H5CXSCK`OMV{O3008DPY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76983" y="2185988"/>
            <a:ext cx="2267585" cy="4014470"/>
          </a:xfrm>
          <a:prstGeom prst="rect">
            <a:avLst/>
          </a:prstGeom>
        </p:spPr>
      </p:pic>
      <p:sp>
        <p:nvSpPr>
          <p:cNvPr id="5" name="Block Arc 51"/>
          <p:cNvSpPr>
            <a:spLocks noChangeAspect="1"/>
          </p:cNvSpPr>
          <p:nvPr/>
        </p:nvSpPr>
        <p:spPr>
          <a:xfrm rot="10800000">
            <a:off x="5923001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62"/>
          <p:cNvSpPr>
            <a:spLocks noChangeAspect="1"/>
          </p:cNvSpPr>
          <p:nvPr/>
        </p:nvSpPr>
        <p:spPr>
          <a:xfrm>
            <a:off x="3332057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详情页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6983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4058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D:\前端\前端课程\项目\shopping-mall\ppt资料\pic\}8USL[Y3{D@Q4TFNZZGL(KR.png}8USL[Y3{D@Q4TFNZZGL(K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1830" y="1300798"/>
            <a:ext cx="2250440" cy="3991610"/>
          </a:xfrm>
          <a:prstGeom prst="rect">
            <a:avLst/>
          </a:prstGeom>
        </p:spPr>
      </p:pic>
      <p:pic>
        <p:nvPicPr>
          <p:cNvPr id="32" name="图片 31" descr="D:\前端\前端课程\项目\shopping-mall\ppt资料\pic\(UY(@VN49QV_%828Q8M1TV4.png(UY(@VN49QV_%828Q8M1TV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7408" y="1142683"/>
            <a:ext cx="2267585" cy="4023360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~G{2`C7H]RP6XSA[@@O~(3R.png~G{2`C7H]RP6XSA[@@O~(3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07715" y="2194243"/>
            <a:ext cx="2265680" cy="401447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PTLTIVC$7J]YDZT%9U]E2$8.pngPTLTIVC$7J]YDZT%9U]E2$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78571" y="2194560"/>
            <a:ext cx="2264410" cy="3997325"/>
          </a:xfrm>
          <a:prstGeom prst="rect">
            <a:avLst/>
          </a:prstGeom>
        </p:spPr>
      </p:pic>
      <p:sp>
        <p:nvSpPr>
          <p:cNvPr id="5" name="Block Arc 62"/>
          <p:cNvSpPr>
            <a:spLocks noChangeAspect="1"/>
          </p:cNvSpPr>
          <p:nvPr/>
        </p:nvSpPr>
        <p:spPr>
          <a:xfrm>
            <a:off x="3338407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51"/>
          <p:cNvSpPr>
            <a:spLocks noChangeAspect="1"/>
          </p:cNvSpPr>
          <p:nvPr/>
        </p:nvSpPr>
        <p:spPr>
          <a:xfrm rot="10800000">
            <a:off x="5927446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购物车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59038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3423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D:\前端\前端课程\项目\shopping-mall\ppt资料\pic\`Z0B`FK57O}`)YWW80B26%P.png`Z0B`FK57O}`)YWW80B26%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2940" y="1286828"/>
            <a:ext cx="2272030" cy="3997960"/>
          </a:xfrm>
          <a:prstGeom prst="rect">
            <a:avLst/>
          </a:prstGeom>
        </p:spPr>
      </p:pic>
      <p:pic>
        <p:nvPicPr>
          <p:cNvPr id="32" name="图片 31" descr="D:\前端\前端课程\项目\shopping-mall\ppt资料\pic\BG4CEX$1V8OF5%}86NPVJUW.pngBG4CEX$1V8OF5%}86NPVJUW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3280" y="1144270"/>
            <a:ext cx="2275840" cy="4020185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9Y@KV@%G5A@KL}@H6UW[DOY.png9Y@KV@%G5A@KL}@H6UW[DOY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08985" y="2191703"/>
            <a:ext cx="2263140" cy="401955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)R5`IZ`AD07M07A`LH@40MS.png)R5`IZ`AD07M07A`LH@40M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76983" y="2176145"/>
            <a:ext cx="2267585" cy="4034155"/>
          </a:xfrm>
          <a:prstGeom prst="rect">
            <a:avLst/>
          </a:prstGeom>
        </p:spPr>
      </p:pic>
      <p:sp>
        <p:nvSpPr>
          <p:cNvPr id="5" name="Block Arc 51"/>
          <p:cNvSpPr>
            <a:spLocks noChangeAspect="1"/>
          </p:cNvSpPr>
          <p:nvPr/>
        </p:nvSpPr>
        <p:spPr>
          <a:xfrm rot="10800000">
            <a:off x="5923001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62"/>
          <p:cNvSpPr>
            <a:spLocks noChangeAspect="1"/>
          </p:cNvSpPr>
          <p:nvPr/>
        </p:nvSpPr>
        <p:spPr>
          <a:xfrm>
            <a:off x="33276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5" grpId="0" bldLvl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我的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59038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3423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D:\前端\前端课程\项目\shopping-mall\ppt资料\pic\_{J%ZB$PHHQ$]R)7$XTZM`Q.png_{J%ZB$PHHQ$]R)7$XTZM`Q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2940" y="1289685"/>
            <a:ext cx="2272030" cy="3992245"/>
          </a:xfrm>
          <a:prstGeom prst="rect">
            <a:avLst/>
          </a:prstGeom>
        </p:spPr>
      </p:pic>
      <p:pic>
        <p:nvPicPr>
          <p:cNvPr id="32" name="图片 31" descr="D:\前端\前端课程\项目\shopping-mall\ppt资料\pic\~_V~]@20GB8OYOTPO6~`IE1.png~_V~]@20GB8OYOTPO6~`IE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4233" y="1144270"/>
            <a:ext cx="2273935" cy="4020185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(}BP7)Y_]H{L@41SBEWK]X2.png(}BP7)Y_]H{L@41SBEWK]X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20733" y="2191703"/>
            <a:ext cx="2239645" cy="401955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ILSBL%_C7MJZWFC76N4PXRF.pngILSBL%_C7MJZWFC76N4PXR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81746" y="2176145"/>
            <a:ext cx="2258060" cy="4034155"/>
          </a:xfrm>
          <a:prstGeom prst="rect">
            <a:avLst/>
          </a:prstGeom>
        </p:spPr>
      </p:pic>
      <p:sp>
        <p:nvSpPr>
          <p:cNvPr id="5" name="Block Arc 62"/>
          <p:cNvSpPr>
            <a:spLocks noChangeAspect="1"/>
          </p:cNvSpPr>
          <p:nvPr/>
        </p:nvSpPr>
        <p:spPr>
          <a:xfrm>
            <a:off x="333142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51"/>
          <p:cNvSpPr>
            <a:spLocks noChangeAspect="1"/>
          </p:cNvSpPr>
          <p:nvPr/>
        </p:nvSpPr>
        <p:spPr>
          <a:xfrm rot="10800000">
            <a:off x="5927446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3516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defTabSz="609600">
              <a:spcBef>
                <a:spcPct val="0"/>
              </a:spcBef>
              <a:buNone/>
              <a:defRPr sz="1865" b="0">
                <a:latin typeface="微软雅黑" panose="020B0503020204020204" pitchFamily="34" charset="-122"/>
                <a:ea typeface="微软雅黑" panose="020B0503020204020204" pitchFamily="34" charset="-122"/>
                <a:cs typeface="Raleway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页面展示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评价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Block Arc 51"/>
          <p:cNvSpPr>
            <a:spLocks noChangeAspect="1"/>
          </p:cNvSpPr>
          <p:nvPr/>
        </p:nvSpPr>
        <p:spPr>
          <a:xfrm rot="10800000">
            <a:off x="691236" y="4159038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Block Arc 62"/>
          <p:cNvSpPr>
            <a:spLocks noChangeAspect="1"/>
          </p:cNvSpPr>
          <p:nvPr/>
        </p:nvSpPr>
        <p:spPr>
          <a:xfrm>
            <a:off x="887751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Block Arc 52"/>
          <p:cNvSpPr>
            <a:spLocks noChangeAspect="1"/>
          </p:cNvSpPr>
          <p:nvPr/>
        </p:nvSpPr>
        <p:spPr>
          <a:xfrm>
            <a:off x="3333423" y="103801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Block Arc 54"/>
          <p:cNvSpPr>
            <a:spLocks noChangeAspect="1"/>
          </p:cNvSpPr>
          <p:nvPr/>
        </p:nvSpPr>
        <p:spPr>
          <a:xfrm rot="10800000">
            <a:off x="5923540" y="4021245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30" name="upload-to-cloud_87913"/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  <p:pic>
        <p:nvPicPr>
          <p:cNvPr id="2" name="图片 1" descr="D:\前端\前端课程\项目\shopping-mall\ppt资料\pic\1(JN5B1X8AS4{64ZB9Z3XC6.png1(JN5B1X8AS4{64ZB9Z3XC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7545" y="1289685"/>
            <a:ext cx="2242820" cy="3992245"/>
          </a:xfrm>
          <a:prstGeom prst="rect">
            <a:avLst/>
          </a:prstGeom>
        </p:spPr>
      </p:pic>
      <p:pic>
        <p:nvPicPr>
          <p:cNvPr id="32" name="图片 31" descr="D:\前端\前端课程\项目\shopping-mall\ppt资料\pic\LBG[Q4SG4S}2%}MJS5966~H.pngLBG[Q4SG4S}2%}MJS5966~H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8678" y="1144270"/>
            <a:ext cx="2265045" cy="4020185"/>
          </a:xfrm>
          <a:prstGeom prst="rect">
            <a:avLst/>
          </a:prstGeom>
        </p:spPr>
      </p:pic>
      <p:pic>
        <p:nvPicPr>
          <p:cNvPr id="33" name="图片 32" descr="D:\前端\前端课程\项目\shopping-mall\ppt资料\pic\KPPQ_E}(RF~VR)BU)588)@5.pngKPPQ_E}(RF~VR)BU)588)@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20733" y="2232978"/>
            <a:ext cx="2239645" cy="3937000"/>
          </a:xfrm>
          <a:prstGeom prst="rect">
            <a:avLst/>
          </a:prstGeom>
        </p:spPr>
      </p:pic>
      <p:pic>
        <p:nvPicPr>
          <p:cNvPr id="34" name="图片 33" descr="D:\前端\前端课程\项目\shopping-mall\ppt资料\pic\R@7AT7((@74PLU%ZZ2{ZIUU.pngR@7AT7((@74PLU%ZZ2{ZIUU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77301" y="2200593"/>
            <a:ext cx="2258060" cy="4001770"/>
          </a:xfrm>
          <a:prstGeom prst="rect">
            <a:avLst/>
          </a:prstGeom>
        </p:spPr>
      </p:pic>
      <p:sp>
        <p:nvSpPr>
          <p:cNvPr id="5" name="Block Arc 51"/>
          <p:cNvSpPr>
            <a:spLocks noChangeAspect="1"/>
          </p:cNvSpPr>
          <p:nvPr/>
        </p:nvSpPr>
        <p:spPr>
          <a:xfrm rot="10800000">
            <a:off x="5923001" y="4021243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Block Arc 62"/>
          <p:cNvSpPr>
            <a:spLocks noChangeAspect="1"/>
          </p:cNvSpPr>
          <p:nvPr/>
        </p:nvSpPr>
        <p:spPr>
          <a:xfrm>
            <a:off x="3331422" y="1038016"/>
            <a:ext cx="2214360" cy="2297212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09600"/>
            <a:endParaRPr lang="en-US" sz="200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2" grpId="0" bldLvl="0" animBg="1"/>
      <p:bldP spid="5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a0ictnp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142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Raleway</vt:lpstr>
      <vt:lpstr>Segoe Print</vt:lpstr>
      <vt:lpstr>Arial</vt:lpstr>
      <vt:lpstr>微软雅黑</vt:lpstr>
      <vt:lpstr>字魂59号-创粗黑</vt:lpstr>
      <vt:lpstr>黑体</vt:lpstr>
      <vt:lpstr>Arial Unicode MS</vt:lpstr>
      <vt:lpstr>等线</vt:lpstr>
      <vt:lpstr>Office Theme</vt:lpstr>
      <vt:lpstr>PowerPoint 演示文稿</vt:lpstr>
      <vt:lpstr>项目流程介绍</vt:lpstr>
      <vt:lpstr>项目前期准备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开启项目</vt:lpstr>
      <vt:lpstr>首页功能总结</vt:lpstr>
      <vt:lpstr>封装函数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/>
  <cp:lastModifiedBy>^Pure℡</cp:lastModifiedBy>
  <cp:revision>85</cp:revision>
  <dcterms:created xsi:type="dcterms:W3CDTF">2018-04-01T09:12:00Z</dcterms:created>
  <dcterms:modified xsi:type="dcterms:W3CDTF">2020-07-06T01:53:18Z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