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sldIdLst>
    <p:sldId id="337" r:id="rId4"/>
    <p:sldId id="362" r:id="rId6"/>
    <p:sldId id="310" r:id="rId7"/>
    <p:sldId id="262" r:id="rId8"/>
    <p:sldId id="295" r:id="rId9"/>
    <p:sldId id="274" r:id="rId10"/>
    <p:sldId id="304" r:id="rId11"/>
    <p:sldId id="296" r:id="rId12"/>
    <p:sldId id="312" r:id="rId13"/>
    <p:sldId id="308" r:id="rId14"/>
    <p:sldId id="263" r:id="rId15"/>
    <p:sldId id="320" r:id="rId16"/>
    <p:sldId id="319" r:id="rId17"/>
    <p:sldId id="305" r:id="rId18"/>
    <p:sldId id="334" r:id="rId19"/>
    <p:sldId id="303" r:id="rId20"/>
    <p:sldId id="315" r:id="rId21"/>
    <p:sldId id="323" r:id="rId22"/>
    <p:sldId id="324" r:id="rId23"/>
    <p:sldId id="336" r:id="rId24"/>
    <p:sldId id="267" r:id="rId25"/>
    <p:sldId id="326" r:id="rId26"/>
    <p:sldId id="327" r:id="rId27"/>
    <p:sldId id="329" r:id="rId28"/>
    <p:sldId id="338" r:id="rId29"/>
    <p:sldId id="339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19"/>
    <a:srgbClr val="42A8DE"/>
    <a:srgbClr val="2874A9"/>
    <a:srgbClr val="75BAE4"/>
    <a:srgbClr val="F08300"/>
    <a:srgbClr val="2E9EDA"/>
    <a:srgbClr val="FCAE04"/>
    <a:srgbClr val="DC5A46"/>
    <a:srgbClr val="F0AA50"/>
    <a:srgbClr val="FAB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0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" y="102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+mn-lt"/>
              <a:ea typeface="+mn-ea"/>
              <a:cs typeface="+mn-ea"/>
              <a:sym typeface="+mn-lt"/>
            </a:rPr>
            <a:t>2015</a:t>
          </a:r>
          <a:r>
            <a:rPr lang="zh-CN" altLang="en-US" sz="1800" b="1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dirty="0">
            <a:latin typeface="+mn-lt"/>
            <a:ea typeface="+mn-ea"/>
            <a:cs typeface="+mn-ea"/>
            <a:sym typeface="+mn-lt"/>
          </a:endParaRPr>
        </a:p>
      </dgm:t>
    </dgm:pt>
    <dgm:pt modelId="{93459CD5-D8B7-4A23-B42A-6A7B964485DD}" cxnId="{EF7DD659-0717-438E-985F-3BA7C954CF34}" type="par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cxnId="{EF7DD659-0717-438E-985F-3BA7C954CF34}" type="sibTrans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+mn-lt"/>
              <a:ea typeface="+mn-ea"/>
              <a:cs typeface="+mn-ea"/>
              <a:sym typeface="+mn-lt"/>
            </a:rPr>
            <a:t>2016</a:t>
          </a:r>
          <a:r>
            <a:rPr lang="zh-CN" altLang="en-US" sz="1800" b="1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dirty="0">
            <a:latin typeface="+mn-lt"/>
            <a:ea typeface="+mn-ea"/>
            <a:cs typeface="+mn-ea"/>
            <a:sym typeface="+mn-lt"/>
          </a:endParaRPr>
        </a:p>
      </dgm:t>
    </dgm:pt>
    <dgm:pt modelId="{51A19338-8F36-41F0-856C-3075008FCA3D}" cxnId="{D53C82F0-7424-4674-AF95-3EB28A55C77E}" type="par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cxnId="{D53C82F0-7424-4674-AF95-3EB28A55C77E}" type="sibTrans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B11FE1-3811-43F2-8C60-56866FF86B85}">
      <dgm:prSet phldrT="[Text]" custT="1"/>
      <dgm:spPr/>
      <dgm:t>
        <a:bodyPr lIns="182880" tIns="182880" rIns="0"/>
        <a:lstStyle/>
        <a:p>
          <a:r>
            <a:rPr lang="en-US" sz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</a:p>
      </dgm:t>
    </dgm:pt>
    <dgm:pt modelId="{FD37924B-4511-47F0-8742-E16556075DCA}" cxnId="{05E2C111-6FBE-4D6E-93BA-58480058C7BF}" type="par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8FF15C-06C9-4FAA-AD27-D75C6541B696}" cxnId="{05E2C111-6FBE-4D6E-93BA-58480058C7BF}" type="sib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F307A-4FC4-4DCC-AFB5-6B7AAE741726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+mn-lt"/>
              <a:ea typeface="+mn-ea"/>
              <a:cs typeface="+mn-ea"/>
              <a:sym typeface="+mn-lt"/>
            </a:rPr>
            <a:t>2017</a:t>
          </a:r>
          <a:r>
            <a:rPr lang="zh-CN" altLang="en-US" sz="1800" b="1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dirty="0">
            <a:latin typeface="+mn-lt"/>
            <a:ea typeface="+mn-ea"/>
            <a:cs typeface="+mn-ea"/>
            <a:sym typeface="+mn-lt"/>
          </a:endParaRPr>
        </a:p>
      </dgm:t>
    </dgm:pt>
    <dgm:pt modelId="{53062DE9-2511-493E-8F1E-97B239729FBD}" cxnId="{AE5D5F33-63F2-4020-AAFB-5ECB62954E73}" type="par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6FA712-BEEE-4EFB-B0FB-97A8B8981CE3}" cxnId="{AE5D5F33-63F2-4020-AAFB-5ECB62954E73}" type="sibTrans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1CAC5-D721-4F03-9FF4-0220E2AC1B6B}">
      <dgm:prSet phldrT="[Text]" custT="1"/>
      <dgm:spPr/>
      <dgm:t>
        <a:bodyPr lIns="182880" tIns="182880" rIns="0"/>
        <a:lstStyle/>
        <a:p>
          <a:r>
            <a:rPr lang="en-US" sz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</a:p>
      </dgm:t>
    </dgm:pt>
    <dgm:pt modelId="{8EB79BAC-2DD3-40BC-9206-E69EB4857876}" cxnId="{9B14F3DF-1D8F-4688-9D3B-34615F8856EA}" type="par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F1F19B-0BC9-40E4-833B-E9A41B6F5CC3}" cxnId="{9B14F3DF-1D8F-4688-9D3B-34615F8856EA}" type="sibTrans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5021A-FE53-41D6-B23C-A1B2091DEAEB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+mn-lt"/>
              <a:ea typeface="+mn-ea"/>
              <a:cs typeface="+mn-ea"/>
              <a:sym typeface="+mn-lt"/>
            </a:rPr>
            <a:t>2018</a:t>
          </a:r>
          <a:r>
            <a:rPr lang="zh-CN" altLang="en-US" sz="1800" b="1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dirty="0">
            <a:latin typeface="+mn-lt"/>
            <a:ea typeface="+mn-ea"/>
            <a:cs typeface="+mn-ea"/>
            <a:sym typeface="+mn-lt"/>
          </a:endParaRPr>
        </a:p>
      </dgm:t>
    </dgm:pt>
    <dgm:pt modelId="{8D58AA48-D92C-4C06-AB33-AAEEC5823770}" cxnId="{D2785123-057F-4B30-897D-80224AEBFBDD}" type="parTrans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5ACB67-AD1D-479F-89DE-B30E8F0F4203}" cxnId="{D2785123-057F-4B30-897D-80224AEBFBDD}" type="sibTrans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71EF-F194-432B-B628-F0D11560B19A}">
      <dgm:prSet phldrT="[Text]" custT="1"/>
      <dgm:spPr/>
      <dgm:t>
        <a:bodyPr lIns="182880" tIns="182880" rIns="0"/>
        <a:lstStyle/>
        <a:p>
          <a:r>
            <a:rPr lang="en-US" sz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</a:p>
      </dgm:t>
    </dgm:pt>
    <dgm:pt modelId="{2C3673A2-C94D-4F97-AAD2-93E9313E3305}" cxnId="{0F0F234B-4EDE-4401-B026-79A51B7669AE}" type="parTrans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F23AF2-B5C0-45C9-B4FE-E0DDA2078518}" cxnId="{0F0F234B-4EDE-4401-B026-79A51B7669AE}" type="sibTrans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+mn-lt"/>
              <a:ea typeface="+mn-ea"/>
              <a:cs typeface="+mn-ea"/>
              <a:sym typeface="+mn-lt"/>
            </a:rPr>
            <a:t>2019</a:t>
          </a:r>
          <a:r>
            <a:rPr lang="zh-CN" altLang="en-US" sz="1800" b="1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dirty="0">
            <a:latin typeface="+mn-lt"/>
            <a:ea typeface="+mn-ea"/>
            <a:cs typeface="+mn-ea"/>
            <a:sym typeface="+mn-lt"/>
          </a:endParaRPr>
        </a:p>
      </dgm:t>
    </dgm:pt>
    <dgm:pt modelId="{F1932EFA-3C02-4420-9545-604A7F787F72}" cxnId="{BD007D79-6850-439A-A910-4249FF37FA0B}" type="parTrans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cxnId="{BD007D79-6850-439A-A910-4249FF37FA0B}" type="sibTrans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F0700-C1D2-4396-A255-CDEA6CDDF53E}">
      <dgm:prSet phldrT="[Text]" custT="1"/>
      <dgm:spPr/>
      <dgm:t>
        <a:bodyPr lIns="182880" tIns="182880" rIns="0"/>
        <a:lstStyle/>
        <a:p>
          <a:r>
            <a:rPr lang="en-US" sz="1200" dirty="0">
              <a:latin typeface="+mn-lt"/>
              <a:ea typeface="+mn-ea"/>
              <a:cs typeface="+mn-ea"/>
              <a:sym typeface="+mn-lt"/>
            </a:rPr>
            <a:t>Lorem ipsum dolor </a:t>
          </a:r>
          <a:r>
            <a:rPr lang="en-US" sz="1200" dirty="0" err="1">
              <a:latin typeface="+mn-lt"/>
              <a:ea typeface="+mn-ea"/>
              <a:cs typeface="+mn-ea"/>
              <a:sym typeface="+mn-lt"/>
            </a:rPr>
            <a:t>mir</a:t>
          </a:r>
          <a:r>
            <a:rPr lang="en-US" sz="12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en-US" sz="1200" dirty="0" err="1">
              <a:latin typeface="+mn-lt"/>
              <a:ea typeface="+mn-ea"/>
              <a:cs typeface="+mn-ea"/>
              <a:sym typeface="+mn-lt"/>
            </a:rPr>
            <a:t>shefit</a:t>
          </a:r>
          <a:r>
            <a:rPr lang="en-US" sz="12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en-US" sz="1200" dirty="0" err="1">
              <a:latin typeface="+mn-lt"/>
              <a:ea typeface="+mn-ea"/>
              <a:cs typeface="+mn-ea"/>
              <a:sym typeface="+mn-lt"/>
            </a:rPr>
            <a:t>kauyos</a:t>
          </a:r>
          <a:endParaRPr lang="en-US" sz="1200" dirty="0">
            <a:latin typeface="+mn-lt"/>
            <a:ea typeface="+mn-ea"/>
            <a:cs typeface="+mn-ea"/>
            <a:sym typeface="+mn-lt"/>
          </a:endParaRPr>
        </a:p>
      </dgm:t>
    </dgm:pt>
    <dgm:pt modelId="{6DA2B8B9-1270-4BFA-9CB9-7445B4861CF9}" cxnId="{C166E153-6D41-4AA8-834E-1228BE66C04E}" type="parTrans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DACDC1-DDF2-4F63-9715-DBAA7CF009CB}" cxnId="{C166E153-6D41-4AA8-834E-1228BE66C04E}" type="sibTrans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9D4E9-CD82-41FB-B70E-CCF242A6C16B}">
      <dgm:prSet phldrT="[Text]" custT="1"/>
      <dgm:spPr/>
      <dgm:t>
        <a:bodyPr lIns="182880" tIns="182880" rIns="0"/>
        <a:lstStyle/>
        <a:p>
          <a:r>
            <a:rPr lang="en-US" sz="11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  <a:endParaRPr lang="en-US" sz="1800" b="1" dirty="0">
            <a:latin typeface="+mn-lt"/>
            <a:ea typeface="+mn-ea"/>
            <a:cs typeface="+mn-ea"/>
            <a:sym typeface="+mn-lt"/>
          </a:endParaRPr>
        </a:p>
      </dgm:t>
    </dgm:pt>
    <dgm:pt modelId="{A343AC1C-4225-4842-929F-9546BC2EC049}" cxnId="{548BFC53-A61D-441D-A88B-BD21370C8438}" type="parTrans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ED93B1-4711-42AA-B824-AE8143EFF722}" cxnId="{548BFC53-A61D-441D-A88B-BD21370C8438}" type="sibTrans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9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9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9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9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01989E35-CBA2-4ED3-9836-746744133E01}" type="pres">
      <dgm:prSet presAssocID="{5D1F307A-4FC4-4DCC-AFB5-6B7AAE741726}" presName="composite" presStyleCnt="0"/>
      <dgm:spPr/>
    </dgm:pt>
    <dgm:pt modelId="{3FB716FB-D28B-4017-9E73-424A704CD315}" type="pres">
      <dgm:prSet presAssocID="{5D1F307A-4FC4-4DCC-AFB5-6B7AAE741726}" presName="LShape" presStyleLbl="alignNode1" presStyleIdx="4" presStyleCnt="9"/>
      <dgm:spPr>
        <a:solidFill>
          <a:schemeClr val="accent3"/>
        </a:solidFill>
        <a:ln>
          <a:noFill/>
        </a:ln>
      </dgm:spPr>
    </dgm:pt>
    <dgm:pt modelId="{B972AA22-F389-426E-BCC4-61B96D35266C}" type="pres">
      <dgm:prSet presAssocID="{5D1F307A-4FC4-4DCC-AFB5-6B7AAE74172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3B67CC5-9C39-4C8D-A9D8-8C98AF000AF1}" type="pres">
      <dgm:prSet presAssocID="{5D1F307A-4FC4-4DCC-AFB5-6B7AAE741726}" presName="Triangle" presStyleLbl="alignNode1" presStyleIdx="5" presStyleCnt="9"/>
      <dgm:spPr>
        <a:solidFill>
          <a:schemeClr val="accent3"/>
        </a:solidFill>
        <a:ln>
          <a:noFill/>
        </a:ln>
      </dgm:spPr>
    </dgm:pt>
    <dgm:pt modelId="{2595269F-07D4-4FBB-8173-03BEF635E108}" type="pres">
      <dgm:prSet presAssocID="{706FA712-BEEE-4EFB-B0FB-97A8B8981CE3}" presName="sibTrans" presStyleCnt="0"/>
      <dgm:spPr/>
    </dgm:pt>
    <dgm:pt modelId="{B0E778B3-10A6-4E48-A9DD-127DACEB23DB}" type="pres">
      <dgm:prSet presAssocID="{706FA712-BEEE-4EFB-B0FB-97A8B8981CE3}" presName="space" presStyleCnt="0"/>
      <dgm:spPr/>
    </dgm:pt>
    <dgm:pt modelId="{5DDDFE88-D782-4896-A605-B58E4620C950}" type="pres">
      <dgm:prSet presAssocID="{8665021A-FE53-41D6-B23C-A1B2091DEAEB}" presName="composite" presStyleCnt="0"/>
      <dgm:spPr/>
    </dgm:pt>
    <dgm:pt modelId="{F6453A6B-22FD-418A-8FD3-18A93CD10E03}" type="pres">
      <dgm:prSet presAssocID="{8665021A-FE53-41D6-B23C-A1B2091DEAEB}" presName="LShape" presStyleLbl="alignNode1" presStyleIdx="6" presStyleCnt="9"/>
      <dgm:spPr>
        <a:solidFill>
          <a:schemeClr val="accent4"/>
        </a:solidFill>
        <a:ln>
          <a:noFill/>
        </a:ln>
      </dgm:spPr>
    </dgm:pt>
    <dgm:pt modelId="{1769E163-52DB-45FC-859A-8E549DC89698}" type="pres">
      <dgm:prSet presAssocID="{8665021A-FE53-41D6-B23C-A1B2091DEAE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315696B-E67E-4326-84EE-0B88C941E7F1}" type="pres">
      <dgm:prSet presAssocID="{8665021A-FE53-41D6-B23C-A1B2091DEAEB}" presName="Triangle" presStyleLbl="alignNode1" presStyleIdx="7" presStyleCnt="9"/>
      <dgm:spPr>
        <a:ln>
          <a:noFill/>
        </a:ln>
      </dgm:spPr>
    </dgm:pt>
    <dgm:pt modelId="{00029162-D110-4087-8595-971937F5C8D0}" type="pres">
      <dgm:prSet presAssocID="{FC5ACB67-AD1D-479F-89DE-B30E8F0F4203}" presName="sibTrans" presStyleCnt="0"/>
      <dgm:spPr/>
    </dgm:pt>
    <dgm:pt modelId="{CEC3E088-89C0-42E7-A7AC-83B4D65D192A}" type="pres">
      <dgm:prSet presAssocID="{FC5ACB67-AD1D-479F-89DE-B30E8F0F4203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8" presStyleCnt="9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E2C111-6FBE-4D6E-93BA-58480058C7BF}" srcId="{C3A66748-DA39-4C81-915F-F3CB354F4EFF}" destId="{B9B11FE1-3811-43F2-8C60-56866FF86B85}" srcOrd="0" destOrd="0" parTransId="{FD37924B-4511-47F0-8742-E16556075DCA}" sibTransId="{858FF15C-06C9-4FAA-AD27-D75C6541B696}"/>
    <dgm:cxn modelId="{D2785123-057F-4B30-897D-80224AEBFBDD}" srcId="{FB680873-68F2-4A39-A24B-A7D666BC4F5D}" destId="{8665021A-FE53-41D6-B23C-A1B2091DEAEB}" srcOrd="3" destOrd="0" parTransId="{8D58AA48-D92C-4C06-AB33-AAEEC5823770}" sibTransId="{FC5ACB67-AD1D-479F-89DE-B30E8F0F4203}"/>
    <dgm:cxn modelId="{F6323433-9B31-4868-BB85-D6E2B1051A3B}" type="presOf" srcId="{53B9D4E9-CD82-41FB-B70E-CCF242A6C16B}" destId="{7130075C-DAED-4D1D-AB37-763F1A262D9E}" srcOrd="0" destOrd="1" presId="urn:microsoft.com/office/officeart/2009/3/layout/StepUpProcess"/>
    <dgm:cxn modelId="{AE5D5F33-63F2-4020-AAFB-5ECB62954E73}" srcId="{FB680873-68F2-4A39-A24B-A7D666BC4F5D}" destId="{5D1F307A-4FC4-4DCC-AFB5-6B7AAE741726}" srcOrd="2" destOrd="0" parTransId="{53062DE9-2511-493E-8F1E-97B239729FBD}" sibTransId="{706FA712-BEEE-4EFB-B0FB-97A8B8981CE3}"/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0F0F234B-4EDE-4401-B026-79A51B7669AE}" srcId="{8665021A-FE53-41D6-B23C-A1B2091DEAEB}" destId="{F2FE71EF-F194-432B-B628-F0D11560B19A}" srcOrd="0" destOrd="0" parTransId="{2C3673A2-C94D-4F97-AAD2-93E9313E3305}" sibTransId="{BCF23AF2-B5C0-45C9-B4FE-E0DDA2078518}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C166E153-6D41-4AA8-834E-1228BE66C04E}" srcId="{076BDB5C-5894-4EC6-9A4D-377B5DE46BE9}" destId="{A0EF0700-C1D2-4396-A255-CDEA6CDDF53E}" srcOrd="0" destOrd="0" parTransId="{6DA2B8B9-1270-4BFA-9CB9-7445B4861CF9}" sibTransId="{35DACDC1-DDF2-4F63-9715-DBAA7CF009CB}"/>
    <dgm:cxn modelId="{548BFC53-A61D-441D-A88B-BD21370C8438}" srcId="{812F41D0-1F2B-41EC-8812-E4B31A111D17}" destId="{53B9D4E9-CD82-41FB-B70E-CCF242A6C16B}" srcOrd="0" destOrd="0" parTransId="{A343AC1C-4225-4842-929F-9546BC2EC049}" sibTransId="{ACED93B1-4711-42AA-B824-AE8143EFF722}"/>
    <dgm:cxn modelId="{BD007D79-6850-439A-A910-4249FF37FA0B}" srcId="{FB680873-68F2-4A39-A24B-A7D666BC4F5D}" destId="{076BDB5C-5894-4EC6-9A4D-377B5DE46BE9}" srcOrd="4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6FE6BF8E-E806-4116-AB44-4E553455B52A}" type="presOf" srcId="{1FC1CAC5-D721-4F03-9FF4-0220E2AC1B6B}" destId="{B972AA22-F389-426E-BCC4-61B96D35266C}" srcOrd="0" destOrd="1" presId="urn:microsoft.com/office/officeart/2009/3/layout/StepUpProcess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5EB614BB-9739-4A2D-883A-0B245F40E90E}" type="presOf" srcId="{5D1F307A-4FC4-4DCC-AFB5-6B7AAE741726}" destId="{B972AA22-F389-426E-BCC4-61B96D35266C}" srcOrd="0" destOrd="0" presId="urn:microsoft.com/office/officeart/2009/3/layout/StepUpProcess"/>
    <dgm:cxn modelId="{627909C1-A22F-4F61-9533-40482663395E}" type="presOf" srcId="{A0EF0700-C1D2-4396-A255-CDEA6CDDF53E}" destId="{084C1BCE-8DE3-4CD1-8840-4FB781042B41}" srcOrd="0" destOrd="1" presId="urn:microsoft.com/office/officeart/2009/3/layout/StepUpProcess"/>
    <dgm:cxn modelId="{55BD23D1-1882-45D3-B3B2-3E4A2995199C}" type="presOf" srcId="{B9B11FE1-3811-43F2-8C60-56866FF86B85}" destId="{32D9CF60-53A5-44B9-9097-60904E7CE431}" srcOrd="0" destOrd="1" presId="urn:microsoft.com/office/officeart/2009/3/layout/StepUpProcess"/>
    <dgm:cxn modelId="{6A3293D3-B8CB-4E75-8A88-67E29B4FB789}" type="presOf" srcId="{F2FE71EF-F194-432B-B628-F0D11560B19A}" destId="{1769E163-52DB-45FC-859A-8E549DC89698}" srcOrd="0" destOrd="1" presId="urn:microsoft.com/office/officeart/2009/3/layout/StepUpProcess"/>
    <dgm:cxn modelId="{9B14F3DF-1D8F-4688-9D3B-34615F8856EA}" srcId="{5D1F307A-4FC4-4DCC-AFB5-6B7AAE741726}" destId="{1FC1CAC5-D721-4F03-9FF4-0220E2AC1B6B}" srcOrd="0" destOrd="0" parTransId="{8EB79BAC-2DD3-40BC-9206-E69EB4857876}" sibTransId="{71F1F19B-0BC9-40E4-833B-E9A41B6F5CC3}"/>
    <dgm:cxn modelId="{D3B877EF-8D19-405D-9DB4-E269FC8ED1F4}" type="presOf" srcId="{8665021A-FE53-41D6-B23C-A1B2091DEAEB}" destId="{1769E163-52DB-45FC-859A-8E549DC89698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96541BB8-BF79-4E12-81B3-63FB7CE51C6F}" type="presParOf" srcId="{1DA79400-65A9-4C37-B554-194A2E657ACA}" destId="{01989E35-CBA2-4ED3-9836-746744133E01}" srcOrd="4" destOrd="0" presId="urn:microsoft.com/office/officeart/2009/3/layout/StepUpProcess"/>
    <dgm:cxn modelId="{D1A0ADD4-4C1C-47B9-8C8C-A9B564D5AB70}" type="presParOf" srcId="{01989E35-CBA2-4ED3-9836-746744133E01}" destId="{3FB716FB-D28B-4017-9E73-424A704CD315}" srcOrd="0" destOrd="0" presId="urn:microsoft.com/office/officeart/2009/3/layout/StepUpProcess"/>
    <dgm:cxn modelId="{E7A0E859-DBAC-4714-AE42-AEE4BEE901CD}" type="presParOf" srcId="{01989E35-CBA2-4ED3-9836-746744133E01}" destId="{B972AA22-F389-426E-BCC4-61B96D35266C}" srcOrd="1" destOrd="0" presId="urn:microsoft.com/office/officeart/2009/3/layout/StepUpProcess"/>
    <dgm:cxn modelId="{369A4801-CE7B-4620-AB4C-EEC89E641E9B}" type="presParOf" srcId="{01989E35-CBA2-4ED3-9836-746744133E01}" destId="{03B67CC5-9C39-4C8D-A9D8-8C98AF000AF1}" srcOrd="2" destOrd="0" presId="urn:microsoft.com/office/officeart/2009/3/layout/StepUpProcess"/>
    <dgm:cxn modelId="{0AF88EC9-3A87-42BA-9F78-860655327384}" type="presParOf" srcId="{1DA79400-65A9-4C37-B554-194A2E657ACA}" destId="{2595269F-07D4-4FBB-8173-03BEF635E108}" srcOrd="5" destOrd="0" presId="urn:microsoft.com/office/officeart/2009/3/layout/StepUpProcess"/>
    <dgm:cxn modelId="{EEC526EB-21D7-4EE4-B0F7-056A23FAD091}" type="presParOf" srcId="{2595269F-07D4-4FBB-8173-03BEF635E108}" destId="{B0E778B3-10A6-4E48-A9DD-127DACEB23DB}" srcOrd="0" destOrd="0" presId="urn:microsoft.com/office/officeart/2009/3/layout/StepUpProcess"/>
    <dgm:cxn modelId="{329F64C7-DF53-4ACC-8CAF-9F489A6A92D6}" type="presParOf" srcId="{1DA79400-65A9-4C37-B554-194A2E657ACA}" destId="{5DDDFE88-D782-4896-A605-B58E4620C950}" srcOrd="6" destOrd="0" presId="urn:microsoft.com/office/officeart/2009/3/layout/StepUpProcess"/>
    <dgm:cxn modelId="{1C1AE180-1413-4A06-B19F-07CE3879CD56}" type="presParOf" srcId="{5DDDFE88-D782-4896-A605-B58E4620C950}" destId="{F6453A6B-22FD-418A-8FD3-18A93CD10E03}" srcOrd="0" destOrd="0" presId="urn:microsoft.com/office/officeart/2009/3/layout/StepUpProcess"/>
    <dgm:cxn modelId="{B5FCED26-E7D6-4D4C-9DC3-7FBDA863B49E}" type="presParOf" srcId="{5DDDFE88-D782-4896-A605-B58E4620C950}" destId="{1769E163-52DB-45FC-859A-8E549DC89698}" srcOrd="1" destOrd="0" presId="urn:microsoft.com/office/officeart/2009/3/layout/StepUpProcess"/>
    <dgm:cxn modelId="{B1FE49CE-1833-4374-80E4-865F16D18C8E}" type="presParOf" srcId="{5DDDFE88-D782-4896-A605-B58E4620C950}" destId="{7315696B-E67E-4326-84EE-0B88C941E7F1}" srcOrd="2" destOrd="0" presId="urn:microsoft.com/office/officeart/2009/3/layout/StepUpProcess"/>
    <dgm:cxn modelId="{7F80884C-6856-4F37-8477-9EA618780F93}" type="presParOf" srcId="{1DA79400-65A9-4C37-B554-194A2E657ACA}" destId="{00029162-D110-4087-8595-971937F5C8D0}" srcOrd="7" destOrd="0" presId="urn:microsoft.com/office/officeart/2009/3/layout/StepUpProcess"/>
    <dgm:cxn modelId="{B13160D3-EE3C-4318-8504-A962E7FB2A16}" type="presParOf" srcId="{00029162-D110-4087-8595-971937F5C8D0}" destId="{CEC3E088-89C0-42E7-A7AC-83B4D65D192A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8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407193" y="2347765"/>
          <a:ext cx="1217157" cy="2025322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04019" y="2952900"/>
          <a:ext cx="1828472" cy="16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+mn-lt"/>
              <a:ea typeface="+mn-ea"/>
              <a:cs typeface="+mn-ea"/>
              <a:sym typeface="+mn-lt"/>
            </a:rPr>
            <a:t>2015</a:t>
          </a:r>
          <a:r>
            <a:rPr lang="zh-CN" altLang="en-US" sz="1800" b="1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kern="1200" dirty="0">
            <a:latin typeface="+mn-lt"/>
            <a:ea typeface="+mn-ea"/>
            <a:cs typeface="+mn-ea"/>
            <a:sym typeface="+mn-lt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  <a:endParaRPr lang="en-US" sz="18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04019" y="2952900"/>
        <a:ext cx="1828472" cy="1602763"/>
      </dsp:txXfrm>
    </dsp:sp>
    <dsp:sp modelId="{AE00A12C-A488-48B5-8196-9F097818204F}">
      <dsp:nvSpPr>
        <dsp:cNvPr id="0" name=""/>
        <dsp:cNvSpPr/>
      </dsp:nvSpPr>
      <dsp:spPr>
        <a:xfrm>
          <a:off x="1687497" y="2198658"/>
          <a:ext cx="344994" cy="344994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2645601" y="1793869"/>
          <a:ext cx="1217157" cy="2025322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2442427" y="2399004"/>
          <a:ext cx="1828472" cy="16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+mn-lt"/>
              <a:ea typeface="+mn-ea"/>
              <a:cs typeface="+mn-ea"/>
              <a:sym typeface="+mn-lt"/>
            </a:rPr>
            <a:t>2016</a:t>
          </a:r>
          <a:r>
            <a:rPr lang="zh-CN" altLang="en-US" sz="1800" b="1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</a:p>
      </dsp:txBody>
      <dsp:txXfrm>
        <a:off x="2442427" y="2399004"/>
        <a:ext cx="1828472" cy="1602763"/>
      </dsp:txXfrm>
    </dsp:sp>
    <dsp:sp modelId="{A20B5860-8224-4097-904D-B73672C9F839}">
      <dsp:nvSpPr>
        <dsp:cNvPr id="0" name=""/>
        <dsp:cNvSpPr/>
      </dsp:nvSpPr>
      <dsp:spPr>
        <a:xfrm>
          <a:off x="3925905" y="1644762"/>
          <a:ext cx="344994" cy="344994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16FB-D28B-4017-9E73-424A704CD315}">
      <dsp:nvSpPr>
        <dsp:cNvPr id="0" name=""/>
        <dsp:cNvSpPr/>
      </dsp:nvSpPr>
      <dsp:spPr>
        <a:xfrm rot="5400000">
          <a:off x="4884009" y="1239972"/>
          <a:ext cx="1217157" cy="2025322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AA22-F389-426E-BCC4-61B96D35266C}">
      <dsp:nvSpPr>
        <dsp:cNvPr id="0" name=""/>
        <dsp:cNvSpPr/>
      </dsp:nvSpPr>
      <dsp:spPr>
        <a:xfrm>
          <a:off x="4680835" y="1845107"/>
          <a:ext cx="1828472" cy="16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+mn-lt"/>
              <a:ea typeface="+mn-ea"/>
              <a:cs typeface="+mn-ea"/>
              <a:sym typeface="+mn-lt"/>
            </a:rPr>
            <a:t>2017</a:t>
          </a:r>
          <a:r>
            <a:rPr lang="zh-CN" altLang="en-US" sz="1800" b="1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</a:p>
      </dsp:txBody>
      <dsp:txXfrm>
        <a:off x="4680835" y="1845107"/>
        <a:ext cx="1828472" cy="1602763"/>
      </dsp:txXfrm>
    </dsp:sp>
    <dsp:sp modelId="{03B67CC5-9C39-4C8D-A9D8-8C98AF000AF1}">
      <dsp:nvSpPr>
        <dsp:cNvPr id="0" name=""/>
        <dsp:cNvSpPr/>
      </dsp:nvSpPr>
      <dsp:spPr>
        <a:xfrm>
          <a:off x="6164313" y="1090866"/>
          <a:ext cx="344994" cy="344994"/>
        </a:xfrm>
        <a:prstGeom prst="triangle">
          <a:avLst>
            <a:gd name="adj" fmla="val 10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53A6B-22FD-418A-8FD3-18A93CD10E03}">
      <dsp:nvSpPr>
        <dsp:cNvPr id="0" name=""/>
        <dsp:cNvSpPr/>
      </dsp:nvSpPr>
      <dsp:spPr>
        <a:xfrm rot="5400000">
          <a:off x="7122417" y="686076"/>
          <a:ext cx="1217157" cy="2025322"/>
        </a:xfrm>
        <a:prstGeom prst="corner">
          <a:avLst>
            <a:gd name="adj1" fmla="val 16120"/>
            <a:gd name="adj2" fmla="val 16110"/>
          </a:avLst>
        </a:prstGeom>
        <a:solidFill>
          <a:schemeClr val="accent4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E163-52DB-45FC-859A-8E549DC89698}">
      <dsp:nvSpPr>
        <dsp:cNvPr id="0" name=""/>
        <dsp:cNvSpPr/>
      </dsp:nvSpPr>
      <dsp:spPr>
        <a:xfrm>
          <a:off x="6919243" y="1291211"/>
          <a:ext cx="1828472" cy="16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+mn-lt"/>
              <a:ea typeface="+mn-ea"/>
              <a:cs typeface="+mn-ea"/>
              <a:sym typeface="+mn-lt"/>
            </a:rPr>
            <a:t>2018</a:t>
          </a:r>
          <a:r>
            <a:rPr lang="zh-CN" altLang="en-US" sz="1800" b="1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n-lt"/>
              <a:ea typeface="+mn-ea"/>
              <a:cs typeface="+mn-ea"/>
              <a:sym typeface="+mn-lt"/>
            </a:rPr>
            <a:t>Steps’ detailed description and explanation</a:t>
          </a:r>
        </a:p>
      </dsp:txBody>
      <dsp:txXfrm>
        <a:off x="6919243" y="1291211"/>
        <a:ext cx="1828472" cy="1602763"/>
      </dsp:txXfrm>
    </dsp:sp>
    <dsp:sp modelId="{7315696B-E67E-4326-84EE-0B88C941E7F1}">
      <dsp:nvSpPr>
        <dsp:cNvPr id="0" name=""/>
        <dsp:cNvSpPr/>
      </dsp:nvSpPr>
      <dsp:spPr>
        <a:xfrm>
          <a:off x="8402721" y="536970"/>
          <a:ext cx="344994" cy="34499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9360825" y="132180"/>
          <a:ext cx="1217157" cy="2025322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9157651" y="737315"/>
          <a:ext cx="1828472" cy="16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+mn-lt"/>
              <a:ea typeface="+mn-ea"/>
              <a:cs typeface="+mn-ea"/>
              <a:sym typeface="+mn-lt"/>
            </a:rPr>
            <a:t>2019</a:t>
          </a:r>
          <a:r>
            <a:rPr lang="zh-CN" altLang="en-US" sz="1800" b="1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sz="18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n-lt"/>
              <a:ea typeface="+mn-ea"/>
              <a:cs typeface="+mn-ea"/>
              <a:sym typeface="+mn-lt"/>
            </a:rPr>
            <a:t>Lorem ipsum dolor </a:t>
          </a:r>
          <a:r>
            <a:rPr lang="en-US" sz="1200" kern="1200" dirty="0" err="1">
              <a:latin typeface="+mn-lt"/>
              <a:ea typeface="+mn-ea"/>
              <a:cs typeface="+mn-ea"/>
              <a:sym typeface="+mn-lt"/>
            </a:rPr>
            <a:t>mir</a:t>
          </a:r>
          <a:r>
            <a:rPr lang="en-US" sz="1200" kern="12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en-US" sz="1200" kern="1200" dirty="0" err="1">
              <a:latin typeface="+mn-lt"/>
              <a:ea typeface="+mn-ea"/>
              <a:cs typeface="+mn-ea"/>
              <a:sym typeface="+mn-lt"/>
            </a:rPr>
            <a:t>shefit</a:t>
          </a:r>
          <a:r>
            <a:rPr lang="en-US" sz="1200" kern="1200" dirty="0">
              <a:latin typeface="+mn-lt"/>
              <a:ea typeface="+mn-ea"/>
              <a:cs typeface="+mn-ea"/>
              <a:sym typeface="+mn-lt"/>
            </a:rPr>
            <a:t> </a:t>
          </a:r>
          <a:r>
            <a:rPr lang="en-US" sz="1200" kern="1200" dirty="0" err="1">
              <a:latin typeface="+mn-lt"/>
              <a:ea typeface="+mn-ea"/>
              <a:cs typeface="+mn-ea"/>
              <a:sym typeface="+mn-lt"/>
            </a:rPr>
            <a:t>kauyos</a:t>
          </a:r>
          <a:endParaRPr lang="en-US" sz="1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9157651" y="737315"/>
        <a:ext cx="1828472" cy="160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DA2A-DB10-43BE-8E34-376128F4AB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3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ABF1AA-1DB1-410C-9117-A63DF51B00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1437D7-30DE-45F9-B035-A517B091E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hf hdr="0" ftr="0" dt="0"/>
  <p:txStyles>
    <p:titleStyle>
      <a:lvl1pPr algn="l" defTabSz="609600" rtl="0" eaLnBrk="1" latinLnBrk="0" hangingPunct="1">
        <a:spcBef>
          <a:spcPct val="0"/>
        </a:spcBef>
        <a:buNone/>
        <a:defRPr sz="1865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Raleway"/>
          <a:ea typeface="+mn-ea"/>
          <a:cs typeface="Raleway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135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135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6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39847" y="3793366"/>
            <a:ext cx="4773209" cy="1290940"/>
            <a:chOff x="200823" y="2664362"/>
            <a:chExt cx="4773209" cy="1290940"/>
          </a:xfrm>
        </p:grpSpPr>
        <p:sp>
          <p:nvSpPr>
            <p:cNvPr id="31" name="文本框 30"/>
            <p:cNvSpPr txBox="1"/>
            <p:nvPr/>
          </p:nvSpPr>
          <p:spPr>
            <a:xfrm>
              <a:off x="200823" y="2907655"/>
              <a:ext cx="4773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1"/>
                  </a:solidFill>
                  <a:cs typeface="+mn-ea"/>
                  <a:sym typeface="+mn-lt"/>
                </a:rPr>
                <a:t>企业发展</a:t>
              </a:r>
              <a:r>
                <a:rPr lang="zh-CN" altLang="en-US" sz="3600" b="1" dirty="0">
                  <a:solidFill>
                    <a:schemeClr val="accent3"/>
                  </a:solidFill>
                  <a:cs typeface="+mn-ea"/>
                  <a:sym typeface="+mn-lt"/>
                </a:rPr>
                <a:t>历程时间轴</a:t>
              </a:r>
              <a:endParaRPr lang="zh-CN" altLang="en-US" sz="3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91726" y="2664362"/>
              <a:ext cx="35304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The course of enterprise development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367775" y="3553986"/>
              <a:ext cx="26644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85144" y="3642781"/>
              <a:ext cx="3943661" cy="312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3"/>
                  </a:solidFill>
                  <a:cs typeface="+mn-ea"/>
                  <a:sym typeface="+mn-lt"/>
                </a:rPr>
                <a:t>汇报人：千库网</a:t>
              </a:r>
              <a:endParaRPr lang="zh-CN" altLang="en-US" sz="12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06799" y="1382234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/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altLang="zh-CN" b="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íSlîďè"/>
          <p:cNvSpPr/>
          <p:nvPr/>
        </p:nvSpPr>
        <p:spPr bwMode="auto">
          <a:xfrm rot="21071856">
            <a:off x="597057" y="2340980"/>
            <a:ext cx="9118083" cy="2943118"/>
          </a:xfrm>
          <a:custGeom>
            <a:avLst/>
            <a:gdLst/>
            <a:ahLst/>
            <a:cxnLst>
              <a:cxn ang="0">
                <a:pos x="1599" y="0"/>
              </a:cxn>
              <a:cxn ang="0">
                <a:pos x="1434" y="28"/>
              </a:cxn>
              <a:cxn ang="0">
                <a:pos x="1470" y="71"/>
              </a:cxn>
              <a:cxn ang="0">
                <a:pos x="1202" y="291"/>
              </a:cxn>
              <a:cxn ang="0">
                <a:pos x="842" y="164"/>
              </a:cxn>
              <a:cxn ang="0">
                <a:pos x="842" y="164"/>
              </a:cxn>
              <a:cxn ang="0">
                <a:pos x="842" y="164"/>
              </a:cxn>
              <a:cxn ang="0">
                <a:pos x="842" y="164"/>
              </a:cxn>
              <a:cxn ang="0">
                <a:pos x="840" y="163"/>
              </a:cxn>
              <a:cxn ang="0">
                <a:pos x="839" y="163"/>
              </a:cxn>
              <a:cxn ang="0">
                <a:pos x="837" y="163"/>
              </a:cxn>
              <a:cxn ang="0">
                <a:pos x="836" y="163"/>
              </a:cxn>
              <a:cxn ang="0">
                <a:pos x="834" y="163"/>
              </a:cxn>
              <a:cxn ang="0">
                <a:pos x="834" y="163"/>
              </a:cxn>
              <a:cxn ang="0">
                <a:pos x="833" y="163"/>
              </a:cxn>
              <a:cxn ang="0">
                <a:pos x="833" y="163"/>
              </a:cxn>
              <a:cxn ang="0">
                <a:pos x="833" y="163"/>
              </a:cxn>
              <a:cxn ang="0">
                <a:pos x="831" y="163"/>
              </a:cxn>
              <a:cxn ang="0">
                <a:pos x="830" y="163"/>
              </a:cxn>
              <a:cxn ang="0">
                <a:pos x="829" y="163"/>
              </a:cxn>
              <a:cxn ang="0">
                <a:pos x="828" y="163"/>
              </a:cxn>
              <a:cxn ang="0">
                <a:pos x="826" y="163"/>
              </a:cxn>
              <a:cxn ang="0">
                <a:pos x="825" y="164"/>
              </a:cxn>
              <a:cxn ang="0">
                <a:pos x="823" y="164"/>
              </a:cxn>
              <a:cxn ang="0">
                <a:pos x="822" y="165"/>
              </a:cxn>
              <a:cxn ang="0">
                <a:pos x="821" y="165"/>
              </a:cxn>
              <a:cxn ang="0">
                <a:pos x="20" y="541"/>
              </a:cxn>
              <a:cxn ang="0">
                <a:pos x="7" y="579"/>
              </a:cxn>
              <a:cxn ang="0">
                <a:pos x="32" y="595"/>
              </a:cxn>
              <a:cxn ang="0">
                <a:pos x="44" y="592"/>
              </a:cxn>
              <a:cxn ang="0">
                <a:pos x="834" y="221"/>
              </a:cxn>
              <a:cxn ang="0">
                <a:pos x="1199" y="349"/>
              </a:cxn>
              <a:cxn ang="0">
                <a:pos x="1199" y="349"/>
              </a:cxn>
              <a:cxn ang="0">
                <a:pos x="1203" y="350"/>
              </a:cxn>
              <a:cxn ang="0">
                <a:pos x="1204" y="350"/>
              </a:cxn>
              <a:cxn ang="0">
                <a:pos x="1208" y="350"/>
              </a:cxn>
              <a:cxn ang="0">
                <a:pos x="1208" y="350"/>
              </a:cxn>
              <a:cxn ang="0">
                <a:pos x="1213" y="350"/>
              </a:cxn>
              <a:cxn ang="0">
                <a:pos x="1214" y="350"/>
              </a:cxn>
              <a:cxn ang="0">
                <a:pos x="1217" y="349"/>
              </a:cxn>
              <a:cxn ang="0">
                <a:pos x="1219" y="348"/>
              </a:cxn>
              <a:cxn ang="0">
                <a:pos x="1221" y="347"/>
              </a:cxn>
              <a:cxn ang="0">
                <a:pos x="1223" y="346"/>
              </a:cxn>
              <a:cxn ang="0">
                <a:pos x="1225" y="345"/>
              </a:cxn>
              <a:cxn ang="0">
                <a:pos x="1226" y="344"/>
              </a:cxn>
              <a:cxn ang="0">
                <a:pos x="1505" y="114"/>
              </a:cxn>
              <a:cxn ang="0">
                <a:pos x="1540" y="157"/>
              </a:cxn>
              <a:cxn ang="0">
                <a:pos x="1599" y="0"/>
              </a:cxn>
            </a:cxnLst>
            <a:rect l="0" t="0" r="r" b="b"/>
            <a:pathLst>
              <a:path w="1599" h="595">
                <a:moveTo>
                  <a:pt x="1599" y="0"/>
                </a:moveTo>
                <a:cubicBezTo>
                  <a:pt x="1434" y="28"/>
                  <a:pt x="1434" y="28"/>
                  <a:pt x="1434" y="28"/>
                </a:cubicBezTo>
                <a:cubicBezTo>
                  <a:pt x="1470" y="71"/>
                  <a:pt x="1470" y="71"/>
                  <a:pt x="1470" y="71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842" y="164"/>
                  <a:pt x="842" y="164"/>
                  <a:pt x="842" y="164"/>
                </a:cubicBezTo>
                <a:cubicBezTo>
                  <a:pt x="842" y="164"/>
                  <a:pt x="842" y="164"/>
                  <a:pt x="842" y="164"/>
                </a:cubicBezTo>
                <a:cubicBezTo>
                  <a:pt x="842" y="164"/>
                  <a:pt x="842" y="164"/>
                  <a:pt x="842" y="164"/>
                </a:cubicBezTo>
                <a:cubicBezTo>
                  <a:pt x="842" y="164"/>
                  <a:pt x="842" y="164"/>
                  <a:pt x="842" y="164"/>
                </a:cubicBezTo>
                <a:cubicBezTo>
                  <a:pt x="841" y="164"/>
                  <a:pt x="840" y="164"/>
                  <a:pt x="840" y="163"/>
                </a:cubicBezTo>
                <a:cubicBezTo>
                  <a:pt x="839" y="163"/>
                  <a:pt x="839" y="163"/>
                  <a:pt x="839" y="163"/>
                </a:cubicBezTo>
                <a:cubicBezTo>
                  <a:pt x="838" y="163"/>
                  <a:pt x="837" y="163"/>
                  <a:pt x="837" y="163"/>
                </a:cubicBezTo>
                <a:cubicBezTo>
                  <a:pt x="837" y="163"/>
                  <a:pt x="836" y="163"/>
                  <a:pt x="836" y="163"/>
                </a:cubicBezTo>
                <a:cubicBezTo>
                  <a:pt x="835" y="163"/>
                  <a:pt x="835" y="163"/>
                  <a:pt x="834" y="163"/>
                </a:cubicBezTo>
                <a:cubicBezTo>
                  <a:pt x="834" y="163"/>
                  <a:pt x="834" y="163"/>
                  <a:pt x="834" y="163"/>
                </a:cubicBezTo>
                <a:cubicBezTo>
                  <a:pt x="833" y="163"/>
                  <a:pt x="833" y="163"/>
                  <a:pt x="833" y="163"/>
                </a:cubicBezTo>
                <a:cubicBezTo>
                  <a:pt x="833" y="163"/>
                  <a:pt x="833" y="163"/>
                  <a:pt x="833" y="163"/>
                </a:cubicBezTo>
                <a:cubicBezTo>
                  <a:pt x="833" y="163"/>
                  <a:pt x="833" y="163"/>
                  <a:pt x="833" y="163"/>
                </a:cubicBezTo>
                <a:cubicBezTo>
                  <a:pt x="832" y="163"/>
                  <a:pt x="832" y="163"/>
                  <a:pt x="831" y="163"/>
                </a:cubicBezTo>
                <a:cubicBezTo>
                  <a:pt x="831" y="163"/>
                  <a:pt x="831" y="163"/>
                  <a:pt x="830" y="163"/>
                </a:cubicBezTo>
                <a:cubicBezTo>
                  <a:pt x="830" y="163"/>
                  <a:pt x="829" y="163"/>
                  <a:pt x="829" y="163"/>
                </a:cubicBezTo>
                <a:cubicBezTo>
                  <a:pt x="828" y="163"/>
                  <a:pt x="828" y="163"/>
                  <a:pt x="828" y="163"/>
                </a:cubicBezTo>
                <a:cubicBezTo>
                  <a:pt x="827" y="163"/>
                  <a:pt x="827" y="163"/>
                  <a:pt x="826" y="163"/>
                </a:cubicBezTo>
                <a:cubicBezTo>
                  <a:pt x="825" y="164"/>
                  <a:pt x="825" y="164"/>
                  <a:pt x="825" y="164"/>
                </a:cubicBezTo>
                <a:cubicBezTo>
                  <a:pt x="824" y="164"/>
                  <a:pt x="824" y="164"/>
                  <a:pt x="823" y="164"/>
                </a:cubicBezTo>
                <a:cubicBezTo>
                  <a:pt x="823" y="164"/>
                  <a:pt x="823" y="165"/>
                  <a:pt x="822" y="165"/>
                </a:cubicBezTo>
                <a:cubicBezTo>
                  <a:pt x="822" y="165"/>
                  <a:pt x="821" y="165"/>
                  <a:pt x="821" y="165"/>
                </a:cubicBezTo>
                <a:cubicBezTo>
                  <a:pt x="20" y="541"/>
                  <a:pt x="20" y="541"/>
                  <a:pt x="20" y="541"/>
                </a:cubicBezTo>
                <a:cubicBezTo>
                  <a:pt x="6" y="548"/>
                  <a:pt x="0" y="565"/>
                  <a:pt x="7" y="579"/>
                </a:cubicBezTo>
                <a:cubicBezTo>
                  <a:pt x="11" y="589"/>
                  <a:pt x="22" y="595"/>
                  <a:pt x="32" y="595"/>
                </a:cubicBezTo>
                <a:cubicBezTo>
                  <a:pt x="36" y="595"/>
                  <a:pt x="40" y="594"/>
                  <a:pt x="44" y="592"/>
                </a:cubicBezTo>
                <a:cubicBezTo>
                  <a:pt x="834" y="221"/>
                  <a:pt x="834" y="221"/>
                  <a:pt x="834" y="221"/>
                </a:cubicBezTo>
                <a:cubicBezTo>
                  <a:pt x="1199" y="349"/>
                  <a:pt x="1199" y="349"/>
                  <a:pt x="1199" y="349"/>
                </a:cubicBezTo>
                <a:cubicBezTo>
                  <a:pt x="1199" y="349"/>
                  <a:pt x="1199" y="349"/>
                  <a:pt x="1199" y="349"/>
                </a:cubicBezTo>
                <a:cubicBezTo>
                  <a:pt x="1200" y="349"/>
                  <a:pt x="1202" y="350"/>
                  <a:pt x="1203" y="350"/>
                </a:cubicBezTo>
                <a:cubicBezTo>
                  <a:pt x="1204" y="350"/>
                  <a:pt x="1204" y="350"/>
                  <a:pt x="1204" y="350"/>
                </a:cubicBezTo>
                <a:cubicBezTo>
                  <a:pt x="1205" y="350"/>
                  <a:pt x="1206" y="350"/>
                  <a:pt x="1208" y="350"/>
                </a:cubicBezTo>
                <a:cubicBezTo>
                  <a:pt x="1208" y="350"/>
                  <a:pt x="1208" y="350"/>
                  <a:pt x="1208" y="350"/>
                </a:cubicBezTo>
                <a:cubicBezTo>
                  <a:pt x="1210" y="350"/>
                  <a:pt x="1211" y="350"/>
                  <a:pt x="1213" y="350"/>
                </a:cubicBezTo>
                <a:cubicBezTo>
                  <a:pt x="1213" y="350"/>
                  <a:pt x="1213" y="350"/>
                  <a:pt x="1214" y="350"/>
                </a:cubicBezTo>
                <a:cubicBezTo>
                  <a:pt x="1215" y="350"/>
                  <a:pt x="1216" y="349"/>
                  <a:pt x="1217" y="349"/>
                </a:cubicBezTo>
                <a:cubicBezTo>
                  <a:pt x="1217" y="349"/>
                  <a:pt x="1218" y="349"/>
                  <a:pt x="1219" y="348"/>
                </a:cubicBezTo>
                <a:cubicBezTo>
                  <a:pt x="1219" y="348"/>
                  <a:pt x="1220" y="348"/>
                  <a:pt x="1221" y="347"/>
                </a:cubicBezTo>
                <a:cubicBezTo>
                  <a:pt x="1222" y="347"/>
                  <a:pt x="1222" y="347"/>
                  <a:pt x="1223" y="346"/>
                </a:cubicBezTo>
                <a:cubicBezTo>
                  <a:pt x="1223" y="346"/>
                  <a:pt x="1224" y="345"/>
                  <a:pt x="1225" y="345"/>
                </a:cubicBezTo>
                <a:cubicBezTo>
                  <a:pt x="1226" y="344"/>
                  <a:pt x="1226" y="344"/>
                  <a:pt x="1226" y="344"/>
                </a:cubicBezTo>
                <a:cubicBezTo>
                  <a:pt x="1505" y="114"/>
                  <a:pt x="1505" y="114"/>
                  <a:pt x="1505" y="114"/>
                </a:cubicBezTo>
                <a:cubicBezTo>
                  <a:pt x="1540" y="157"/>
                  <a:pt x="1540" y="157"/>
                  <a:pt x="1540" y="157"/>
                </a:cubicBezTo>
                <a:cubicBezTo>
                  <a:pt x="1599" y="0"/>
                  <a:pt x="1599" y="0"/>
                  <a:pt x="1599" y="0"/>
                </a:cubicBezTo>
              </a:path>
            </a:pathLst>
          </a:custGeom>
          <a:solidFill>
            <a:schemeClr val="bg1">
              <a:lumMod val="65000"/>
              <a:alpha val="88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5" name="işḻîḑé"/>
          <p:cNvGrpSpPr/>
          <p:nvPr/>
        </p:nvGrpSpPr>
        <p:grpSpPr>
          <a:xfrm>
            <a:off x="2209834" y="5611162"/>
            <a:ext cx="2592297" cy="1072540"/>
            <a:chOff x="1268227" y="1619185"/>
            <a:chExt cx="2195910" cy="908538"/>
          </a:xfrm>
        </p:grpSpPr>
        <p:sp>
          <p:nvSpPr>
            <p:cNvPr id="21" name="íşlïďè"/>
            <p:cNvSpPr/>
            <p:nvPr/>
          </p:nvSpPr>
          <p:spPr bwMode="auto">
            <a:xfrm>
              <a:off x="1268227" y="1970324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ïsḻíḓê"/>
            <p:cNvSpPr txBox="1"/>
            <p:nvPr/>
          </p:nvSpPr>
          <p:spPr bwMode="auto">
            <a:xfrm>
              <a:off x="1268227" y="1619185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îṩḷiḋe"/>
          <p:cNvGrpSpPr/>
          <p:nvPr/>
        </p:nvGrpSpPr>
        <p:grpSpPr>
          <a:xfrm>
            <a:off x="4395604" y="4413520"/>
            <a:ext cx="2592297" cy="1072540"/>
            <a:chOff x="1268227" y="1619185"/>
            <a:chExt cx="2195910" cy="908538"/>
          </a:xfrm>
        </p:grpSpPr>
        <p:sp>
          <p:nvSpPr>
            <p:cNvPr id="19" name="îšlîḍe"/>
            <p:cNvSpPr/>
            <p:nvPr/>
          </p:nvSpPr>
          <p:spPr bwMode="auto">
            <a:xfrm>
              <a:off x="1268227" y="1970324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íṥľíḋè"/>
            <p:cNvSpPr txBox="1"/>
            <p:nvPr/>
          </p:nvSpPr>
          <p:spPr bwMode="auto">
            <a:xfrm>
              <a:off x="1268227" y="1619185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fontScale="92500"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îŝļidè"/>
          <p:cNvGrpSpPr/>
          <p:nvPr/>
        </p:nvGrpSpPr>
        <p:grpSpPr>
          <a:xfrm>
            <a:off x="7443421" y="4022941"/>
            <a:ext cx="2592297" cy="1072540"/>
            <a:chOff x="1268227" y="1619185"/>
            <a:chExt cx="2195910" cy="908538"/>
          </a:xfrm>
        </p:grpSpPr>
        <p:sp>
          <p:nvSpPr>
            <p:cNvPr id="17" name="ïṥḻíḋè"/>
            <p:cNvSpPr/>
            <p:nvPr/>
          </p:nvSpPr>
          <p:spPr bwMode="auto">
            <a:xfrm>
              <a:off x="1268227" y="1970324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îsľide"/>
            <p:cNvSpPr txBox="1"/>
            <p:nvPr/>
          </p:nvSpPr>
          <p:spPr bwMode="auto">
            <a:xfrm>
              <a:off x="1268227" y="1619185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fontScale="92500"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3"/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îṥļîďé"/>
          <p:cNvSpPr/>
          <p:nvPr/>
        </p:nvSpPr>
        <p:spPr>
          <a:xfrm>
            <a:off x="1742930" y="4635892"/>
            <a:ext cx="854572" cy="8545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2015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iṥlïḑè"/>
          <p:cNvSpPr/>
          <p:nvPr/>
        </p:nvSpPr>
        <p:spPr>
          <a:xfrm>
            <a:off x="3945101" y="3350197"/>
            <a:ext cx="854572" cy="85456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2016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0" name="ïṣļiḍè"/>
          <p:cNvSpPr/>
          <p:nvPr/>
        </p:nvSpPr>
        <p:spPr>
          <a:xfrm>
            <a:off x="6951525" y="3028854"/>
            <a:ext cx="854572" cy="8545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2017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11" name="ïšḷïdè"/>
          <p:cNvSpPr/>
          <p:nvPr/>
        </p:nvSpPr>
        <p:spPr>
          <a:xfrm>
            <a:off x="9422644" y="984862"/>
            <a:ext cx="854572" cy="85456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2018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12" name="ïṣļîḑê"/>
          <p:cNvGrpSpPr/>
          <p:nvPr/>
        </p:nvGrpSpPr>
        <p:grpSpPr>
          <a:xfrm>
            <a:off x="9539305" y="2065906"/>
            <a:ext cx="2592297" cy="1072540"/>
            <a:chOff x="1268227" y="1619185"/>
            <a:chExt cx="2195910" cy="908538"/>
          </a:xfrm>
        </p:grpSpPr>
        <p:sp>
          <p:nvSpPr>
            <p:cNvPr id="15" name="íṥḻîďé"/>
            <p:cNvSpPr/>
            <p:nvPr/>
          </p:nvSpPr>
          <p:spPr bwMode="auto">
            <a:xfrm>
              <a:off x="1268227" y="1970324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6" name="íṥḷidê"/>
            <p:cNvSpPr txBox="1"/>
            <p:nvPr/>
          </p:nvSpPr>
          <p:spPr bwMode="auto">
            <a:xfrm>
              <a:off x="1268227" y="1619185"/>
              <a:ext cx="2195910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fontScale="92500"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4"/>
                  </a:solidFill>
                  <a:cs typeface="+mn-ea"/>
                  <a:sym typeface="+mn-lt"/>
                </a:rPr>
                <a:t>Text here</a:t>
              </a:r>
              <a:endParaRPr lang="zh-CN" altLang="en-US" sz="24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56021" y="215347"/>
            <a:ext cx="8128000" cy="47478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2831254" y="3263843"/>
            <a:ext cx="1632373" cy="33031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 sz="1465" b="1" dirty="0">
                <a:solidFill>
                  <a:prstClr val="white"/>
                </a:solidFill>
                <a:cs typeface="+mn-ea"/>
                <a:sym typeface="+mn-lt"/>
              </a:rPr>
              <a:t>2016</a:t>
            </a:r>
            <a:endParaRPr lang="en-US" sz="1465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463627" y="3263843"/>
            <a:ext cx="1632373" cy="33031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 sz="1465" b="1" dirty="0">
                <a:solidFill>
                  <a:prstClr val="white"/>
                </a:solidFill>
                <a:cs typeface="+mn-ea"/>
                <a:sym typeface="+mn-lt"/>
              </a:rPr>
              <a:t>2017</a:t>
            </a:r>
            <a:endParaRPr lang="en-US" sz="1465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096000" y="3263843"/>
            <a:ext cx="1632373" cy="330315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 sz="1465" b="1" dirty="0">
                <a:solidFill>
                  <a:prstClr val="white"/>
                </a:solidFill>
                <a:cs typeface="+mn-ea"/>
                <a:sym typeface="+mn-lt"/>
              </a:rPr>
              <a:t>2018</a:t>
            </a:r>
            <a:endParaRPr lang="en-US" sz="1465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728374" y="3263843"/>
            <a:ext cx="1632373" cy="33031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 sz="1465" b="1" dirty="0">
                <a:solidFill>
                  <a:prstClr val="white"/>
                </a:solidFill>
                <a:cs typeface="+mn-ea"/>
                <a:sym typeface="+mn-lt"/>
              </a:rPr>
              <a:t>2019</a:t>
            </a:r>
            <a:endParaRPr lang="en-US" sz="1465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9360747" y="3263843"/>
            <a:ext cx="1632373" cy="33031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 sz="1465" b="1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endParaRPr lang="en-US" sz="1465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198880" y="3263843"/>
            <a:ext cx="1632373" cy="33031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 sz="1465" b="1" dirty="0">
                <a:solidFill>
                  <a:prstClr val="white"/>
                </a:solidFill>
                <a:cs typeface="+mn-ea"/>
                <a:sym typeface="+mn-lt"/>
              </a:rPr>
              <a:t>2015</a:t>
            </a:r>
            <a:endParaRPr lang="en-US" sz="1465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42907" y="4249843"/>
            <a:ext cx="163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81141" y="1476589"/>
            <a:ext cx="1033988" cy="1668949"/>
            <a:chOff x="1481141" y="1476589"/>
            <a:chExt cx="1033988" cy="1668949"/>
          </a:xfrm>
        </p:grpSpPr>
        <p:sp>
          <p:nvSpPr>
            <p:cNvPr id="39" name="Oval 38"/>
            <p:cNvSpPr/>
            <p:nvPr/>
          </p:nvSpPr>
          <p:spPr>
            <a:xfrm>
              <a:off x="1481141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478"/>
            <p:cNvSpPr>
              <a:spLocks noEditPoints="1"/>
            </p:cNvSpPr>
            <p:nvPr/>
          </p:nvSpPr>
          <p:spPr bwMode="auto">
            <a:xfrm>
              <a:off x="1844132" y="1814503"/>
              <a:ext cx="308003" cy="376324"/>
            </a:xfrm>
            <a:custGeom>
              <a:avLst/>
              <a:gdLst>
                <a:gd name="T0" fmla="*/ 50 w 151"/>
                <a:gd name="T1" fmla="*/ 105 h 185"/>
                <a:gd name="T2" fmla="*/ 59 w 151"/>
                <a:gd name="T3" fmla="*/ 105 h 185"/>
                <a:gd name="T4" fmla="*/ 75 w 151"/>
                <a:gd name="T5" fmla="*/ 118 h 185"/>
                <a:gd name="T6" fmla="*/ 75 w 151"/>
                <a:gd name="T7" fmla="*/ 135 h 185"/>
                <a:gd name="T8" fmla="*/ 75 w 151"/>
                <a:gd name="T9" fmla="*/ 118 h 185"/>
                <a:gd name="T10" fmla="*/ 33 w 151"/>
                <a:gd name="T11" fmla="*/ 143 h 185"/>
                <a:gd name="T12" fmla="*/ 50 w 151"/>
                <a:gd name="T13" fmla="*/ 143 h 185"/>
                <a:gd name="T14" fmla="*/ 118 w 151"/>
                <a:gd name="T15" fmla="*/ 67 h 185"/>
                <a:gd name="T16" fmla="*/ 126 w 151"/>
                <a:gd name="T17" fmla="*/ 25 h 185"/>
                <a:gd name="T18" fmla="*/ 135 w 151"/>
                <a:gd name="T19" fmla="*/ 8 h 185"/>
                <a:gd name="T20" fmla="*/ 25 w 151"/>
                <a:gd name="T21" fmla="*/ 0 h 185"/>
                <a:gd name="T22" fmla="*/ 16 w 151"/>
                <a:gd name="T23" fmla="*/ 17 h 185"/>
                <a:gd name="T24" fmla="*/ 33 w 151"/>
                <a:gd name="T25" fmla="*/ 25 h 185"/>
                <a:gd name="T26" fmla="*/ 0 w 151"/>
                <a:gd name="T27" fmla="*/ 131 h 185"/>
                <a:gd name="T28" fmla="*/ 128 w 151"/>
                <a:gd name="T29" fmla="*/ 185 h 185"/>
                <a:gd name="T30" fmla="*/ 118 w 151"/>
                <a:gd name="T31" fmla="*/ 67 h 185"/>
                <a:gd name="T32" fmla="*/ 25 w 151"/>
                <a:gd name="T33" fmla="*/ 8 h 185"/>
                <a:gd name="T34" fmla="*/ 126 w 151"/>
                <a:gd name="T35" fmla="*/ 17 h 185"/>
                <a:gd name="T36" fmla="*/ 109 w 151"/>
                <a:gd name="T37" fmla="*/ 25 h 185"/>
                <a:gd name="T38" fmla="*/ 78 w 151"/>
                <a:gd name="T39" fmla="*/ 46 h 185"/>
                <a:gd name="T40" fmla="*/ 42 w 151"/>
                <a:gd name="T41" fmla="*/ 25 h 185"/>
                <a:gd name="T42" fmla="*/ 124 w 151"/>
                <a:gd name="T43" fmla="*/ 177 h 185"/>
                <a:gd name="T44" fmla="*/ 8 w 151"/>
                <a:gd name="T45" fmla="*/ 131 h 185"/>
                <a:gd name="T46" fmla="*/ 42 w 151"/>
                <a:gd name="T47" fmla="*/ 67 h 185"/>
                <a:gd name="T48" fmla="*/ 59 w 151"/>
                <a:gd name="T49" fmla="*/ 59 h 185"/>
                <a:gd name="T50" fmla="*/ 109 w 151"/>
                <a:gd name="T51" fmla="*/ 46 h 185"/>
                <a:gd name="T52" fmla="*/ 113 w 151"/>
                <a:gd name="T53" fmla="*/ 74 h 185"/>
                <a:gd name="T54" fmla="*/ 124 w 151"/>
                <a:gd name="T55" fmla="*/ 177 h 185"/>
                <a:gd name="T56" fmla="*/ 109 w 151"/>
                <a:gd name="T57" fmla="*/ 139 h 185"/>
                <a:gd name="T58" fmla="*/ 118 w 151"/>
                <a:gd name="T59" fmla="*/ 139 h 185"/>
                <a:gd name="T60" fmla="*/ 88 w 151"/>
                <a:gd name="T61" fmla="*/ 76 h 185"/>
                <a:gd name="T62" fmla="*/ 88 w 151"/>
                <a:gd name="T63" fmla="*/ 101 h 185"/>
                <a:gd name="T64" fmla="*/ 88 w 151"/>
                <a:gd name="T65" fmla="*/ 76 h 185"/>
                <a:gd name="T66" fmla="*/ 84 w 151"/>
                <a:gd name="T67" fmla="*/ 88 h 185"/>
                <a:gd name="T68" fmla="*/ 92 w 151"/>
                <a:gd name="T69" fmla="*/ 88 h 185"/>
                <a:gd name="T70" fmla="*/ 88 w 151"/>
                <a:gd name="T71" fmla="*/ 152 h 185"/>
                <a:gd name="T72" fmla="*/ 88 w 151"/>
                <a:gd name="T73" fmla="*/ 160 h 185"/>
                <a:gd name="T74" fmla="*/ 88 w 151"/>
                <a:gd name="T75" fmla="*/ 15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85">
                  <a:moveTo>
                    <a:pt x="54" y="101"/>
                  </a:moveTo>
                  <a:cubicBezTo>
                    <a:pt x="52" y="101"/>
                    <a:pt x="50" y="103"/>
                    <a:pt x="50" y="105"/>
                  </a:cubicBezTo>
                  <a:cubicBezTo>
                    <a:pt x="50" y="108"/>
                    <a:pt x="52" y="109"/>
                    <a:pt x="54" y="109"/>
                  </a:cubicBezTo>
                  <a:cubicBezTo>
                    <a:pt x="57" y="109"/>
                    <a:pt x="59" y="108"/>
                    <a:pt x="59" y="105"/>
                  </a:cubicBezTo>
                  <a:cubicBezTo>
                    <a:pt x="59" y="103"/>
                    <a:pt x="57" y="101"/>
                    <a:pt x="54" y="101"/>
                  </a:cubicBezTo>
                  <a:close/>
                  <a:moveTo>
                    <a:pt x="75" y="118"/>
                  </a:moveTo>
                  <a:cubicBezTo>
                    <a:pt x="71" y="118"/>
                    <a:pt x="67" y="122"/>
                    <a:pt x="67" y="126"/>
                  </a:cubicBezTo>
                  <a:cubicBezTo>
                    <a:pt x="67" y="131"/>
                    <a:pt x="71" y="135"/>
                    <a:pt x="75" y="135"/>
                  </a:cubicBezTo>
                  <a:cubicBezTo>
                    <a:pt x="80" y="135"/>
                    <a:pt x="84" y="131"/>
                    <a:pt x="84" y="126"/>
                  </a:cubicBezTo>
                  <a:cubicBezTo>
                    <a:pt x="84" y="122"/>
                    <a:pt x="80" y="118"/>
                    <a:pt x="75" y="118"/>
                  </a:cubicBezTo>
                  <a:close/>
                  <a:moveTo>
                    <a:pt x="42" y="135"/>
                  </a:moveTo>
                  <a:cubicBezTo>
                    <a:pt x="37" y="135"/>
                    <a:pt x="33" y="139"/>
                    <a:pt x="33" y="143"/>
                  </a:cubicBezTo>
                  <a:cubicBezTo>
                    <a:pt x="33" y="148"/>
                    <a:pt x="37" y="152"/>
                    <a:pt x="42" y="152"/>
                  </a:cubicBezTo>
                  <a:cubicBezTo>
                    <a:pt x="46" y="152"/>
                    <a:pt x="50" y="148"/>
                    <a:pt x="50" y="143"/>
                  </a:cubicBezTo>
                  <a:cubicBezTo>
                    <a:pt x="50" y="139"/>
                    <a:pt x="46" y="135"/>
                    <a:pt x="42" y="135"/>
                  </a:cubicBezTo>
                  <a:close/>
                  <a:moveTo>
                    <a:pt x="118" y="67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1"/>
                    <a:pt x="20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3" y="81"/>
                    <a:pt x="0" y="104"/>
                    <a:pt x="0" y="131"/>
                  </a:cubicBezTo>
                  <a:cubicBezTo>
                    <a:pt x="0" y="152"/>
                    <a:pt x="9" y="172"/>
                    <a:pt x="23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42" y="172"/>
                    <a:pt x="151" y="152"/>
                    <a:pt x="151" y="131"/>
                  </a:cubicBezTo>
                  <a:cubicBezTo>
                    <a:pt x="151" y="104"/>
                    <a:pt x="138" y="81"/>
                    <a:pt x="118" y="67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109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1" y="37"/>
                    <a:pt x="90" y="39"/>
                    <a:pt x="78" y="46"/>
                  </a:cubicBezTo>
                  <a:cubicBezTo>
                    <a:pt x="64" y="54"/>
                    <a:pt x="51" y="51"/>
                    <a:pt x="42" y="47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109" y="25"/>
                  </a:lnTo>
                  <a:close/>
                  <a:moveTo>
                    <a:pt x="124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15" y="164"/>
                    <a:pt x="8" y="148"/>
                    <a:pt x="8" y="131"/>
                  </a:cubicBezTo>
                  <a:cubicBezTo>
                    <a:pt x="8" y="108"/>
                    <a:pt x="19" y="87"/>
                    <a:pt x="38" y="74"/>
                  </a:cubicBezTo>
                  <a:cubicBezTo>
                    <a:pt x="40" y="73"/>
                    <a:pt x="42" y="70"/>
                    <a:pt x="42" y="6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7" y="58"/>
                    <a:pt x="53" y="59"/>
                    <a:pt x="59" y="59"/>
                  </a:cubicBezTo>
                  <a:cubicBezTo>
                    <a:pt x="66" y="59"/>
                    <a:pt x="74" y="58"/>
                    <a:pt x="82" y="53"/>
                  </a:cubicBezTo>
                  <a:cubicBezTo>
                    <a:pt x="93" y="47"/>
                    <a:pt x="102" y="45"/>
                    <a:pt x="109" y="4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70"/>
                    <a:pt x="111" y="73"/>
                    <a:pt x="113" y="74"/>
                  </a:cubicBezTo>
                  <a:cubicBezTo>
                    <a:pt x="132" y="87"/>
                    <a:pt x="143" y="108"/>
                    <a:pt x="143" y="131"/>
                  </a:cubicBezTo>
                  <a:cubicBezTo>
                    <a:pt x="143" y="148"/>
                    <a:pt x="136" y="164"/>
                    <a:pt x="124" y="177"/>
                  </a:cubicBezTo>
                  <a:close/>
                  <a:moveTo>
                    <a:pt x="113" y="135"/>
                  </a:moveTo>
                  <a:cubicBezTo>
                    <a:pt x="111" y="135"/>
                    <a:pt x="109" y="137"/>
                    <a:pt x="109" y="139"/>
                  </a:cubicBezTo>
                  <a:cubicBezTo>
                    <a:pt x="109" y="141"/>
                    <a:pt x="111" y="143"/>
                    <a:pt x="113" y="143"/>
                  </a:cubicBezTo>
                  <a:cubicBezTo>
                    <a:pt x="116" y="143"/>
                    <a:pt x="118" y="141"/>
                    <a:pt x="118" y="139"/>
                  </a:cubicBezTo>
                  <a:cubicBezTo>
                    <a:pt x="118" y="137"/>
                    <a:pt x="116" y="135"/>
                    <a:pt x="113" y="135"/>
                  </a:cubicBezTo>
                  <a:close/>
                  <a:moveTo>
                    <a:pt x="88" y="76"/>
                  </a:moveTo>
                  <a:cubicBezTo>
                    <a:pt x="81" y="76"/>
                    <a:pt x="75" y="81"/>
                    <a:pt x="75" y="88"/>
                  </a:cubicBezTo>
                  <a:cubicBezTo>
                    <a:pt x="75" y="95"/>
                    <a:pt x="81" y="101"/>
                    <a:pt x="88" y="101"/>
                  </a:cubicBezTo>
                  <a:cubicBezTo>
                    <a:pt x="95" y="101"/>
                    <a:pt x="101" y="95"/>
                    <a:pt x="101" y="88"/>
                  </a:cubicBezTo>
                  <a:cubicBezTo>
                    <a:pt x="101" y="81"/>
                    <a:pt x="95" y="76"/>
                    <a:pt x="88" y="76"/>
                  </a:cubicBezTo>
                  <a:close/>
                  <a:moveTo>
                    <a:pt x="88" y="93"/>
                  </a:moveTo>
                  <a:cubicBezTo>
                    <a:pt x="86" y="93"/>
                    <a:pt x="84" y="91"/>
                    <a:pt x="84" y="88"/>
                  </a:cubicBezTo>
                  <a:cubicBezTo>
                    <a:pt x="84" y="86"/>
                    <a:pt x="86" y="84"/>
                    <a:pt x="88" y="84"/>
                  </a:cubicBezTo>
                  <a:cubicBezTo>
                    <a:pt x="90" y="84"/>
                    <a:pt x="92" y="86"/>
                    <a:pt x="92" y="88"/>
                  </a:cubicBezTo>
                  <a:cubicBezTo>
                    <a:pt x="92" y="91"/>
                    <a:pt x="90" y="93"/>
                    <a:pt x="88" y="93"/>
                  </a:cubicBezTo>
                  <a:close/>
                  <a:moveTo>
                    <a:pt x="88" y="152"/>
                  </a:moveTo>
                  <a:cubicBezTo>
                    <a:pt x="86" y="152"/>
                    <a:pt x="84" y="154"/>
                    <a:pt x="84" y="156"/>
                  </a:cubicBezTo>
                  <a:cubicBezTo>
                    <a:pt x="84" y="158"/>
                    <a:pt x="86" y="160"/>
                    <a:pt x="88" y="160"/>
                  </a:cubicBezTo>
                  <a:cubicBezTo>
                    <a:pt x="90" y="160"/>
                    <a:pt x="92" y="158"/>
                    <a:pt x="92" y="156"/>
                  </a:cubicBezTo>
                  <a:cubicBezTo>
                    <a:pt x="92" y="154"/>
                    <a:pt x="90" y="152"/>
                    <a:pt x="88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998133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629399" y="1476590"/>
            <a:ext cx="163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52554" y="3712462"/>
            <a:ext cx="1033988" cy="1589533"/>
            <a:chOff x="3052554" y="3712462"/>
            <a:chExt cx="1033988" cy="1589533"/>
          </a:xfrm>
        </p:grpSpPr>
        <p:sp>
          <p:nvSpPr>
            <p:cNvPr id="41" name="Oval 40"/>
            <p:cNvSpPr/>
            <p:nvPr/>
          </p:nvSpPr>
          <p:spPr>
            <a:xfrm>
              <a:off x="3052554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3569547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7"/>
            <p:cNvSpPr>
              <a:spLocks noEditPoints="1"/>
            </p:cNvSpPr>
            <p:nvPr/>
          </p:nvSpPr>
          <p:spPr bwMode="auto">
            <a:xfrm>
              <a:off x="3373518" y="4586140"/>
              <a:ext cx="378439" cy="379557"/>
            </a:xfrm>
            <a:custGeom>
              <a:avLst/>
              <a:gdLst>
                <a:gd name="T0" fmla="*/ 46 w 186"/>
                <a:gd name="T1" fmla="*/ 139 h 186"/>
                <a:gd name="T2" fmla="*/ 82 w 186"/>
                <a:gd name="T3" fmla="*/ 133 h 186"/>
                <a:gd name="T4" fmla="*/ 179 w 186"/>
                <a:gd name="T5" fmla="*/ 36 h 186"/>
                <a:gd name="T6" fmla="*/ 186 w 186"/>
                <a:gd name="T7" fmla="*/ 21 h 186"/>
                <a:gd name="T8" fmla="*/ 165 w 186"/>
                <a:gd name="T9" fmla="*/ 0 h 186"/>
                <a:gd name="T10" fmla="*/ 150 w 186"/>
                <a:gd name="T11" fmla="*/ 6 h 186"/>
                <a:gd name="T12" fmla="*/ 53 w 186"/>
                <a:gd name="T13" fmla="*/ 103 h 186"/>
                <a:gd name="T14" fmla="*/ 46 w 186"/>
                <a:gd name="T15" fmla="*/ 139 h 186"/>
                <a:gd name="T16" fmla="*/ 156 w 186"/>
                <a:gd name="T17" fmla="*/ 12 h 186"/>
                <a:gd name="T18" fmla="*/ 165 w 186"/>
                <a:gd name="T19" fmla="*/ 9 h 186"/>
                <a:gd name="T20" fmla="*/ 177 w 186"/>
                <a:gd name="T21" fmla="*/ 21 h 186"/>
                <a:gd name="T22" fmla="*/ 174 w 186"/>
                <a:gd name="T23" fmla="*/ 30 h 186"/>
                <a:gd name="T24" fmla="*/ 168 w 186"/>
                <a:gd name="T25" fmla="*/ 36 h 186"/>
                <a:gd name="T26" fmla="*/ 150 w 186"/>
                <a:gd name="T27" fmla="*/ 18 h 186"/>
                <a:gd name="T28" fmla="*/ 156 w 186"/>
                <a:gd name="T29" fmla="*/ 12 h 186"/>
                <a:gd name="T30" fmla="*/ 144 w 186"/>
                <a:gd name="T31" fmla="*/ 24 h 186"/>
                <a:gd name="T32" fmla="*/ 162 w 186"/>
                <a:gd name="T33" fmla="*/ 42 h 186"/>
                <a:gd name="T34" fmla="*/ 84 w 186"/>
                <a:gd name="T35" fmla="*/ 119 h 186"/>
                <a:gd name="T36" fmla="*/ 84 w 186"/>
                <a:gd name="T37" fmla="*/ 102 h 186"/>
                <a:gd name="T38" fmla="*/ 67 w 186"/>
                <a:gd name="T39" fmla="*/ 102 h 186"/>
                <a:gd name="T40" fmla="*/ 144 w 186"/>
                <a:gd name="T41" fmla="*/ 24 h 186"/>
                <a:gd name="T42" fmla="*/ 60 w 186"/>
                <a:gd name="T43" fmla="*/ 110 h 186"/>
                <a:gd name="T44" fmla="*/ 76 w 186"/>
                <a:gd name="T45" fmla="*/ 110 h 186"/>
                <a:gd name="T46" fmla="*/ 76 w 186"/>
                <a:gd name="T47" fmla="*/ 126 h 186"/>
                <a:gd name="T48" fmla="*/ 57 w 186"/>
                <a:gd name="T49" fmla="*/ 129 h 186"/>
                <a:gd name="T50" fmla="*/ 60 w 186"/>
                <a:gd name="T51" fmla="*/ 110 h 186"/>
                <a:gd name="T52" fmla="*/ 181 w 186"/>
                <a:gd name="T53" fmla="*/ 64 h 186"/>
                <a:gd name="T54" fmla="*/ 177 w 186"/>
                <a:gd name="T55" fmla="*/ 68 h 186"/>
                <a:gd name="T56" fmla="*/ 177 w 186"/>
                <a:gd name="T57" fmla="*/ 161 h 186"/>
                <a:gd name="T58" fmla="*/ 160 w 186"/>
                <a:gd name="T59" fmla="*/ 177 h 186"/>
                <a:gd name="T60" fmla="*/ 25 w 186"/>
                <a:gd name="T61" fmla="*/ 177 h 186"/>
                <a:gd name="T62" fmla="*/ 8 w 186"/>
                <a:gd name="T63" fmla="*/ 161 h 186"/>
                <a:gd name="T64" fmla="*/ 8 w 186"/>
                <a:gd name="T65" fmla="*/ 26 h 186"/>
                <a:gd name="T66" fmla="*/ 25 w 186"/>
                <a:gd name="T67" fmla="*/ 9 h 186"/>
                <a:gd name="T68" fmla="*/ 118 w 186"/>
                <a:gd name="T69" fmla="*/ 9 h 186"/>
                <a:gd name="T70" fmla="*/ 122 w 186"/>
                <a:gd name="T71" fmla="*/ 4 h 186"/>
                <a:gd name="T72" fmla="*/ 118 w 186"/>
                <a:gd name="T73" fmla="*/ 0 h 186"/>
                <a:gd name="T74" fmla="*/ 25 w 186"/>
                <a:gd name="T75" fmla="*/ 0 h 186"/>
                <a:gd name="T76" fmla="*/ 0 w 186"/>
                <a:gd name="T77" fmla="*/ 26 h 186"/>
                <a:gd name="T78" fmla="*/ 0 w 186"/>
                <a:gd name="T79" fmla="*/ 161 h 186"/>
                <a:gd name="T80" fmla="*/ 25 w 186"/>
                <a:gd name="T81" fmla="*/ 186 h 186"/>
                <a:gd name="T82" fmla="*/ 160 w 186"/>
                <a:gd name="T83" fmla="*/ 186 h 186"/>
                <a:gd name="T84" fmla="*/ 186 w 186"/>
                <a:gd name="T85" fmla="*/ 161 h 186"/>
                <a:gd name="T86" fmla="*/ 186 w 186"/>
                <a:gd name="T87" fmla="*/ 68 h 186"/>
                <a:gd name="T88" fmla="*/ 181 w 186"/>
                <a:gd name="T8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186">
                  <a:moveTo>
                    <a:pt x="46" y="139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83" y="32"/>
                    <a:pt x="186" y="27"/>
                    <a:pt x="186" y="21"/>
                  </a:cubicBezTo>
                  <a:cubicBezTo>
                    <a:pt x="186" y="10"/>
                    <a:pt x="176" y="0"/>
                    <a:pt x="165" y="0"/>
                  </a:cubicBezTo>
                  <a:cubicBezTo>
                    <a:pt x="159" y="0"/>
                    <a:pt x="153" y="3"/>
                    <a:pt x="150" y="6"/>
                  </a:cubicBezTo>
                  <a:cubicBezTo>
                    <a:pt x="53" y="103"/>
                    <a:pt x="53" y="103"/>
                    <a:pt x="53" y="103"/>
                  </a:cubicBezTo>
                  <a:lnTo>
                    <a:pt x="46" y="139"/>
                  </a:lnTo>
                  <a:close/>
                  <a:moveTo>
                    <a:pt x="156" y="12"/>
                  </a:moveTo>
                  <a:cubicBezTo>
                    <a:pt x="158" y="10"/>
                    <a:pt x="161" y="9"/>
                    <a:pt x="165" y="9"/>
                  </a:cubicBezTo>
                  <a:cubicBezTo>
                    <a:pt x="172" y="9"/>
                    <a:pt x="177" y="14"/>
                    <a:pt x="177" y="21"/>
                  </a:cubicBezTo>
                  <a:cubicBezTo>
                    <a:pt x="177" y="25"/>
                    <a:pt x="176" y="28"/>
                    <a:pt x="174" y="30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lnTo>
                    <a:pt x="156" y="12"/>
                  </a:lnTo>
                  <a:close/>
                  <a:moveTo>
                    <a:pt x="144" y="24"/>
                  </a:moveTo>
                  <a:cubicBezTo>
                    <a:pt x="162" y="42"/>
                    <a:pt x="162" y="42"/>
                    <a:pt x="162" y="42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67" y="102"/>
                    <a:pt x="67" y="102"/>
                    <a:pt x="67" y="102"/>
                  </a:cubicBezTo>
                  <a:lnTo>
                    <a:pt x="144" y="24"/>
                  </a:lnTo>
                  <a:close/>
                  <a:moveTo>
                    <a:pt x="60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57" y="129"/>
                    <a:pt x="57" y="129"/>
                    <a:pt x="57" y="129"/>
                  </a:cubicBezTo>
                  <a:lnTo>
                    <a:pt x="60" y="110"/>
                  </a:lnTo>
                  <a:close/>
                  <a:moveTo>
                    <a:pt x="181" y="64"/>
                  </a:moveTo>
                  <a:cubicBezTo>
                    <a:pt x="179" y="64"/>
                    <a:pt x="177" y="65"/>
                    <a:pt x="177" y="68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77" y="170"/>
                    <a:pt x="170" y="177"/>
                    <a:pt x="160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9"/>
                    <a:pt x="25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9"/>
                    <a:pt x="122" y="7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5"/>
                    <a:pt x="11" y="186"/>
                    <a:pt x="25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74" y="186"/>
                    <a:pt x="186" y="175"/>
                    <a:pt x="186" y="161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65"/>
                    <a:pt x="184" y="64"/>
                    <a:pt x="181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4559" y="1476589"/>
            <a:ext cx="1033988" cy="1668949"/>
            <a:chOff x="4734559" y="1476589"/>
            <a:chExt cx="1033988" cy="1668949"/>
          </a:xfrm>
        </p:grpSpPr>
        <p:sp>
          <p:nvSpPr>
            <p:cNvPr id="63" name="Oval 62"/>
            <p:cNvSpPr/>
            <p:nvPr/>
          </p:nvSpPr>
          <p:spPr>
            <a:xfrm>
              <a:off x="4734559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251552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9"/>
            <p:cNvSpPr>
              <a:spLocks noEditPoints="1"/>
            </p:cNvSpPr>
            <p:nvPr/>
          </p:nvSpPr>
          <p:spPr bwMode="auto">
            <a:xfrm>
              <a:off x="5064055" y="1827072"/>
              <a:ext cx="377319" cy="342609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84833" y="3712462"/>
            <a:ext cx="1033988" cy="1589533"/>
            <a:chOff x="9584833" y="3712462"/>
            <a:chExt cx="1033988" cy="1589533"/>
          </a:xfrm>
        </p:grpSpPr>
        <p:sp>
          <p:nvSpPr>
            <p:cNvPr id="78" name="Oval 77"/>
            <p:cNvSpPr/>
            <p:nvPr/>
          </p:nvSpPr>
          <p:spPr>
            <a:xfrm>
              <a:off x="9584833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0101825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167"/>
            <p:cNvSpPr>
              <a:spLocks noEditPoints="1"/>
            </p:cNvSpPr>
            <p:nvPr/>
          </p:nvSpPr>
          <p:spPr bwMode="auto">
            <a:xfrm>
              <a:off x="9992010" y="4589788"/>
              <a:ext cx="206013" cy="379557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17301" y="3712462"/>
            <a:ext cx="1033988" cy="1589533"/>
            <a:chOff x="6317301" y="3712462"/>
            <a:chExt cx="1033988" cy="1589533"/>
          </a:xfrm>
        </p:grpSpPr>
        <p:sp>
          <p:nvSpPr>
            <p:cNvPr id="68" name="Oval 67"/>
            <p:cNvSpPr/>
            <p:nvPr/>
          </p:nvSpPr>
          <p:spPr>
            <a:xfrm>
              <a:off x="6317301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6834293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9"/>
            <p:cNvSpPr>
              <a:spLocks noEditPoints="1"/>
            </p:cNvSpPr>
            <p:nvPr/>
          </p:nvSpPr>
          <p:spPr bwMode="auto">
            <a:xfrm>
              <a:off x="6672414" y="4574944"/>
              <a:ext cx="310140" cy="379557"/>
            </a:xfrm>
            <a:custGeom>
              <a:avLst/>
              <a:gdLst>
                <a:gd name="T0" fmla="*/ 152 w 152"/>
                <a:gd name="T1" fmla="*/ 131 h 186"/>
                <a:gd name="T2" fmla="*/ 118 w 152"/>
                <a:gd name="T3" fmla="*/ 59 h 186"/>
                <a:gd name="T4" fmla="*/ 92 w 152"/>
                <a:gd name="T5" fmla="*/ 20 h 186"/>
                <a:gd name="T6" fmla="*/ 92 w 152"/>
                <a:gd name="T7" fmla="*/ 17 h 186"/>
                <a:gd name="T8" fmla="*/ 76 w 152"/>
                <a:gd name="T9" fmla="*/ 0 h 186"/>
                <a:gd name="T10" fmla="*/ 59 w 152"/>
                <a:gd name="T11" fmla="*/ 17 h 186"/>
                <a:gd name="T12" fmla="*/ 59 w 152"/>
                <a:gd name="T13" fmla="*/ 20 h 186"/>
                <a:gd name="T14" fmla="*/ 33 w 152"/>
                <a:gd name="T15" fmla="*/ 59 h 186"/>
                <a:gd name="T16" fmla="*/ 0 w 152"/>
                <a:gd name="T17" fmla="*/ 131 h 186"/>
                <a:gd name="T18" fmla="*/ 50 w 152"/>
                <a:gd name="T19" fmla="*/ 159 h 186"/>
                <a:gd name="T20" fmla="*/ 50 w 152"/>
                <a:gd name="T21" fmla="*/ 161 h 186"/>
                <a:gd name="T22" fmla="*/ 76 w 152"/>
                <a:gd name="T23" fmla="*/ 186 h 186"/>
                <a:gd name="T24" fmla="*/ 101 w 152"/>
                <a:gd name="T25" fmla="*/ 161 h 186"/>
                <a:gd name="T26" fmla="*/ 101 w 152"/>
                <a:gd name="T27" fmla="*/ 159 h 186"/>
                <a:gd name="T28" fmla="*/ 152 w 152"/>
                <a:gd name="T29" fmla="*/ 131 h 186"/>
                <a:gd name="T30" fmla="*/ 76 w 152"/>
                <a:gd name="T31" fmla="*/ 9 h 186"/>
                <a:gd name="T32" fmla="*/ 84 w 152"/>
                <a:gd name="T33" fmla="*/ 17 h 186"/>
                <a:gd name="T34" fmla="*/ 76 w 152"/>
                <a:gd name="T35" fmla="*/ 26 h 186"/>
                <a:gd name="T36" fmla="*/ 67 w 152"/>
                <a:gd name="T37" fmla="*/ 17 h 186"/>
                <a:gd name="T38" fmla="*/ 76 w 152"/>
                <a:gd name="T39" fmla="*/ 9 h 186"/>
                <a:gd name="T40" fmla="*/ 20 w 152"/>
                <a:gd name="T41" fmla="*/ 108 h 186"/>
                <a:gd name="T42" fmla="*/ 42 w 152"/>
                <a:gd name="T43" fmla="*/ 59 h 186"/>
                <a:gd name="T44" fmla="*/ 63 w 152"/>
                <a:gd name="T45" fmla="*/ 28 h 186"/>
                <a:gd name="T46" fmla="*/ 76 w 152"/>
                <a:gd name="T47" fmla="*/ 34 h 186"/>
                <a:gd name="T48" fmla="*/ 88 w 152"/>
                <a:gd name="T49" fmla="*/ 28 h 186"/>
                <a:gd name="T50" fmla="*/ 109 w 152"/>
                <a:gd name="T51" fmla="*/ 59 h 186"/>
                <a:gd name="T52" fmla="*/ 131 w 152"/>
                <a:gd name="T53" fmla="*/ 108 h 186"/>
                <a:gd name="T54" fmla="*/ 136 w 152"/>
                <a:gd name="T55" fmla="*/ 113 h 186"/>
                <a:gd name="T56" fmla="*/ 76 w 152"/>
                <a:gd name="T57" fmla="*/ 127 h 186"/>
                <a:gd name="T58" fmla="*/ 15 w 152"/>
                <a:gd name="T59" fmla="*/ 114 h 186"/>
                <a:gd name="T60" fmla="*/ 20 w 152"/>
                <a:gd name="T61" fmla="*/ 108 h 186"/>
                <a:gd name="T62" fmla="*/ 76 w 152"/>
                <a:gd name="T63" fmla="*/ 177 h 186"/>
                <a:gd name="T64" fmla="*/ 59 w 152"/>
                <a:gd name="T65" fmla="*/ 161 h 186"/>
                <a:gd name="T66" fmla="*/ 59 w 152"/>
                <a:gd name="T67" fmla="*/ 160 h 186"/>
                <a:gd name="T68" fmla="*/ 76 w 152"/>
                <a:gd name="T69" fmla="*/ 161 h 186"/>
                <a:gd name="T70" fmla="*/ 92 w 152"/>
                <a:gd name="T71" fmla="*/ 160 h 186"/>
                <a:gd name="T72" fmla="*/ 92 w 152"/>
                <a:gd name="T73" fmla="*/ 161 h 186"/>
                <a:gd name="T74" fmla="*/ 76 w 152"/>
                <a:gd name="T75" fmla="*/ 177 h 186"/>
                <a:gd name="T76" fmla="*/ 76 w 152"/>
                <a:gd name="T77" fmla="*/ 152 h 186"/>
                <a:gd name="T78" fmla="*/ 8 w 152"/>
                <a:gd name="T79" fmla="*/ 131 h 186"/>
                <a:gd name="T80" fmla="*/ 11 w 152"/>
                <a:gd name="T81" fmla="*/ 120 h 186"/>
                <a:gd name="T82" fmla="*/ 76 w 152"/>
                <a:gd name="T83" fmla="*/ 135 h 186"/>
                <a:gd name="T84" fmla="*/ 140 w 152"/>
                <a:gd name="T85" fmla="*/ 120 h 186"/>
                <a:gd name="T86" fmla="*/ 143 w 152"/>
                <a:gd name="T87" fmla="*/ 131 h 186"/>
                <a:gd name="T88" fmla="*/ 76 w 152"/>
                <a:gd name="T89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86">
                  <a:moveTo>
                    <a:pt x="152" y="131"/>
                  </a:moveTo>
                  <a:cubicBezTo>
                    <a:pt x="152" y="101"/>
                    <a:pt x="118" y="101"/>
                    <a:pt x="118" y="59"/>
                  </a:cubicBezTo>
                  <a:cubicBezTo>
                    <a:pt x="118" y="42"/>
                    <a:pt x="107" y="27"/>
                    <a:pt x="92" y="20"/>
                  </a:cubicBezTo>
                  <a:cubicBezTo>
                    <a:pt x="92" y="19"/>
                    <a:pt x="92" y="18"/>
                    <a:pt x="92" y="17"/>
                  </a:cubicBezTo>
                  <a:cubicBezTo>
                    <a:pt x="92" y="8"/>
                    <a:pt x="85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59" y="18"/>
                    <a:pt x="59" y="19"/>
                    <a:pt x="59" y="20"/>
                  </a:cubicBezTo>
                  <a:cubicBezTo>
                    <a:pt x="44" y="27"/>
                    <a:pt x="33" y="42"/>
                    <a:pt x="33" y="59"/>
                  </a:cubicBezTo>
                  <a:cubicBezTo>
                    <a:pt x="33" y="101"/>
                    <a:pt x="0" y="101"/>
                    <a:pt x="0" y="131"/>
                  </a:cubicBezTo>
                  <a:cubicBezTo>
                    <a:pt x="0" y="144"/>
                    <a:pt x="21" y="155"/>
                    <a:pt x="50" y="159"/>
                  </a:cubicBezTo>
                  <a:cubicBezTo>
                    <a:pt x="50" y="159"/>
                    <a:pt x="50" y="160"/>
                    <a:pt x="50" y="161"/>
                  </a:cubicBezTo>
                  <a:cubicBezTo>
                    <a:pt x="50" y="174"/>
                    <a:pt x="62" y="186"/>
                    <a:pt x="76" y="186"/>
                  </a:cubicBezTo>
                  <a:cubicBezTo>
                    <a:pt x="90" y="186"/>
                    <a:pt x="101" y="174"/>
                    <a:pt x="101" y="161"/>
                  </a:cubicBezTo>
                  <a:cubicBezTo>
                    <a:pt x="101" y="160"/>
                    <a:pt x="101" y="159"/>
                    <a:pt x="101" y="159"/>
                  </a:cubicBezTo>
                  <a:cubicBezTo>
                    <a:pt x="130" y="155"/>
                    <a:pt x="152" y="144"/>
                    <a:pt x="152" y="131"/>
                  </a:cubicBezTo>
                  <a:close/>
                  <a:moveTo>
                    <a:pt x="76" y="9"/>
                  </a:moveTo>
                  <a:cubicBezTo>
                    <a:pt x="80" y="9"/>
                    <a:pt x="84" y="12"/>
                    <a:pt x="84" y="17"/>
                  </a:cubicBezTo>
                  <a:cubicBezTo>
                    <a:pt x="84" y="22"/>
                    <a:pt x="80" y="26"/>
                    <a:pt x="76" y="26"/>
                  </a:cubicBezTo>
                  <a:cubicBezTo>
                    <a:pt x="71" y="26"/>
                    <a:pt x="67" y="22"/>
                    <a:pt x="67" y="17"/>
                  </a:cubicBezTo>
                  <a:cubicBezTo>
                    <a:pt x="67" y="12"/>
                    <a:pt x="71" y="9"/>
                    <a:pt x="76" y="9"/>
                  </a:cubicBezTo>
                  <a:close/>
                  <a:moveTo>
                    <a:pt x="20" y="108"/>
                  </a:moveTo>
                  <a:cubicBezTo>
                    <a:pt x="30" y="98"/>
                    <a:pt x="42" y="86"/>
                    <a:pt x="42" y="59"/>
                  </a:cubicBezTo>
                  <a:cubicBezTo>
                    <a:pt x="42" y="45"/>
                    <a:pt x="51" y="33"/>
                    <a:pt x="63" y="28"/>
                  </a:cubicBezTo>
                  <a:cubicBezTo>
                    <a:pt x="66" y="32"/>
                    <a:pt x="70" y="34"/>
                    <a:pt x="76" y="34"/>
                  </a:cubicBezTo>
                  <a:cubicBezTo>
                    <a:pt x="81" y="34"/>
                    <a:pt x="85" y="32"/>
                    <a:pt x="88" y="28"/>
                  </a:cubicBezTo>
                  <a:cubicBezTo>
                    <a:pt x="101" y="33"/>
                    <a:pt x="109" y="45"/>
                    <a:pt x="109" y="59"/>
                  </a:cubicBezTo>
                  <a:cubicBezTo>
                    <a:pt x="109" y="86"/>
                    <a:pt x="121" y="98"/>
                    <a:pt x="131" y="108"/>
                  </a:cubicBezTo>
                  <a:cubicBezTo>
                    <a:pt x="133" y="110"/>
                    <a:pt x="134" y="112"/>
                    <a:pt x="136" y="113"/>
                  </a:cubicBezTo>
                  <a:cubicBezTo>
                    <a:pt x="128" y="121"/>
                    <a:pt x="104" y="127"/>
                    <a:pt x="76" y="127"/>
                  </a:cubicBezTo>
                  <a:cubicBezTo>
                    <a:pt x="47" y="127"/>
                    <a:pt x="23" y="121"/>
                    <a:pt x="15" y="114"/>
                  </a:cubicBezTo>
                  <a:cubicBezTo>
                    <a:pt x="17" y="112"/>
                    <a:pt x="19" y="110"/>
                    <a:pt x="20" y="108"/>
                  </a:cubicBezTo>
                  <a:close/>
                  <a:moveTo>
                    <a:pt x="76" y="177"/>
                  </a:moveTo>
                  <a:cubicBezTo>
                    <a:pt x="66" y="177"/>
                    <a:pt x="59" y="170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4" y="160"/>
                    <a:pt x="70" y="161"/>
                    <a:pt x="76" y="161"/>
                  </a:cubicBezTo>
                  <a:cubicBezTo>
                    <a:pt x="81" y="161"/>
                    <a:pt x="87" y="160"/>
                    <a:pt x="92" y="160"/>
                  </a:cubicBezTo>
                  <a:cubicBezTo>
                    <a:pt x="92" y="160"/>
                    <a:pt x="92" y="160"/>
                    <a:pt x="92" y="161"/>
                  </a:cubicBezTo>
                  <a:cubicBezTo>
                    <a:pt x="92" y="170"/>
                    <a:pt x="85" y="177"/>
                    <a:pt x="76" y="177"/>
                  </a:cubicBezTo>
                  <a:close/>
                  <a:moveTo>
                    <a:pt x="76" y="152"/>
                  </a:moveTo>
                  <a:cubicBezTo>
                    <a:pt x="32" y="152"/>
                    <a:pt x="8" y="138"/>
                    <a:pt x="8" y="131"/>
                  </a:cubicBezTo>
                  <a:cubicBezTo>
                    <a:pt x="8" y="126"/>
                    <a:pt x="9" y="123"/>
                    <a:pt x="11" y="120"/>
                  </a:cubicBezTo>
                  <a:cubicBezTo>
                    <a:pt x="23" y="129"/>
                    <a:pt x="47" y="135"/>
                    <a:pt x="76" y="135"/>
                  </a:cubicBezTo>
                  <a:cubicBezTo>
                    <a:pt x="104" y="135"/>
                    <a:pt x="129" y="129"/>
                    <a:pt x="140" y="120"/>
                  </a:cubicBezTo>
                  <a:cubicBezTo>
                    <a:pt x="142" y="123"/>
                    <a:pt x="143" y="126"/>
                    <a:pt x="143" y="131"/>
                  </a:cubicBezTo>
                  <a:cubicBezTo>
                    <a:pt x="143" y="138"/>
                    <a:pt x="119" y="152"/>
                    <a:pt x="76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99306" y="1476589"/>
            <a:ext cx="1033988" cy="1668949"/>
            <a:chOff x="7999306" y="1476589"/>
            <a:chExt cx="1033988" cy="1668949"/>
          </a:xfrm>
        </p:grpSpPr>
        <p:sp>
          <p:nvSpPr>
            <p:cNvPr id="73" name="Oval 72"/>
            <p:cNvSpPr/>
            <p:nvPr/>
          </p:nvSpPr>
          <p:spPr>
            <a:xfrm>
              <a:off x="7999306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8516299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170"/>
            <p:cNvSpPr>
              <a:spLocks noEditPoints="1"/>
            </p:cNvSpPr>
            <p:nvPr/>
          </p:nvSpPr>
          <p:spPr bwMode="auto">
            <a:xfrm>
              <a:off x="8327079" y="1827071"/>
              <a:ext cx="378439" cy="379557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14463" y="4249843"/>
            <a:ext cx="163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00955" y="1476590"/>
            <a:ext cx="163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89331" y="4249843"/>
            <a:ext cx="163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75823" y="1476590"/>
            <a:ext cx="1632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2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55340" y="2412362"/>
            <a:ext cx="11843270" cy="2565937"/>
            <a:chOff x="155340" y="2412362"/>
            <a:chExt cx="11843270" cy="2565937"/>
          </a:xfrm>
        </p:grpSpPr>
        <p:sp>
          <p:nvSpPr>
            <p:cNvPr id="4" name="íṩľiḓè"/>
            <p:cNvSpPr/>
            <p:nvPr/>
          </p:nvSpPr>
          <p:spPr bwMode="auto">
            <a:xfrm flipH="1">
              <a:off x="8463772" y="4835655"/>
              <a:ext cx="3534838" cy="0"/>
            </a:xfrm>
            <a:prstGeom prst="line">
              <a:avLst/>
            </a:prstGeom>
            <a:noFill/>
            <a:ln w="292100" cap="sq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" name="ï$liḍè"/>
            <p:cNvSpPr/>
            <p:nvPr/>
          </p:nvSpPr>
          <p:spPr bwMode="auto">
            <a:xfrm flipH="1">
              <a:off x="155340" y="2561640"/>
              <a:ext cx="8913770" cy="0"/>
            </a:xfrm>
            <a:prstGeom prst="line">
              <a:avLst/>
            </a:prstGeom>
            <a:noFill/>
            <a:ln w="292100" cap="sq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" name="íṣḷïḍé"/>
            <p:cNvSpPr/>
            <p:nvPr/>
          </p:nvSpPr>
          <p:spPr bwMode="auto">
            <a:xfrm>
              <a:off x="3422737" y="3697818"/>
              <a:ext cx="524134" cy="113451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" name="išlíďê"/>
            <p:cNvSpPr/>
            <p:nvPr/>
          </p:nvSpPr>
          <p:spPr bwMode="auto">
            <a:xfrm flipH="1">
              <a:off x="3941898" y="3697818"/>
              <a:ext cx="2992211" cy="0"/>
            </a:xfrm>
            <a:prstGeom prst="line">
              <a:avLst/>
            </a:prstGeom>
            <a:noFill/>
            <a:ln w="2921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" name="iṧļiḍe"/>
            <p:cNvSpPr/>
            <p:nvPr/>
          </p:nvSpPr>
          <p:spPr bwMode="auto">
            <a:xfrm flipH="1">
              <a:off x="3928549" y="4835655"/>
              <a:ext cx="4402231" cy="0"/>
            </a:xfrm>
            <a:prstGeom prst="line">
              <a:avLst/>
            </a:prstGeom>
            <a:noFill/>
            <a:ln w="2921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" name="îṥ1îďé"/>
            <p:cNvSpPr/>
            <p:nvPr/>
          </p:nvSpPr>
          <p:spPr bwMode="auto">
            <a:xfrm flipH="1">
              <a:off x="6934107" y="3697818"/>
              <a:ext cx="2345336" cy="0"/>
            </a:xfrm>
            <a:prstGeom prst="line">
              <a:avLst/>
            </a:prstGeom>
            <a:noFill/>
            <a:ln w="2921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0" name="íŝlíde"/>
            <p:cNvSpPr/>
            <p:nvPr/>
          </p:nvSpPr>
          <p:spPr bwMode="auto">
            <a:xfrm>
              <a:off x="2497176" y="2412362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1" name="îṡļíďê"/>
            <p:cNvSpPr/>
            <p:nvPr/>
          </p:nvSpPr>
          <p:spPr bwMode="auto">
            <a:xfrm>
              <a:off x="5018362" y="4679741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2" name="íşļïḓé"/>
            <p:cNvSpPr/>
            <p:nvPr/>
          </p:nvSpPr>
          <p:spPr bwMode="auto">
            <a:xfrm>
              <a:off x="7539516" y="2412362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5" name="íṣḷiḓé"/>
            <p:cNvSpPr/>
            <p:nvPr/>
          </p:nvSpPr>
          <p:spPr bwMode="auto">
            <a:xfrm>
              <a:off x="8181502" y="4679741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6" name="îṧḷiďé"/>
            <p:cNvSpPr/>
            <p:nvPr/>
          </p:nvSpPr>
          <p:spPr bwMode="auto">
            <a:xfrm>
              <a:off x="4645504" y="2508564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7" name="íŝḷîḑé"/>
            <p:cNvSpPr/>
            <p:nvPr/>
          </p:nvSpPr>
          <p:spPr bwMode="auto">
            <a:xfrm>
              <a:off x="6092510" y="2508564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8" name="íŝḷíde"/>
            <p:cNvSpPr/>
            <p:nvPr/>
          </p:nvSpPr>
          <p:spPr bwMode="auto">
            <a:xfrm>
              <a:off x="8196342" y="3636448"/>
              <a:ext cx="107814" cy="107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9" name="išḷiḍè"/>
            <p:cNvSpPr/>
            <p:nvPr/>
          </p:nvSpPr>
          <p:spPr bwMode="auto">
            <a:xfrm>
              <a:off x="3888821" y="4779261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20" name="íṡḷîdè"/>
            <p:cNvSpPr/>
            <p:nvPr/>
          </p:nvSpPr>
          <p:spPr bwMode="auto">
            <a:xfrm>
              <a:off x="6696134" y="4782578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21" name="iṡlïḋê"/>
            <p:cNvSpPr/>
            <p:nvPr/>
          </p:nvSpPr>
          <p:spPr bwMode="auto">
            <a:xfrm>
              <a:off x="9859274" y="4782578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1" name="îṥḷíde"/>
            <p:cNvSpPr/>
            <p:nvPr/>
          </p:nvSpPr>
          <p:spPr bwMode="auto">
            <a:xfrm>
              <a:off x="9236319" y="2561640"/>
              <a:ext cx="520817" cy="1136178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2" name="îṧḷïḓè"/>
            <p:cNvSpPr/>
            <p:nvPr/>
          </p:nvSpPr>
          <p:spPr bwMode="auto">
            <a:xfrm>
              <a:off x="9165042" y="2508564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3" name="íślïḑè"/>
            <p:cNvSpPr/>
            <p:nvPr/>
          </p:nvSpPr>
          <p:spPr bwMode="auto">
            <a:xfrm>
              <a:off x="9190585" y="3636448"/>
              <a:ext cx="106154" cy="107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</p:grpSp>
      <p:grpSp>
        <p:nvGrpSpPr>
          <p:cNvPr id="34" name="îŝliḋe"/>
          <p:cNvGrpSpPr/>
          <p:nvPr/>
        </p:nvGrpSpPr>
        <p:grpSpPr>
          <a:xfrm rot="7377629">
            <a:off x="328934" y="1810654"/>
            <a:ext cx="1646314" cy="1621580"/>
            <a:chOff x="811876" y="3094925"/>
            <a:chExt cx="1690688" cy="1665287"/>
          </a:xfrm>
        </p:grpSpPr>
        <p:sp>
          <p:nvSpPr>
            <p:cNvPr id="35" name="ïṩliḋè"/>
            <p:cNvSpPr>
              <a:spLocks noChangeAspect="1"/>
            </p:cNvSpPr>
            <p:nvPr/>
          </p:nvSpPr>
          <p:spPr bwMode="auto">
            <a:xfrm>
              <a:off x="811876" y="3099687"/>
              <a:ext cx="1690688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6" name="ïṧlíḍê"/>
            <p:cNvSpPr/>
            <p:nvPr/>
          </p:nvSpPr>
          <p:spPr bwMode="auto">
            <a:xfrm>
              <a:off x="1772314" y="4282375"/>
              <a:ext cx="492125" cy="209550"/>
            </a:xfrm>
            <a:custGeom>
              <a:avLst/>
              <a:gdLst>
                <a:gd name="T0" fmla="*/ 0 w 234"/>
                <a:gd name="T1" fmla="*/ 0 h 104"/>
                <a:gd name="T2" fmla="*/ 62 w 234"/>
                <a:gd name="T3" fmla="*/ 104 h 104"/>
                <a:gd name="T4" fmla="*/ 234 w 234"/>
                <a:gd name="T5" fmla="*/ 62 h 104"/>
                <a:gd name="T6" fmla="*/ 218 w 234"/>
                <a:gd name="T7" fmla="*/ 35 h 104"/>
                <a:gd name="T8" fmla="*/ 194 w 234"/>
                <a:gd name="T9" fmla="*/ 11 h 104"/>
                <a:gd name="T10" fmla="*/ 161 w 234"/>
                <a:gd name="T11" fmla="*/ 2 h 104"/>
                <a:gd name="T12" fmla="*/ 0 w 23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4">
                  <a:moveTo>
                    <a:pt x="0" y="0"/>
                  </a:moveTo>
                  <a:cubicBezTo>
                    <a:pt x="62" y="104"/>
                    <a:pt x="62" y="104"/>
                    <a:pt x="62" y="104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3" y="25"/>
                    <a:pt x="205" y="17"/>
                    <a:pt x="194" y="11"/>
                  </a:cubicBezTo>
                  <a:cubicBezTo>
                    <a:pt x="184" y="5"/>
                    <a:pt x="172" y="2"/>
                    <a:pt x="16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7" name="îSľîdê"/>
            <p:cNvSpPr/>
            <p:nvPr/>
          </p:nvSpPr>
          <p:spPr bwMode="auto">
            <a:xfrm>
              <a:off x="1902489" y="4464937"/>
              <a:ext cx="122238" cy="26988"/>
            </a:xfrm>
            <a:custGeom>
              <a:avLst/>
              <a:gdLst>
                <a:gd name="T0" fmla="*/ 77 w 77"/>
                <a:gd name="T1" fmla="*/ 0 h 17"/>
                <a:gd name="T2" fmla="*/ 0 w 77"/>
                <a:gd name="T3" fmla="*/ 17 h 17"/>
                <a:gd name="T4" fmla="*/ 77 w 77"/>
                <a:gd name="T5" fmla="*/ 0 h 17"/>
                <a:gd name="T6" fmla="*/ 77 w 7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0" y="17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8" name="ïŝlïďe"/>
            <p:cNvSpPr/>
            <p:nvPr/>
          </p:nvSpPr>
          <p:spPr bwMode="auto">
            <a:xfrm>
              <a:off x="1902489" y="4464937"/>
              <a:ext cx="122238" cy="26988"/>
            </a:xfrm>
            <a:custGeom>
              <a:avLst/>
              <a:gdLst>
                <a:gd name="T0" fmla="*/ 77 w 77"/>
                <a:gd name="T1" fmla="*/ 0 h 17"/>
                <a:gd name="T2" fmla="*/ 0 w 77"/>
                <a:gd name="T3" fmla="*/ 17 h 17"/>
                <a:gd name="T4" fmla="*/ 77 w 77"/>
                <a:gd name="T5" fmla="*/ 0 h 17"/>
                <a:gd name="T6" fmla="*/ 77 w 7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0" y="17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9" name="îsļíḑe"/>
            <p:cNvSpPr/>
            <p:nvPr/>
          </p:nvSpPr>
          <p:spPr bwMode="auto">
            <a:xfrm>
              <a:off x="1596101" y="4282375"/>
              <a:ext cx="306388" cy="476250"/>
            </a:xfrm>
            <a:custGeom>
              <a:avLst/>
              <a:gdLst>
                <a:gd name="T0" fmla="*/ 84 w 146"/>
                <a:gd name="T1" fmla="*/ 0 h 235"/>
                <a:gd name="T2" fmla="*/ 146 w 146"/>
                <a:gd name="T3" fmla="*/ 104 h 235"/>
                <a:gd name="T4" fmla="*/ 26 w 146"/>
                <a:gd name="T5" fmla="*/ 235 h 235"/>
                <a:gd name="T6" fmla="*/ 10 w 146"/>
                <a:gd name="T7" fmla="*/ 208 h 235"/>
                <a:gd name="T8" fmla="*/ 0 w 146"/>
                <a:gd name="T9" fmla="*/ 175 h 235"/>
                <a:gd name="T10" fmla="*/ 8 w 146"/>
                <a:gd name="T11" fmla="*/ 141 h 235"/>
                <a:gd name="T12" fmla="*/ 84 w 146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35">
                  <a:moveTo>
                    <a:pt x="84" y="0"/>
                  </a:moveTo>
                  <a:cubicBezTo>
                    <a:pt x="146" y="104"/>
                    <a:pt x="146" y="104"/>
                    <a:pt x="146" y="104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4" y="198"/>
                    <a:pt x="1" y="187"/>
                    <a:pt x="0" y="175"/>
                  </a:cubicBezTo>
                  <a:cubicBezTo>
                    <a:pt x="0" y="163"/>
                    <a:pt x="3" y="151"/>
                    <a:pt x="8" y="141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0" name="isḻiḍè"/>
            <p:cNvSpPr/>
            <p:nvPr/>
          </p:nvSpPr>
          <p:spPr bwMode="auto">
            <a:xfrm>
              <a:off x="1880264" y="4491925"/>
              <a:ext cx="22225" cy="2540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0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1" name="îṣlíḍè"/>
            <p:cNvSpPr/>
            <p:nvPr/>
          </p:nvSpPr>
          <p:spPr bwMode="auto">
            <a:xfrm>
              <a:off x="1880264" y="4491925"/>
              <a:ext cx="22225" cy="2540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0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2" name="ï$lïḋé"/>
            <p:cNvSpPr/>
            <p:nvPr/>
          </p:nvSpPr>
          <p:spPr bwMode="auto">
            <a:xfrm>
              <a:off x="1057939" y="3207637"/>
              <a:ext cx="714375" cy="976313"/>
            </a:xfrm>
            <a:custGeom>
              <a:avLst/>
              <a:gdLst>
                <a:gd name="T0" fmla="*/ 450 w 450"/>
                <a:gd name="T1" fmla="*/ 551 h 615"/>
                <a:gd name="T2" fmla="*/ 338 w 450"/>
                <a:gd name="T3" fmla="*/ 615 h 615"/>
                <a:gd name="T4" fmla="*/ 0 w 450"/>
                <a:gd name="T5" fmla="*/ 62 h 615"/>
                <a:gd name="T6" fmla="*/ 111 w 450"/>
                <a:gd name="T7" fmla="*/ 0 h 615"/>
                <a:gd name="T8" fmla="*/ 450 w 450"/>
                <a:gd name="T9" fmla="*/ 55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615">
                  <a:moveTo>
                    <a:pt x="450" y="551"/>
                  </a:moveTo>
                  <a:lnTo>
                    <a:pt x="338" y="615"/>
                  </a:lnTo>
                  <a:lnTo>
                    <a:pt x="0" y="62"/>
                  </a:lnTo>
                  <a:lnTo>
                    <a:pt x="111" y="0"/>
                  </a:lnTo>
                  <a:lnTo>
                    <a:pt x="450" y="5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3" name="ïṧlíďê"/>
            <p:cNvSpPr/>
            <p:nvPr/>
          </p:nvSpPr>
          <p:spPr bwMode="auto">
            <a:xfrm>
              <a:off x="1057939" y="3207637"/>
              <a:ext cx="714375" cy="976313"/>
            </a:xfrm>
            <a:custGeom>
              <a:avLst/>
              <a:gdLst>
                <a:gd name="T0" fmla="*/ 450 w 450"/>
                <a:gd name="T1" fmla="*/ 551 h 615"/>
                <a:gd name="T2" fmla="*/ 338 w 450"/>
                <a:gd name="T3" fmla="*/ 615 h 615"/>
                <a:gd name="T4" fmla="*/ 0 w 450"/>
                <a:gd name="T5" fmla="*/ 62 h 615"/>
                <a:gd name="T6" fmla="*/ 111 w 450"/>
                <a:gd name="T7" fmla="*/ 0 h 615"/>
                <a:gd name="T8" fmla="*/ 450 w 450"/>
                <a:gd name="T9" fmla="*/ 55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615">
                  <a:moveTo>
                    <a:pt x="450" y="551"/>
                  </a:moveTo>
                  <a:lnTo>
                    <a:pt x="338" y="615"/>
                  </a:lnTo>
                  <a:lnTo>
                    <a:pt x="0" y="62"/>
                  </a:lnTo>
                  <a:lnTo>
                    <a:pt x="111" y="0"/>
                  </a:lnTo>
                  <a:lnTo>
                    <a:pt x="450" y="5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4" name="iSļiḑe"/>
            <p:cNvSpPr/>
            <p:nvPr/>
          </p:nvSpPr>
          <p:spPr bwMode="auto">
            <a:xfrm>
              <a:off x="1013489" y="3094925"/>
              <a:ext cx="265113" cy="323850"/>
            </a:xfrm>
            <a:custGeom>
              <a:avLst/>
              <a:gdLst>
                <a:gd name="T0" fmla="*/ 17 w 126"/>
                <a:gd name="T1" fmla="*/ 1 h 159"/>
                <a:gd name="T2" fmla="*/ 21 w 126"/>
                <a:gd name="T3" fmla="*/ 104 h 159"/>
                <a:gd name="T4" fmla="*/ 109 w 126"/>
                <a:gd name="T5" fmla="*/ 158 h 159"/>
                <a:gd name="T6" fmla="*/ 105 w 126"/>
                <a:gd name="T7" fmla="*/ 55 h 159"/>
                <a:gd name="T8" fmla="*/ 17 w 126"/>
                <a:gd name="T9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9">
                  <a:moveTo>
                    <a:pt x="17" y="1"/>
                  </a:moveTo>
                  <a:cubicBezTo>
                    <a:pt x="0" y="30"/>
                    <a:pt x="0" y="70"/>
                    <a:pt x="21" y="104"/>
                  </a:cubicBezTo>
                  <a:cubicBezTo>
                    <a:pt x="41" y="139"/>
                    <a:pt x="76" y="159"/>
                    <a:pt x="109" y="158"/>
                  </a:cubicBezTo>
                  <a:cubicBezTo>
                    <a:pt x="126" y="129"/>
                    <a:pt x="126" y="89"/>
                    <a:pt x="105" y="55"/>
                  </a:cubicBezTo>
                  <a:cubicBezTo>
                    <a:pt x="85" y="20"/>
                    <a:pt x="50" y="0"/>
                    <a:pt x="17" y="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5" name="ïŝliḍè"/>
            <p:cNvSpPr/>
            <p:nvPr/>
          </p:nvSpPr>
          <p:spPr bwMode="auto">
            <a:xfrm>
              <a:off x="1491326" y="3823587"/>
              <a:ext cx="384175" cy="620713"/>
            </a:xfrm>
            <a:custGeom>
              <a:avLst/>
              <a:gdLst>
                <a:gd name="T0" fmla="*/ 49 w 183"/>
                <a:gd name="T1" fmla="*/ 178 h 306"/>
                <a:gd name="T2" fmla="*/ 182 w 183"/>
                <a:gd name="T3" fmla="*/ 306 h 306"/>
                <a:gd name="T4" fmla="*/ 134 w 183"/>
                <a:gd name="T5" fmla="*/ 128 h 306"/>
                <a:gd name="T6" fmla="*/ 1 w 183"/>
                <a:gd name="T7" fmla="*/ 0 h 306"/>
                <a:gd name="T8" fmla="*/ 49 w 183"/>
                <a:gd name="T9" fmla="*/ 17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06">
                  <a:moveTo>
                    <a:pt x="49" y="178"/>
                  </a:moveTo>
                  <a:cubicBezTo>
                    <a:pt x="83" y="235"/>
                    <a:pt x="129" y="278"/>
                    <a:pt x="182" y="306"/>
                  </a:cubicBezTo>
                  <a:cubicBezTo>
                    <a:pt x="183" y="247"/>
                    <a:pt x="167" y="185"/>
                    <a:pt x="134" y="128"/>
                  </a:cubicBezTo>
                  <a:cubicBezTo>
                    <a:pt x="100" y="71"/>
                    <a:pt x="53" y="28"/>
                    <a:pt x="1" y="0"/>
                  </a:cubicBezTo>
                  <a:cubicBezTo>
                    <a:pt x="0" y="59"/>
                    <a:pt x="16" y="121"/>
                    <a:pt x="49" y="17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6" name="ïṣļïďè"/>
            <p:cNvSpPr/>
            <p:nvPr/>
          </p:nvSpPr>
          <p:spPr bwMode="auto">
            <a:xfrm>
              <a:off x="1759614" y="4239512"/>
              <a:ext cx="114300" cy="204788"/>
            </a:xfrm>
            <a:custGeom>
              <a:avLst/>
              <a:gdLst>
                <a:gd name="T0" fmla="*/ 3 w 54"/>
                <a:gd name="T1" fmla="*/ 0 h 101"/>
                <a:gd name="T2" fmla="*/ 0 w 54"/>
                <a:gd name="T3" fmla="*/ 10 h 101"/>
                <a:gd name="T4" fmla="*/ 54 w 54"/>
                <a:gd name="T5" fmla="*/ 101 h 101"/>
                <a:gd name="T6" fmla="*/ 42 w 54"/>
                <a:gd name="T7" fmla="*/ 10 h 101"/>
                <a:gd name="T8" fmla="*/ 3 w 54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01">
                  <a:moveTo>
                    <a:pt x="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71"/>
                    <a:pt x="50" y="40"/>
                    <a:pt x="42" y="1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7" name="ïṡliďê"/>
            <p:cNvSpPr/>
            <p:nvPr/>
          </p:nvSpPr>
          <p:spPr bwMode="auto">
            <a:xfrm>
              <a:off x="1937414" y="3421950"/>
              <a:ext cx="117475" cy="74613"/>
            </a:xfrm>
            <a:custGeom>
              <a:avLst/>
              <a:gdLst>
                <a:gd name="T0" fmla="*/ 55 w 56"/>
                <a:gd name="T1" fmla="*/ 4 h 37"/>
                <a:gd name="T2" fmla="*/ 49 w 56"/>
                <a:gd name="T3" fmla="*/ 0 h 37"/>
                <a:gd name="T4" fmla="*/ 42 w 56"/>
                <a:gd name="T5" fmla="*/ 1 h 37"/>
                <a:gd name="T6" fmla="*/ 5 w 56"/>
                <a:gd name="T7" fmla="*/ 23 h 37"/>
                <a:gd name="T8" fmla="*/ 1 w 56"/>
                <a:gd name="T9" fmla="*/ 29 h 37"/>
                <a:gd name="T10" fmla="*/ 2 w 56"/>
                <a:gd name="T11" fmla="*/ 36 h 37"/>
                <a:gd name="T12" fmla="*/ 3 w 56"/>
                <a:gd name="T13" fmla="*/ 37 h 37"/>
                <a:gd name="T14" fmla="*/ 56 w 56"/>
                <a:gd name="T15" fmla="*/ 6 h 37"/>
                <a:gd name="T16" fmla="*/ 55 w 56"/>
                <a:gd name="T1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5" y="4"/>
                  </a:moveTo>
                  <a:cubicBezTo>
                    <a:pt x="54" y="2"/>
                    <a:pt x="52" y="1"/>
                    <a:pt x="49" y="0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4"/>
                    <a:pt x="2" y="26"/>
                    <a:pt x="1" y="29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5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8" name="ïŝḻïḍê"/>
            <p:cNvSpPr/>
            <p:nvPr/>
          </p:nvSpPr>
          <p:spPr bwMode="auto">
            <a:xfrm>
              <a:off x="1943764" y="3434650"/>
              <a:ext cx="274638" cy="365125"/>
            </a:xfrm>
            <a:custGeom>
              <a:avLst/>
              <a:gdLst>
                <a:gd name="T0" fmla="*/ 86 w 131"/>
                <a:gd name="T1" fmla="*/ 57 h 180"/>
                <a:gd name="T2" fmla="*/ 53 w 131"/>
                <a:gd name="T3" fmla="*/ 0 h 180"/>
                <a:gd name="T4" fmla="*/ 0 w 131"/>
                <a:gd name="T5" fmla="*/ 31 h 180"/>
                <a:gd name="T6" fmla="*/ 33 w 131"/>
                <a:gd name="T7" fmla="*/ 88 h 180"/>
                <a:gd name="T8" fmla="*/ 102 w 131"/>
                <a:gd name="T9" fmla="*/ 176 h 180"/>
                <a:gd name="T10" fmla="*/ 105 w 131"/>
                <a:gd name="T11" fmla="*/ 179 h 180"/>
                <a:gd name="T12" fmla="*/ 107 w 131"/>
                <a:gd name="T13" fmla="*/ 180 h 180"/>
                <a:gd name="T14" fmla="*/ 109 w 131"/>
                <a:gd name="T15" fmla="*/ 179 h 180"/>
                <a:gd name="T16" fmla="*/ 129 w 131"/>
                <a:gd name="T17" fmla="*/ 167 h 180"/>
                <a:gd name="T18" fmla="*/ 131 w 131"/>
                <a:gd name="T19" fmla="*/ 165 h 180"/>
                <a:gd name="T20" fmla="*/ 131 w 131"/>
                <a:gd name="T21" fmla="*/ 163 h 180"/>
                <a:gd name="T22" fmla="*/ 130 w 131"/>
                <a:gd name="T23" fmla="*/ 159 h 180"/>
                <a:gd name="T24" fmla="*/ 86 w 131"/>
                <a:gd name="T25" fmla="*/ 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86" y="5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55" y="125"/>
                    <a:pt x="80" y="156"/>
                    <a:pt x="102" y="176"/>
                  </a:cubicBezTo>
                  <a:cubicBezTo>
                    <a:pt x="102" y="177"/>
                    <a:pt x="105" y="179"/>
                    <a:pt x="105" y="179"/>
                  </a:cubicBezTo>
                  <a:cubicBezTo>
                    <a:pt x="105" y="179"/>
                    <a:pt x="106" y="180"/>
                    <a:pt x="107" y="180"/>
                  </a:cubicBezTo>
                  <a:cubicBezTo>
                    <a:pt x="108" y="180"/>
                    <a:pt x="109" y="180"/>
                    <a:pt x="109" y="179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0" y="167"/>
                    <a:pt x="131" y="166"/>
                    <a:pt x="131" y="165"/>
                  </a:cubicBezTo>
                  <a:cubicBezTo>
                    <a:pt x="131" y="165"/>
                    <a:pt x="131" y="164"/>
                    <a:pt x="131" y="163"/>
                  </a:cubicBezTo>
                  <a:cubicBezTo>
                    <a:pt x="131" y="163"/>
                    <a:pt x="131" y="160"/>
                    <a:pt x="130" y="159"/>
                  </a:cubicBezTo>
                  <a:cubicBezTo>
                    <a:pt x="123" y="130"/>
                    <a:pt x="108" y="94"/>
                    <a:pt x="86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9" name="iṧliďè"/>
            <p:cNvSpPr/>
            <p:nvPr/>
          </p:nvSpPr>
          <p:spPr bwMode="auto">
            <a:xfrm>
              <a:off x="1654839" y="3460050"/>
              <a:ext cx="117475" cy="76200"/>
            </a:xfrm>
            <a:custGeom>
              <a:avLst/>
              <a:gdLst>
                <a:gd name="T0" fmla="*/ 55 w 56"/>
                <a:gd name="T1" fmla="*/ 4 h 37"/>
                <a:gd name="T2" fmla="*/ 49 w 56"/>
                <a:gd name="T3" fmla="*/ 0 h 37"/>
                <a:gd name="T4" fmla="*/ 42 w 56"/>
                <a:gd name="T5" fmla="*/ 1 h 37"/>
                <a:gd name="T6" fmla="*/ 5 w 56"/>
                <a:gd name="T7" fmla="*/ 23 h 37"/>
                <a:gd name="T8" fmla="*/ 1 w 56"/>
                <a:gd name="T9" fmla="*/ 29 h 37"/>
                <a:gd name="T10" fmla="*/ 2 w 56"/>
                <a:gd name="T11" fmla="*/ 36 h 37"/>
                <a:gd name="T12" fmla="*/ 3 w 56"/>
                <a:gd name="T13" fmla="*/ 37 h 37"/>
                <a:gd name="T14" fmla="*/ 56 w 56"/>
                <a:gd name="T15" fmla="*/ 6 h 37"/>
                <a:gd name="T16" fmla="*/ 55 w 56"/>
                <a:gd name="T1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5" y="4"/>
                  </a:moveTo>
                  <a:cubicBezTo>
                    <a:pt x="54" y="2"/>
                    <a:pt x="52" y="1"/>
                    <a:pt x="49" y="0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4"/>
                    <a:pt x="1" y="26"/>
                    <a:pt x="1" y="29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4"/>
                    <a:pt x="55" y="4"/>
                    <a:pt x="5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0" name="ïṣ1iḓê"/>
            <p:cNvSpPr/>
            <p:nvPr/>
          </p:nvSpPr>
          <p:spPr bwMode="auto">
            <a:xfrm>
              <a:off x="1661189" y="3472750"/>
              <a:ext cx="276225" cy="365125"/>
            </a:xfrm>
            <a:custGeom>
              <a:avLst/>
              <a:gdLst>
                <a:gd name="T0" fmla="*/ 86 w 131"/>
                <a:gd name="T1" fmla="*/ 57 h 180"/>
                <a:gd name="T2" fmla="*/ 53 w 131"/>
                <a:gd name="T3" fmla="*/ 0 h 180"/>
                <a:gd name="T4" fmla="*/ 0 w 131"/>
                <a:gd name="T5" fmla="*/ 31 h 180"/>
                <a:gd name="T6" fmla="*/ 33 w 131"/>
                <a:gd name="T7" fmla="*/ 88 h 180"/>
                <a:gd name="T8" fmla="*/ 102 w 131"/>
                <a:gd name="T9" fmla="*/ 176 h 180"/>
                <a:gd name="T10" fmla="*/ 105 w 131"/>
                <a:gd name="T11" fmla="*/ 179 h 180"/>
                <a:gd name="T12" fmla="*/ 107 w 131"/>
                <a:gd name="T13" fmla="*/ 180 h 180"/>
                <a:gd name="T14" fmla="*/ 109 w 131"/>
                <a:gd name="T15" fmla="*/ 179 h 180"/>
                <a:gd name="T16" fmla="*/ 129 w 131"/>
                <a:gd name="T17" fmla="*/ 167 h 180"/>
                <a:gd name="T18" fmla="*/ 131 w 131"/>
                <a:gd name="T19" fmla="*/ 165 h 180"/>
                <a:gd name="T20" fmla="*/ 131 w 131"/>
                <a:gd name="T21" fmla="*/ 163 h 180"/>
                <a:gd name="T22" fmla="*/ 130 w 131"/>
                <a:gd name="T23" fmla="*/ 159 h 180"/>
                <a:gd name="T24" fmla="*/ 86 w 131"/>
                <a:gd name="T25" fmla="*/ 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86" y="5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55" y="125"/>
                    <a:pt x="80" y="156"/>
                    <a:pt x="102" y="176"/>
                  </a:cubicBezTo>
                  <a:cubicBezTo>
                    <a:pt x="102" y="177"/>
                    <a:pt x="105" y="179"/>
                    <a:pt x="105" y="179"/>
                  </a:cubicBezTo>
                  <a:cubicBezTo>
                    <a:pt x="105" y="179"/>
                    <a:pt x="106" y="180"/>
                    <a:pt x="107" y="180"/>
                  </a:cubicBezTo>
                  <a:cubicBezTo>
                    <a:pt x="108" y="180"/>
                    <a:pt x="108" y="179"/>
                    <a:pt x="109" y="179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0" y="167"/>
                    <a:pt x="130" y="166"/>
                    <a:pt x="131" y="165"/>
                  </a:cubicBezTo>
                  <a:cubicBezTo>
                    <a:pt x="131" y="165"/>
                    <a:pt x="131" y="164"/>
                    <a:pt x="131" y="163"/>
                  </a:cubicBezTo>
                  <a:cubicBezTo>
                    <a:pt x="131" y="163"/>
                    <a:pt x="130" y="160"/>
                    <a:pt x="130" y="159"/>
                  </a:cubicBezTo>
                  <a:cubicBezTo>
                    <a:pt x="123" y="130"/>
                    <a:pt x="108" y="94"/>
                    <a:pt x="86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1" name="iṧḷïḓé"/>
            <p:cNvSpPr/>
            <p:nvPr/>
          </p:nvSpPr>
          <p:spPr bwMode="auto">
            <a:xfrm>
              <a:off x="1951701" y="3510850"/>
              <a:ext cx="161925" cy="20638"/>
            </a:xfrm>
            <a:custGeom>
              <a:avLst/>
              <a:gdLst>
                <a:gd name="T0" fmla="*/ 0 w 102"/>
                <a:gd name="T1" fmla="*/ 0 h 13"/>
                <a:gd name="T2" fmla="*/ 6 w 102"/>
                <a:gd name="T3" fmla="*/ 12 h 13"/>
                <a:gd name="T4" fmla="*/ 102 w 102"/>
                <a:gd name="T5" fmla="*/ 13 h 13"/>
                <a:gd name="T6" fmla="*/ 95 w 102"/>
                <a:gd name="T7" fmla="*/ 2 h 13"/>
                <a:gd name="T8" fmla="*/ 0 w 10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">
                  <a:moveTo>
                    <a:pt x="0" y="0"/>
                  </a:moveTo>
                  <a:lnTo>
                    <a:pt x="6" y="12"/>
                  </a:lnTo>
                  <a:lnTo>
                    <a:pt x="102" y="13"/>
                  </a:lnTo>
                  <a:lnTo>
                    <a:pt x="9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2" name="işḻîḍé"/>
            <p:cNvSpPr/>
            <p:nvPr/>
          </p:nvSpPr>
          <p:spPr bwMode="auto">
            <a:xfrm>
              <a:off x="1951701" y="3510850"/>
              <a:ext cx="161925" cy="20638"/>
            </a:xfrm>
            <a:custGeom>
              <a:avLst/>
              <a:gdLst>
                <a:gd name="T0" fmla="*/ 0 w 102"/>
                <a:gd name="T1" fmla="*/ 0 h 13"/>
                <a:gd name="T2" fmla="*/ 6 w 102"/>
                <a:gd name="T3" fmla="*/ 12 h 13"/>
                <a:gd name="T4" fmla="*/ 102 w 102"/>
                <a:gd name="T5" fmla="*/ 13 h 13"/>
                <a:gd name="T6" fmla="*/ 95 w 102"/>
                <a:gd name="T7" fmla="*/ 2 h 13"/>
                <a:gd name="T8" fmla="*/ 0 w 10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">
                  <a:moveTo>
                    <a:pt x="0" y="0"/>
                  </a:moveTo>
                  <a:lnTo>
                    <a:pt x="6" y="12"/>
                  </a:lnTo>
                  <a:lnTo>
                    <a:pt x="102" y="13"/>
                  </a:lnTo>
                  <a:lnTo>
                    <a:pt x="9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3" name="îs1ïdê"/>
            <p:cNvSpPr/>
            <p:nvPr/>
          </p:nvSpPr>
          <p:spPr bwMode="auto">
            <a:xfrm>
              <a:off x="1656426" y="3507675"/>
              <a:ext cx="149225" cy="19050"/>
            </a:xfrm>
            <a:custGeom>
              <a:avLst/>
              <a:gdLst>
                <a:gd name="T0" fmla="*/ 65 w 71"/>
                <a:gd name="T1" fmla="*/ 1 h 10"/>
                <a:gd name="T2" fmla="*/ 71 w 71"/>
                <a:gd name="T3" fmla="*/ 10 h 10"/>
                <a:gd name="T4" fmla="*/ 71 w 71"/>
                <a:gd name="T5" fmla="*/ 10 h 10"/>
                <a:gd name="T6" fmla="*/ 65 w 71"/>
                <a:gd name="T7" fmla="*/ 1 h 10"/>
                <a:gd name="T8" fmla="*/ 4 w 71"/>
                <a:gd name="T9" fmla="*/ 0 h 10"/>
                <a:gd name="T10" fmla="*/ 0 w 71"/>
                <a:gd name="T11" fmla="*/ 6 h 10"/>
                <a:gd name="T12" fmla="*/ 0 w 71"/>
                <a:gd name="T13" fmla="*/ 8 h 10"/>
                <a:gd name="T14" fmla="*/ 0 w 71"/>
                <a:gd name="T15" fmla="*/ 6 h 10"/>
                <a:gd name="T16" fmla="*/ 4 w 71"/>
                <a:gd name="T17" fmla="*/ 0 h 10"/>
                <a:gd name="T18" fmla="*/ 4 w 7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">
                  <a:moveTo>
                    <a:pt x="65" y="1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65" y="1"/>
                    <a:pt x="65" y="1"/>
                    <a:pt x="65" y="1"/>
                  </a:cubicBezTo>
                  <a:moveTo>
                    <a:pt x="4" y="0"/>
                  </a:moveTo>
                  <a:cubicBezTo>
                    <a:pt x="2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4" name="işlídé"/>
            <p:cNvSpPr/>
            <p:nvPr/>
          </p:nvSpPr>
          <p:spPr bwMode="auto">
            <a:xfrm>
              <a:off x="1656426" y="3507675"/>
              <a:ext cx="53975" cy="19050"/>
            </a:xfrm>
            <a:custGeom>
              <a:avLst/>
              <a:gdLst>
                <a:gd name="T0" fmla="*/ 4 w 25"/>
                <a:gd name="T1" fmla="*/ 0 h 10"/>
                <a:gd name="T2" fmla="*/ 0 w 25"/>
                <a:gd name="T3" fmla="*/ 6 h 10"/>
                <a:gd name="T4" fmla="*/ 0 w 25"/>
                <a:gd name="T5" fmla="*/ 8 h 10"/>
                <a:gd name="T6" fmla="*/ 0 w 25"/>
                <a:gd name="T7" fmla="*/ 9 h 10"/>
                <a:gd name="T8" fmla="*/ 10 w 25"/>
                <a:gd name="T9" fmla="*/ 10 h 10"/>
                <a:gd name="T10" fmla="*/ 25 w 25"/>
                <a:gd name="T11" fmla="*/ 1 h 10"/>
                <a:gd name="T12" fmla="*/ 4 w 2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">
                  <a:moveTo>
                    <a:pt x="4" y="0"/>
                  </a:moveTo>
                  <a:cubicBezTo>
                    <a:pt x="2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5" name="išḷidè"/>
            <p:cNvSpPr/>
            <p:nvPr/>
          </p:nvSpPr>
          <p:spPr bwMode="auto">
            <a:xfrm>
              <a:off x="1678651" y="3509262"/>
              <a:ext cx="127000" cy="17463"/>
            </a:xfrm>
            <a:custGeom>
              <a:avLst/>
              <a:gdLst>
                <a:gd name="T0" fmla="*/ 20 w 80"/>
                <a:gd name="T1" fmla="*/ 0 h 11"/>
                <a:gd name="T2" fmla="*/ 0 w 80"/>
                <a:gd name="T3" fmla="*/ 11 h 11"/>
                <a:gd name="T4" fmla="*/ 80 w 80"/>
                <a:gd name="T5" fmla="*/ 11 h 11"/>
                <a:gd name="T6" fmla="*/ 73 w 80"/>
                <a:gd name="T7" fmla="*/ 0 h 11"/>
                <a:gd name="T8" fmla="*/ 20 w 8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">
                  <a:moveTo>
                    <a:pt x="20" y="0"/>
                  </a:moveTo>
                  <a:lnTo>
                    <a:pt x="0" y="11"/>
                  </a:lnTo>
                  <a:lnTo>
                    <a:pt x="80" y="11"/>
                  </a:lnTo>
                  <a:lnTo>
                    <a:pt x="7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6" name="íŝļíďe"/>
            <p:cNvSpPr/>
            <p:nvPr/>
          </p:nvSpPr>
          <p:spPr bwMode="auto">
            <a:xfrm>
              <a:off x="1678651" y="3509262"/>
              <a:ext cx="127000" cy="17463"/>
            </a:xfrm>
            <a:custGeom>
              <a:avLst/>
              <a:gdLst>
                <a:gd name="T0" fmla="*/ 20 w 80"/>
                <a:gd name="T1" fmla="*/ 0 h 11"/>
                <a:gd name="T2" fmla="*/ 0 w 80"/>
                <a:gd name="T3" fmla="*/ 11 h 11"/>
                <a:gd name="T4" fmla="*/ 80 w 80"/>
                <a:gd name="T5" fmla="*/ 11 h 11"/>
                <a:gd name="T6" fmla="*/ 73 w 80"/>
                <a:gd name="T7" fmla="*/ 0 h 11"/>
                <a:gd name="T8" fmla="*/ 20 w 8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">
                  <a:moveTo>
                    <a:pt x="20" y="0"/>
                  </a:moveTo>
                  <a:lnTo>
                    <a:pt x="0" y="11"/>
                  </a:lnTo>
                  <a:lnTo>
                    <a:pt x="80" y="11"/>
                  </a:lnTo>
                  <a:lnTo>
                    <a:pt x="73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7" name="ïSḻíḑè"/>
            <p:cNvSpPr/>
            <p:nvPr/>
          </p:nvSpPr>
          <p:spPr bwMode="auto">
            <a:xfrm>
              <a:off x="1429414" y="3523550"/>
              <a:ext cx="1073150" cy="371475"/>
            </a:xfrm>
            <a:custGeom>
              <a:avLst/>
              <a:gdLst>
                <a:gd name="T0" fmla="*/ 510 w 510"/>
                <a:gd name="T1" fmla="*/ 55 h 183"/>
                <a:gd name="T2" fmla="*/ 478 w 510"/>
                <a:gd name="T3" fmla="*/ 27 h 183"/>
                <a:gd name="T4" fmla="*/ 451 w 510"/>
                <a:gd name="T5" fmla="*/ 11 h 183"/>
                <a:gd name="T6" fmla="*/ 419 w 510"/>
                <a:gd name="T7" fmla="*/ 5 h 183"/>
                <a:gd name="T8" fmla="*/ 0 w 510"/>
                <a:gd name="T9" fmla="*/ 0 h 183"/>
                <a:gd name="T10" fmla="*/ 108 w 510"/>
                <a:gd name="T11" fmla="*/ 183 h 183"/>
                <a:gd name="T12" fmla="*/ 193 w 510"/>
                <a:gd name="T13" fmla="*/ 133 h 183"/>
                <a:gd name="T14" fmla="*/ 510 w 510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3">
                  <a:moveTo>
                    <a:pt x="510" y="55"/>
                  </a:moveTo>
                  <a:cubicBezTo>
                    <a:pt x="478" y="27"/>
                    <a:pt x="478" y="27"/>
                    <a:pt x="478" y="27"/>
                  </a:cubicBezTo>
                  <a:cubicBezTo>
                    <a:pt x="470" y="21"/>
                    <a:pt x="461" y="15"/>
                    <a:pt x="451" y="11"/>
                  </a:cubicBezTo>
                  <a:cubicBezTo>
                    <a:pt x="440" y="7"/>
                    <a:pt x="430" y="5"/>
                    <a:pt x="419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510" y="55"/>
                    <a:pt x="510" y="55"/>
                    <a:pt x="510" y="5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8" name="ïślîḍé"/>
            <p:cNvSpPr/>
            <p:nvPr/>
          </p:nvSpPr>
          <p:spPr bwMode="auto">
            <a:xfrm>
              <a:off x="1642139" y="3642612"/>
              <a:ext cx="788988" cy="252413"/>
            </a:xfrm>
            <a:custGeom>
              <a:avLst/>
              <a:gdLst>
                <a:gd name="T0" fmla="*/ 497 w 497"/>
                <a:gd name="T1" fmla="*/ 5 h 159"/>
                <a:gd name="T2" fmla="*/ 122 w 497"/>
                <a:gd name="T3" fmla="*/ 95 h 159"/>
                <a:gd name="T4" fmla="*/ 9 w 497"/>
                <a:gd name="T5" fmla="*/ 159 h 159"/>
                <a:gd name="T6" fmla="*/ 0 w 497"/>
                <a:gd name="T7" fmla="*/ 143 h 159"/>
                <a:gd name="T8" fmla="*/ 113 w 497"/>
                <a:gd name="T9" fmla="*/ 78 h 159"/>
                <a:gd name="T10" fmla="*/ 490 w 497"/>
                <a:gd name="T11" fmla="*/ 0 h 159"/>
                <a:gd name="T12" fmla="*/ 497 w 497"/>
                <a:gd name="T13" fmla="*/ 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159">
                  <a:moveTo>
                    <a:pt x="497" y="5"/>
                  </a:moveTo>
                  <a:lnTo>
                    <a:pt x="122" y="95"/>
                  </a:lnTo>
                  <a:lnTo>
                    <a:pt x="9" y="159"/>
                  </a:lnTo>
                  <a:lnTo>
                    <a:pt x="0" y="143"/>
                  </a:lnTo>
                  <a:lnTo>
                    <a:pt x="113" y="78"/>
                  </a:lnTo>
                  <a:lnTo>
                    <a:pt x="490" y="0"/>
                  </a:lnTo>
                  <a:lnTo>
                    <a:pt x="497" y="5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9" name="ísļíḓê"/>
            <p:cNvSpPr/>
            <p:nvPr/>
          </p:nvSpPr>
          <p:spPr bwMode="auto">
            <a:xfrm>
              <a:off x="1642139" y="3642612"/>
              <a:ext cx="788988" cy="252413"/>
            </a:xfrm>
            <a:custGeom>
              <a:avLst/>
              <a:gdLst>
                <a:gd name="T0" fmla="*/ 497 w 497"/>
                <a:gd name="T1" fmla="*/ 5 h 159"/>
                <a:gd name="T2" fmla="*/ 122 w 497"/>
                <a:gd name="T3" fmla="*/ 95 h 159"/>
                <a:gd name="T4" fmla="*/ 9 w 497"/>
                <a:gd name="T5" fmla="*/ 159 h 159"/>
                <a:gd name="T6" fmla="*/ 0 w 497"/>
                <a:gd name="T7" fmla="*/ 143 h 159"/>
                <a:gd name="T8" fmla="*/ 113 w 497"/>
                <a:gd name="T9" fmla="*/ 78 h 159"/>
                <a:gd name="T10" fmla="*/ 490 w 497"/>
                <a:gd name="T11" fmla="*/ 0 h 159"/>
                <a:gd name="T12" fmla="*/ 497 w 497"/>
                <a:gd name="T13" fmla="*/ 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159">
                  <a:moveTo>
                    <a:pt x="497" y="5"/>
                  </a:moveTo>
                  <a:lnTo>
                    <a:pt x="122" y="95"/>
                  </a:lnTo>
                  <a:lnTo>
                    <a:pt x="9" y="159"/>
                  </a:lnTo>
                  <a:lnTo>
                    <a:pt x="0" y="143"/>
                  </a:lnTo>
                  <a:lnTo>
                    <a:pt x="113" y="78"/>
                  </a:lnTo>
                  <a:lnTo>
                    <a:pt x="490" y="0"/>
                  </a:lnTo>
                  <a:lnTo>
                    <a:pt x="497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0" name="íŝḷiḓê"/>
            <p:cNvSpPr/>
            <p:nvPr/>
          </p:nvSpPr>
          <p:spPr bwMode="auto">
            <a:xfrm>
              <a:off x="864264" y="4033137"/>
              <a:ext cx="115888" cy="76200"/>
            </a:xfrm>
            <a:custGeom>
              <a:avLst/>
              <a:gdLst>
                <a:gd name="T0" fmla="*/ 1 w 55"/>
                <a:gd name="T1" fmla="*/ 36 h 38"/>
                <a:gd name="T2" fmla="*/ 0 w 55"/>
                <a:gd name="T3" fmla="*/ 29 h 38"/>
                <a:gd name="T4" fmla="*/ 5 w 55"/>
                <a:gd name="T5" fmla="*/ 24 h 38"/>
                <a:gd name="T6" fmla="*/ 42 w 55"/>
                <a:gd name="T7" fmla="*/ 2 h 38"/>
                <a:gd name="T8" fmla="*/ 49 w 55"/>
                <a:gd name="T9" fmla="*/ 1 h 38"/>
                <a:gd name="T10" fmla="*/ 54 w 55"/>
                <a:gd name="T11" fmla="*/ 5 h 38"/>
                <a:gd name="T12" fmla="*/ 55 w 55"/>
                <a:gd name="T13" fmla="*/ 7 h 38"/>
                <a:gd name="T14" fmla="*/ 2 w 55"/>
                <a:gd name="T15" fmla="*/ 38 h 38"/>
                <a:gd name="T16" fmla="*/ 1 w 55"/>
                <a:gd name="T17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8">
                  <a:moveTo>
                    <a:pt x="1" y="36"/>
                  </a:moveTo>
                  <a:cubicBezTo>
                    <a:pt x="0" y="34"/>
                    <a:pt x="0" y="32"/>
                    <a:pt x="0" y="29"/>
                  </a:cubicBezTo>
                  <a:cubicBezTo>
                    <a:pt x="1" y="27"/>
                    <a:pt x="3" y="25"/>
                    <a:pt x="5" y="2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0"/>
                    <a:pt x="49" y="1"/>
                  </a:cubicBezTo>
                  <a:cubicBezTo>
                    <a:pt x="51" y="1"/>
                    <a:pt x="53" y="3"/>
                    <a:pt x="54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2" y="38"/>
                    <a:pt x="2" y="38"/>
                    <a:pt x="2" y="38"/>
                  </a:cubicBezTo>
                  <a:lnTo>
                    <a:pt x="1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1" name="ïşḻîḍé"/>
            <p:cNvSpPr/>
            <p:nvPr/>
          </p:nvSpPr>
          <p:spPr bwMode="auto">
            <a:xfrm>
              <a:off x="869026" y="4045837"/>
              <a:ext cx="277813" cy="363538"/>
            </a:xfrm>
            <a:custGeom>
              <a:avLst/>
              <a:gdLst>
                <a:gd name="T0" fmla="*/ 34 w 132"/>
                <a:gd name="T1" fmla="*/ 88 h 179"/>
                <a:gd name="T2" fmla="*/ 0 w 132"/>
                <a:gd name="T3" fmla="*/ 31 h 179"/>
                <a:gd name="T4" fmla="*/ 53 w 132"/>
                <a:gd name="T5" fmla="*/ 0 h 179"/>
                <a:gd name="T6" fmla="*/ 87 w 132"/>
                <a:gd name="T7" fmla="*/ 56 h 179"/>
                <a:gd name="T8" fmla="*/ 131 w 132"/>
                <a:gd name="T9" fmla="*/ 159 h 179"/>
                <a:gd name="T10" fmla="*/ 132 w 132"/>
                <a:gd name="T11" fmla="*/ 162 h 179"/>
                <a:gd name="T12" fmla="*/ 131 w 132"/>
                <a:gd name="T13" fmla="*/ 165 h 179"/>
                <a:gd name="T14" fmla="*/ 130 w 132"/>
                <a:gd name="T15" fmla="*/ 167 h 179"/>
                <a:gd name="T16" fmla="*/ 110 w 132"/>
                <a:gd name="T17" fmla="*/ 178 h 179"/>
                <a:gd name="T18" fmla="*/ 107 w 132"/>
                <a:gd name="T19" fmla="*/ 179 h 179"/>
                <a:gd name="T20" fmla="*/ 105 w 132"/>
                <a:gd name="T21" fmla="*/ 178 h 179"/>
                <a:gd name="T22" fmla="*/ 102 w 132"/>
                <a:gd name="T23" fmla="*/ 176 h 179"/>
                <a:gd name="T24" fmla="*/ 34 w 132"/>
                <a:gd name="T25" fmla="*/ 8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79">
                  <a:moveTo>
                    <a:pt x="34" y="8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109" y="93"/>
                    <a:pt x="124" y="130"/>
                    <a:pt x="131" y="159"/>
                  </a:cubicBezTo>
                  <a:cubicBezTo>
                    <a:pt x="131" y="159"/>
                    <a:pt x="132" y="162"/>
                    <a:pt x="132" y="162"/>
                  </a:cubicBezTo>
                  <a:cubicBezTo>
                    <a:pt x="132" y="163"/>
                    <a:pt x="132" y="164"/>
                    <a:pt x="131" y="165"/>
                  </a:cubicBezTo>
                  <a:cubicBezTo>
                    <a:pt x="131" y="166"/>
                    <a:pt x="130" y="166"/>
                    <a:pt x="130" y="167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09" y="179"/>
                    <a:pt x="108" y="179"/>
                    <a:pt x="107" y="179"/>
                  </a:cubicBezTo>
                  <a:cubicBezTo>
                    <a:pt x="106" y="179"/>
                    <a:pt x="106" y="179"/>
                    <a:pt x="105" y="178"/>
                  </a:cubicBezTo>
                  <a:cubicBezTo>
                    <a:pt x="105" y="178"/>
                    <a:pt x="103" y="176"/>
                    <a:pt x="102" y="176"/>
                  </a:cubicBezTo>
                  <a:cubicBezTo>
                    <a:pt x="80" y="155"/>
                    <a:pt x="56" y="124"/>
                    <a:pt x="3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2" name="ïślïďe"/>
            <p:cNvSpPr/>
            <p:nvPr/>
          </p:nvSpPr>
          <p:spPr bwMode="auto">
            <a:xfrm>
              <a:off x="1034126" y="3814062"/>
              <a:ext cx="119063" cy="74613"/>
            </a:xfrm>
            <a:custGeom>
              <a:avLst/>
              <a:gdLst>
                <a:gd name="T0" fmla="*/ 2 w 56"/>
                <a:gd name="T1" fmla="*/ 36 h 37"/>
                <a:gd name="T2" fmla="*/ 1 w 56"/>
                <a:gd name="T3" fmla="*/ 29 h 37"/>
                <a:gd name="T4" fmla="*/ 5 w 56"/>
                <a:gd name="T5" fmla="*/ 23 h 37"/>
                <a:gd name="T6" fmla="*/ 42 w 56"/>
                <a:gd name="T7" fmla="*/ 1 h 37"/>
                <a:gd name="T8" fmla="*/ 49 w 56"/>
                <a:gd name="T9" fmla="*/ 0 h 37"/>
                <a:gd name="T10" fmla="*/ 55 w 56"/>
                <a:gd name="T11" fmla="*/ 5 h 37"/>
                <a:gd name="T12" fmla="*/ 56 w 56"/>
                <a:gd name="T13" fmla="*/ 6 h 37"/>
                <a:gd name="T14" fmla="*/ 3 w 56"/>
                <a:gd name="T15" fmla="*/ 37 h 37"/>
                <a:gd name="T16" fmla="*/ 2 w 56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2" y="36"/>
                  </a:moveTo>
                  <a:cubicBezTo>
                    <a:pt x="1" y="34"/>
                    <a:pt x="0" y="31"/>
                    <a:pt x="1" y="29"/>
                  </a:cubicBezTo>
                  <a:cubicBezTo>
                    <a:pt x="1" y="26"/>
                    <a:pt x="3" y="24"/>
                    <a:pt x="5" y="2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7" y="0"/>
                    <a:pt x="49" y="0"/>
                  </a:cubicBezTo>
                  <a:cubicBezTo>
                    <a:pt x="52" y="1"/>
                    <a:pt x="53" y="3"/>
                    <a:pt x="55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3" name="ïšlïḍê"/>
            <p:cNvSpPr/>
            <p:nvPr/>
          </p:nvSpPr>
          <p:spPr bwMode="auto">
            <a:xfrm>
              <a:off x="1040476" y="3825175"/>
              <a:ext cx="276225" cy="365125"/>
            </a:xfrm>
            <a:custGeom>
              <a:avLst/>
              <a:gdLst>
                <a:gd name="T0" fmla="*/ 33 w 131"/>
                <a:gd name="T1" fmla="*/ 88 h 180"/>
                <a:gd name="T2" fmla="*/ 0 w 131"/>
                <a:gd name="T3" fmla="*/ 31 h 180"/>
                <a:gd name="T4" fmla="*/ 53 w 131"/>
                <a:gd name="T5" fmla="*/ 0 h 180"/>
                <a:gd name="T6" fmla="*/ 86 w 131"/>
                <a:gd name="T7" fmla="*/ 57 h 180"/>
                <a:gd name="T8" fmla="*/ 130 w 131"/>
                <a:gd name="T9" fmla="*/ 160 h 180"/>
                <a:gd name="T10" fmla="*/ 131 w 131"/>
                <a:gd name="T11" fmla="*/ 163 h 180"/>
                <a:gd name="T12" fmla="*/ 131 w 131"/>
                <a:gd name="T13" fmla="*/ 166 h 180"/>
                <a:gd name="T14" fmla="*/ 129 w 131"/>
                <a:gd name="T15" fmla="*/ 167 h 180"/>
                <a:gd name="T16" fmla="*/ 109 w 131"/>
                <a:gd name="T17" fmla="*/ 179 h 180"/>
                <a:gd name="T18" fmla="*/ 107 w 131"/>
                <a:gd name="T19" fmla="*/ 180 h 180"/>
                <a:gd name="T20" fmla="*/ 104 w 131"/>
                <a:gd name="T21" fmla="*/ 179 h 180"/>
                <a:gd name="T22" fmla="*/ 102 w 131"/>
                <a:gd name="T23" fmla="*/ 176 h 180"/>
                <a:gd name="T24" fmla="*/ 33 w 131"/>
                <a:gd name="T25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33" y="8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108" y="94"/>
                    <a:pt x="123" y="130"/>
                    <a:pt x="130" y="160"/>
                  </a:cubicBezTo>
                  <a:cubicBezTo>
                    <a:pt x="130" y="160"/>
                    <a:pt x="131" y="163"/>
                    <a:pt x="131" y="163"/>
                  </a:cubicBezTo>
                  <a:cubicBezTo>
                    <a:pt x="131" y="164"/>
                    <a:pt x="131" y="165"/>
                    <a:pt x="131" y="166"/>
                  </a:cubicBezTo>
                  <a:cubicBezTo>
                    <a:pt x="130" y="166"/>
                    <a:pt x="130" y="167"/>
                    <a:pt x="129" y="167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08" y="180"/>
                    <a:pt x="108" y="180"/>
                    <a:pt x="107" y="180"/>
                  </a:cubicBezTo>
                  <a:cubicBezTo>
                    <a:pt x="106" y="180"/>
                    <a:pt x="105" y="179"/>
                    <a:pt x="104" y="179"/>
                  </a:cubicBezTo>
                  <a:cubicBezTo>
                    <a:pt x="104" y="179"/>
                    <a:pt x="102" y="177"/>
                    <a:pt x="102" y="176"/>
                  </a:cubicBezTo>
                  <a:cubicBezTo>
                    <a:pt x="79" y="156"/>
                    <a:pt x="55" y="125"/>
                    <a:pt x="33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4" name="íṥļiďê"/>
            <p:cNvSpPr/>
            <p:nvPr/>
          </p:nvSpPr>
          <p:spPr bwMode="auto">
            <a:xfrm>
              <a:off x="1062701" y="3814062"/>
              <a:ext cx="80963" cy="131763"/>
            </a:xfrm>
            <a:custGeom>
              <a:avLst/>
              <a:gdLst>
                <a:gd name="T0" fmla="*/ 0 w 39"/>
                <a:gd name="T1" fmla="*/ 55 h 65"/>
                <a:gd name="T2" fmla="*/ 0 w 39"/>
                <a:gd name="T3" fmla="*/ 55 h 65"/>
                <a:gd name="T4" fmla="*/ 6 w 39"/>
                <a:gd name="T5" fmla="*/ 65 h 65"/>
                <a:gd name="T6" fmla="*/ 6 w 39"/>
                <a:gd name="T7" fmla="*/ 65 h 65"/>
                <a:gd name="T8" fmla="*/ 0 w 39"/>
                <a:gd name="T9" fmla="*/ 55 h 65"/>
                <a:gd name="T10" fmla="*/ 30 w 39"/>
                <a:gd name="T11" fmla="*/ 1 h 65"/>
                <a:gd name="T12" fmla="*/ 29 w 39"/>
                <a:gd name="T13" fmla="*/ 1 h 65"/>
                <a:gd name="T14" fmla="*/ 29 w 39"/>
                <a:gd name="T15" fmla="*/ 1 h 65"/>
                <a:gd name="T16" fmla="*/ 30 w 39"/>
                <a:gd name="T17" fmla="*/ 1 h 65"/>
                <a:gd name="T18" fmla="*/ 34 w 39"/>
                <a:gd name="T19" fmla="*/ 0 h 65"/>
                <a:gd name="T20" fmla="*/ 32 w 39"/>
                <a:gd name="T21" fmla="*/ 0 h 65"/>
                <a:gd name="T22" fmla="*/ 34 w 39"/>
                <a:gd name="T23" fmla="*/ 0 h 65"/>
                <a:gd name="T24" fmla="*/ 36 w 39"/>
                <a:gd name="T25" fmla="*/ 0 h 65"/>
                <a:gd name="T26" fmla="*/ 39 w 39"/>
                <a:gd name="T27" fmla="*/ 2 h 65"/>
                <a:gd name="T28" fmla="*/ 39 w 39"/>
                <a:gd name="T29" fmla="*/ 2 h 65"/>
                <a:gd name="T30" fmla="*/ 36 w 39"/>
                <a:gd name="T31" fmla="*/ 0 h 65"/>
                <a:gd name="T32" fmla="*/ 34 w 39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30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moveTo>
                    <a:pt x="34" y="0"/>
                  </a:moveTo>
                  <a:cubicBezTo>
                    <a:pt x="33" y="0"/>
                    <a:pt x="33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7" y="1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5" name="ïsḻïďe"/>
            <p:cNvSpPr/>
            <p:nvPr/>
          </p:nvSpPr>
          <p:spPr bwMode="auto">
            <a:xfrm>
              <a:off x="1102389" y="3814062"/>
              <a:ext cx="41275" cy="39688"/>
            </a:xfrm>
            <a:custGeom>
              <a:avLst/>
              <a:gdLst>
                <a:gd name="T0" fmla="*/ 15 w 20"/>
                <a:gd name="T1" fmla="*/ 0 h 20"/>
                <a:gd name="T2" fmla="*/ 13 w 20"/>
                <a:gd name="T3" fmla="*/ 0 h 20"/>
                <a:gd name="T4" fmla="*/ 11 w 20"/>
                <a:gd name="T5" fmla="*/ 1 h 20"/>
                <a:gd name="T6" fmla="*/ 10 w 20"/>
                <a:gd name="T7" fmla="*/ 1 h 20"/>
                <a:gd name="T8" fmla="*/ 0 w 20"/>
                <a:gd name="T9" fmla="*/ 20 h 20"/>
                <a:gd name="T10" fmla="*/ 16 w 20"/>
                <a:gd name="T11" fmla="*/ 11 h 20"/>
                <a:gd name="T12" fmla="*/ 20 w 20"/>
                <a:gd name="T13" fmla="*/ 2 h 20"/>
                <a:gd name="T14" fmla="*/ 17 w 20"/>
                <a:gd name="T15" fmla="*/ 0 h 20"/>
                <a:gd name="T16" fmla="*/ 15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6" name="íŝlïḍé"/>
            <p:cNvSpPr/>
            <p:nvPr/>
          </p:nvSpPr>
          <p:spPr bwMode="auto">
            <a:xfrm>
              <a:off x="1062701" y="3836287"/>
              <a:ext cx="73025" cy="109538"/>
            </a:xfrm>
            <a:custGeom>
              <a:avLst/>
              <a:gdLst>
                <a:gd name="T0" fmla="*/ 46 w 46"/>
                <a:gd name="T1" fmla="*/ 0 h 69"/>
                <a:gd name="T2" fmla="*/ 25 w 46"/>
                <a:gd name="T3" fmla="*/ 11 h 69"/>
                <a:gd name="T4" fmla="*/ 0 w 46"/>
                <a:gd name="T5" fmla="*/ 56 h 69"/>
                <a:gd name="T6" fmla="*/ 8 w 46"/>
                <a:gd name="T7" fmla="*/ 69 h 69"/>
                <a:gd name="T8" fmla="*/ 46 w 4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9">
                  <a:moveTo>
                    <a:pt x="46" y="0"/>
                  </a:moveTo>
                  <a:lnTo>
                    <a:pt x="25" y="11"/>
                  </a:lnTo>
                  <a:lnTo>
                    <a:pt x="0" y="56"/>
                  </a:lnTo>
                  <a:lnTo>
                    <a:pt x="8" y="69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7" name="ísḻîḓe"/>
            <p:cNvSpPr/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0 w 53"/>
                <a:gd name="T1" fmla="*/ 81 h 93"/>
                <a:gd name="T2" fmla="*/ 0 w 53"/>
                <a:gd name="T3" fmla="*/ 81 h 93"/>
                <a:gd name="T4" fmla="*/ 8 w 53"/>
                <a:gd name="T5" fmla="*/ 93 h 93"/>
                <a:gd name="T6" fmla="*/ 8 w 53"/>
                <a:gd name="T7" fmla="*/ 93 h 93"/>
                <a:gd name="T8" fmla="*/ 0 w 53"/>
                <a:gd name="T9" fmla="*/ 81 h 93"/>
                <a:gd name="T10" fmla="*/ 45 w 53"/>
                <a:gd name="T11" fmla="*/ 0 h 93"/>
                <a:gd name="T12" fmla="*/ 45 w 53"/>
                <a:gd name="T13" fmla="*/ 0 h 93"/>
                <a:gd name="T14" fmla="*/ 53 w 53"/>
                <a:gd name="T15" fmla="*/ 12 h 93"/>
                <a:gd name="T16" fmla="*/ 53 w 53"/>
                <a:gd name="T17" fmla="*/ 12 h 93"/>
                <a:gd name="T18" fmla="*/ 45 w 53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81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0" y="81"/>
                  </a:lnTo>
                  <a:close/>
                  <a:moveTo>
                    <a:pt x="45" y="0"/>
                  </a:moveTo>
                  <a:lnTo>
                    <a:pt x="4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8" name="îṡlíḋê"/>
            <p:cNvSpPr/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0 w 53"/>
                <a:gd name="T1" fmla="*/ 81 h 93"/>
                <a:gd name="T2" fmla="*/ 0 w 53"/>
                <a:gd name="T3" fmla="*/ 81 h 93"/>
                <a:gd name="T4" fmla="*/ 8 w 53"/>
                <a:gd name="T5" fmla="*/ 93 h 93"/>
                <a:gd name="T6" fmla="*/ 8 w 53"/>
                <a:gd name="T7" fmla="*/ 93 h 93"/>
                <a:gd name="T8" fmla="*/ 0 w 53"/>
                <a:gd name="T9" fmla="*/ 81 h 93"/>
                <a:gd name="T10" fmla="*/ 45 w 53"/>
                <a:gd name="T11" fmla="*/ 0 h 93"/>
                <a:gd name="T12" fmla="*/ 45 w 53"/>
                <a:gd name="T13" fmla="*/ 0 h 93"/>
                <a:gd name="T14" fmla="*/ 53 w 53"/>
                <a:gd name="T15" fmla="*/ 12 h 93"/>
                <a:gd name="T16" fmla="*/ 53 w 53"/>
                <a:gd name="T17" fmla="*/ 12 h 93"/>
                <a:gd name="T18" fmla="*/ 45 w 53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81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0" y="81"/>
                  </a:lnTo>
                  <a:moveTo>
                    <a:pt x="45" y="0"/>
                  </a:moveTo>
                  <a:lnTo>
                    <a:pt x="4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9" name="íṥliďe"/>
            <p:cNvSpPr/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45 w 53"/>
                <a:gd name="T1" fmla="*/ 0 h 93"/>
                <a:gd name="T2" fmla="*/ 0 w 53"/>
                <a:gd name="T3" fmla="*/ 81 h 93"/>
                <a:gd name="T4" fmla="*/ 8 w 53"/>
                <a:gd name="T5" fmla="*/ 93 h 93"/>
                <a:gd name="T6" fmla="*/ 53 w 53"/>
                <a:gd name="T7" fmla="*/ 12 h 93"/>
                <a:gd name="T8" fmla="*/ 45 w 5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3">
                  <a:moveTo>
                    <a:pt x="45" y="0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53" y="12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0" name="íṧḻiďè"/>
            <p:cNvSpPr/>
            <p:nvPr/>
          </p:nvSpPr>
          <p:spPr bwMode="auto">
            <a:xfrm>
              <a:off x="811876" y="3625150"/>
              <a:ext cx="666750" cy="958850"/>
            </a:xfrm>
            <a:custGeom>
              <a:avLst/>
              <a:gdLst>
                <a:gd name="T0" fmla="*/ 11 w 317"/>
                <a:gd name="T1" fmla="*/ 473 h 473"/>
                <a:gd name="T2" fmla="*/ 2 w 317"/>
                <a:gd name="T3" fmla="*/ 432 h 473"/>
                <a:gd name="T4" fmla="*/ 1 w 317"/>
                <a:gd name="T5" fmla="*/ 400 h 473"/>
                <a:gd name="T6" fmla="*/ 11 w 317"/>
                <a:gd name="T7" fmla="*/ 370 h 473"/>
                <a:gd name="T8" fmla="*/ 209 w 317"/>
                <a:gd name="T9" fmla="*/ 0 h 473"/>
                <a:gd name="T10" fmla="*/ 317 w 317"/>
                <a:gd name="T11" fmla="*/ 183 h 473"/>
                <a:gd name="T12" fmla="*/ 232 w 317"/>
                <a:gd name="T13" fmla="*/ 233 h 473"/>
                <a:gd name="T14" fmla="*/ 11 w 317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473">
                  <a:moveTo>
                    <a:pt x="11" y="473"/>
                  </a:moveTo>
                  <a:cubicBezTo>
                    <a:pt x="2" y="432"/>
                    <a:pt x="2" y="432"/>
                    <a:pt x="2" y="432"/>
                  </a:cubicBezTo>
                  <a:cubicBezTo>
                    <a:pt x="0" y="422"/>
                    <a:pt x="0" y="411"/>
                    <a:pt x="1" y="400"/>
                  </a:cubicBezTo>
                  <a:cubicBezTo>
                    <a:pt x="3" y="389"/>
                    <a:pt x="6" y="379"/>
                    <a:pt x="11" y="37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232" y="233"/>
                    <a:pt x="232" y="233"/>
                    <a:pt x="232" y="233"/>
                  </a:cubicBezTo>
                  <a:cubicBezTo>
                    <a:pt x="11" y="473"/>
                    <a:pt x="11" y="473"/>
                    <a:pt x="11" y="47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1" name="ïşľïḑe"/>
            <p:cNvSpPr/>
            <p:nvPr/>
          </p:nvSpPr>
          <p:spPr bwMode="auto">
            <a:xfrm>
              <a:off x="881726" y="3971225"/>
              <a:ext cx="596900" cy="560388"/>
            </a:xfrm>
            <a:custGeom>
              <a:avLst/>
              <a:gdLst>
                <a:gd name="T0" fmla="*/ 1 w 376"/>
                <a:gd name="T1" fmla="*/ 353 h 353"/>
                <a:gd name="T2" fmla="*/ 263 w 376"/>
                <a:gd name="T3" fmla="*/ 79 h 353"/>
                <a:gd name="T4" fmla="*/ 376 w 376"/>
                <a:gd name="T5" fmla="*/ 16 h 353"/>
                <a:gd name="T6" fmla="*/ 367 w 376"/>
                <a:gd name="T7" fmla="*/ 0 h 353"/>
                <a:gd name="T8" fmla="*/ 253 w 376"/>
                <a:gd name="T9" fmla="*/ 64 h 353"/>
                <a:gd name="T10" fmla="*/ 0 w 376"/>
                <a:gd name="T11" fmla="*/ 345 h 353"/>
                <a:gd name="T12" fmla="*/ 1 w 376"/>
                <a:gd name="T1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353">
                  <a:moveTo>
                    <a:pt x="1" y="353"/>
                  </a:moveTo>
                  <a:lnTo>
                    <a:pt x="263" y="79"/>
                  </a:lnTo>
                  <a:lnTo>
                    <a:pt x="376" y="16"/>
                  </a:lnTo>
                  <a:lnTo>
                    <a:pt x="367" y="0"/>
                  </a:lnTo>
                  <a:lnTo>
                    <a:pt x="253" y="64"/>
                  </a:lnTo>
                  <a:lnTo>
                    <a:pt x="0" y="345"/>
                  </a:lnTo>
                  <a:lnTo>
                    <a:pt x="1" y="353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2" name="ïşľîḍè"/>
            <p:cNvSpPr/>
            <p:nvPr/>
          </p:nvSpPr>
          <p:spPr bwMode="auto">
            <a:xfrm>
              <a:off x="881726" y="3971225"/>
              <a:ext cx="596900" cy="560388"/>
            </a:xfrm>
            <a:custGeom>
              <a:avLst/>
              <a:gdLst>
                <a:gd name="T0" fmla="*/ 1 w 376"/>
                <a:gd name="T1" fmla="*/ 353 h 353"/>
                <a:gd name="T2" fmla="*/ 263 w 376"/>
                <a:gd name="T3" fmla="*/ 79 h 353"/>
                <a:gd name="T4" fmla="*/ 376 w 376"/>
                <a:gd name="T5" fmla="*/ 16 h 353"/>
                <a:gd name="T6" fmla="*/ 367 w 376"/>
                <a:gd name="T7" fmla="*/ 0 h 353"/>
                <a:gd name="T8" fmla="*/ 253 w 376"/>
                <a:gd name="T9" fmla="*/ 64 h 353"/>
                <a:gd name="T10" fmla="*/ 0 w 376"/>
                <a:gd name="T11" fmla="*/ 345 h 353"/>
                <a:gd name="T12" fmla="*/ 1 w 376"/>
                <a:gd name="T1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353">
                  <a:moveTo>
                    <a:pt x="1" y="353"/>
                  </a:moveTo>
                  <a:lnTo>
                    <a:pt x="263" y="79"/>
                  </a:lnTo>
                  <a:lnTo>
                    <a:pt x="376" y="16"/>
                  </a:lnTo>
                  <a:lnTo>
                    <a:pt x="367" y="0"/>
                  </a:lnTo>
                  <a:lnTo>
                    <a:pt x="253" y="64"/>
                  </a:lnTo>
                  <a:lnTo>
                    <a:pt x="0" y="345"/>
                  </a:lnTo>
                  <a:lnTo>
                    <a:pt x="1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3" name="ïŝḷíḍé"/>
            <p:cNvSpPr/>
            <p:nvPr/>
          </p:nvSpPr>
          <p:spPr bwMode="auto">
            <a:xfrm>
              <a:off x="1429414" y="3523550"/>
              <a:ext cx="100013" cy="1588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63 w 63"/>
                <a:gd name="T5" fmla="*/ 1 h 1"/>
                <a:gd name="T6" fmla="*/ 63 w 63"/>
                <a:gd name="T7" fmla="*/ 1 h 1"/>
                <a:gd name="T8" fmla="*/ 0 w 6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4" name="îṡḷiḍè"/>
            <p:cNvSpPr/>
            <p:nvPr/>
          </p:nvSpPr>
          <p:spPr bwMode="auto">
            <a:xfrm>
              <a:off x="1429414" y="3523550"/>
              <a:ext cx="100013" cy="1588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63 w 63"/>
                <a:gd name="T5" fmla="*/ 1 h 1"/>
                <a:gd name="T6" fmla="*/ 63 w 63"/>
                <a:gd name="T7" fmla="*/ 1 h 1"/>
                <a:gd name="T8" fmla="*/ 0 w 6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5" name="ïṡḷiḑé"/>
            <p:cNvSpPr/>
            <p:nvPr/>
          </p:nvSpPr>
          <p:spPr bwMode="auto">
            <a:xfrm>
              <a:off x="1429414" y="3523550"/>
              <a:ext cx="284163" cy="346075"/>
            </a:xfrm>
            <a:custGeom>
              <a:avLst/>
              <a:gdLst>
                <a:gd name="T0" fmla="*/ 0 w 179"/>
                <a:gd name="T1" fmla="*/ 0 h 218"/>
                <a:gd name="T2" fmla="*/ 120 w 179"/>
                <a:gd name="T3" fmla="*/ 194 h 218"/>
                <a:gd name="T4" fmla="*/ 134 w 179"/>
                <a:gd name="T5" fmla="*/ 218 h 218"/>
                <a:gd name="T6" fmla="*/ 179 w 179"/>
                <a:gd name="T7" fmla="*/ 192 h 218"/>
                <a:gd name="T8" fmla="*/ 63 w 179"/>
                <a:gd name="T9" fmla="*/ 1 h 218"/>
                <a:gd name="T10" fmla="*/ 0 w 17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18">
                  <a:moveTo>
                    <a:pt x="0" y="0"/>
                  </a:moveTo>
                  <a:lnTo>
                    <a:pt x="120" y="194"/>
                  </a:lnTo>
                  <a:lnTo>
                    <a:pt x="134" y="218"/>
                  </a:lnTo>
                  <a:lnTo>
                    <a:pt x="179" y="192"/>
                  </a:lnTo>
                  <a:lnTo>
                    <a:pt x="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6" name="îṡlîḓê"/>
            <p:cNvSpPr/>
            <p:nvPr/>
          </p:nvSpPr>
          <p:spPr bwMode="auto">
            <a:xfrm>
              <a:off x="1429414" y="3523550"/>
              <a:ext cx="284163" cy="346075"/>
            </a:xfrm>
            <a:custGeom>
              <a:avLst/>
              <a:gdLst>
                <a:gd name="T0" fmla="*/ 0 w 179"/>
                <a:gd name="T1" fmla="*/ 0 h 218"/>
                <a:gd name="T2" fmla="*/ 120 w 179"/>
                <a:gd name="T3" fmla="*/ 194 h 218"/>
                <a:gd name="T4" fmla="*/ 134 w 179"/>
                <a:gd name="T5" fmla="*/ 218 h 218"/>
                <a:gd name="T6" fmla="*/ 179 w 179"/>
                <a:gd name="T7" fmla="*/ 192 h 218"/>
                <a:gd name="T8" fmla="*/ 63 w 179"/>
                <a:gd name="T9" fmla="*/ 1 h 218"/>
                <a:gd name="T10" fmla="*/ 0 w 17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18">
                  <a:moveTo>
                    <a:pt x="0" y="0"/>
                  </a:moveTo>
                  <a:lnTo>
                    <a:pt x="120" y="194"/>
                  </a:lnTo>
                  <a:lnTo>
                    <a:pt x="134" y="218"/>
                  </a:lnTo>
                  <a:lnTo>
                    <a:pt x="179" y="192"/>
                  </a:lnTo>
                  <a:lnTo>
                    <a:pt x="6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7" name="îṣḻiḑè"/>
            <p:cNvSpPr/>
            <p:nvPr/>
          </p:nvSpPr>
          <p:spPr bwMode="auto">
            <a:xfrm>
              <a:off x="1642139" y="3828350"/>
              <a:ext cx="88900" cy="66675"/>
            </a:xfrm>
            <a:custGeom>
              <a:avLst/>
              <a:gdLst>
                <a:gd name="T0" fmla="*/ 45 w 56"/>
                <a:gd name="T1" fmla="*/ 0 h 42"/>
                <a:gd name="T2" fmla="*/ 0 w 56"/>
                <a:gd name="T3" fmla="*/ 26 h 42"/>
                <a:gd name="T4" fmla="*/ 9 w 56"/>
                <a:gd name="T5" fmla="*/ 42 h 42"/>
                <a:gd name="T6" fmla="*/ 56 w 56"/>
                <a:gd name="T7" fmla="*/ 16 h 42"/>
                <a:gd name="T8" fmla="*/ 45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45" y="0"/>
                  </a:moveTo>
                  <a:lnTo>
                    <a:pt x="0" y="26"/>
                  </a:lnTo>
                  <a:lnTo>
                    <a:pt x="9" y="42"/>
                  </a:lnTo>
                  <a:lnTo>
                    <a:pt x="56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EA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8" name="íş1ïḋe"/>
            <p:cNvSpPr/>
            <p:nvPr/>
          </p:nvSpPr>
          <p:spPr bwMode="auto">
            <a:xfrm>
              <a:off x="1642139" y="3828350"/>
              <a:ext cx="88900" cy="66675"/>
            </a:xfrm>
            <a:custGeom>
              <a:avLst/>
              <a:gdLst>
                <a:gd name="T0" fmla="*/ 45 w 56"/>
                <a:gd name="T1" fmla="*/ 0 h 42"/>
                <a:gd name="T2" fmla="*/ 0 w 56"/>
                <a:gd name="T3" fmla="*/ 26 h 42"/>
                <a:gd name="T4" fmla="*/ 9 w 56"/>
                <a:gd name="T5" fmla="*/ 42 h 42"/>
                <a:gd name="T6" fmla="*/ 56 w 56"/>
                <a:gd name="T7" fmla="*/ 16 h 42"/>
                <a:gd name="T8" fmla="*/ 45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45" y="0"/>
                  </a:moveTo>
                  <a:lnTo>
                    <a:pt x="0" y="26"/>
                  </a:lnTo>
                  <a:lnTo>
                    <a:pt x="9" y="42"/>
                  </a:lnTo>
                  <a:lnTo>
                    <a:pt x="56" y="16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9" name="íşľíḍé"/>
            <p:cNvSpPr/>
            <p:nvPr/>
          </p:nvSpPr>
          <p:spPr bwMode="auto">
            <a:xfrm>
              <a:off x="1242089" y="3625150"/>
              <a:ext cx="236538" cy="371475"/>
            </a:xfrm>
            <a:custGeom>
              <a:avLst/>
              <a:gdLst>
                <a:gd name="T0" fmla="*/ 6 w 149"/>
                <a:gd name="T1" fmla="*/ 0 h 234"/>
                <a:gd name="T2" fmla="*/ 6 w 149"/>
                <a:gd name="T3" fmla="*/ 0 h 234"/>
                <a:gd name="T4" fmla="*/ 0 w 149"/>
                <a:gd name="T5" fmla="*/ 10 h 234"/>
                <a:gd name="T6" fmla="*/ 130 w 149"/>
                <a:gd name="T7" fmla="*/ 223 h 234"/>
                <a:gd name="T8" fmla="*/ 140 w 149"/>
                <a:gd name="T9" fmla="*/ 218 h 234"/>
                <a:gd name="T10" fmla="*/ 149 w 149"/>
                <a:gd name="T11" fmla="*/ 234 h 234"/>
                <a:gd name="T12" fmla="*/ 6 w 149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4">
                  <a:moveTo>
                    <a:pt x="6" y="0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30" y="223"/>
                  </a:lnTo>
                  <a:lnTo>
                    <a:pt x="140" y="218"/>
                  </a:lnTo>
                  <a:lnTo>
                    <a:pt x="149" y="2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0" name="íṧļiďe"/>
            <p:cNvSpPr/>
            <p:nvPr/>
          </p:nvSpPr>
          <p:spPr bwMode="auto">
            <a:xfrm>
              <a:off x="1242089" y="3625150"/>
              <a:ext cx="236538" cy="371475"/>
            </a:xfrm>
            <a:custGeom>
              <a:avLst/>
              <a:gdLst>
                <a:gd name="T0" fmla="*/ 6 w 149"/>
                <a:gd name="T1" fmla="*/ 0 h 234"/>
                <a:gd name="T2" fmla="*/ 6 w 149"/>
                <a:gd name="T3" fmla="*/ 0 h 234"/>
                <a:gd name="T4" fmla="*/ 0 w 149"/>
                <a:gd name="T5" fmla="*/ 10 h 234"/>
                <a:gd name="T6" fmla="*/ 130 w 149"/>
                <a:gd name="T7" fmla="*/ 223 h 234"/>
                <a:gd name="T8" fmla="*/ 140 w 149"/>
                <a:gd name="T9" fmla="*/ 218 h 234"/>
                <a:gd name="T10" fmla="*/ 149 w 149"/>
                <a:gd name="T11" fmla="*/ 234 h 234"/>
                <a:gd name="T12" fmla="*/ 6 w 149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4">
                  <a:moveTo>
                    <a:pt x="6" y="0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30" y="223"/>
                  </a:lnTo>
                  <a:lnTo>
                    <a:pt x="140" y="218"/>
                  </a:lnTo>
                  <a:lnTo>
                    <a:pt x="149" y="23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1" name="íṥľîḓe"/>
            <p:cNvSpPr/>
            <p:nvPr/>
          </p:nvSpPr>
          <p:spPr bwMode="auto">
            <a:xfrm>
              <a:off x="1448464" y="3971225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0 w 19"/>
                <a:gd name="T3" fmla="*/ 5 h 21"/>
                <a:gd name="T4" fmla="*/ 10 w 19"/>
                <a:gd name="T5" fmla="*/ 21 h 21"/>
                <a:gd name="T6" fmla="*/ 19 w 19"/>
                <a:gd name="T7" fmla="*/ 16 h 21"/>
                <a:gd name="T8" fmla="*/ 1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0" y="5"/>
                  </a:lnTo>
                  <a:lnTo>
                    <a:pt x="10" y="21"/>
                  </a:lnTo>
                  <a:lnTo>
                    <a:pt x="19" y="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2" name="i$ḻiḓê"/>
            <p:cNvSpPr/>
            <p:nvPr/>
          </p:nvSpPr>
          <p:spPr bwMode="auto">
            <a:xfrm>
              <a:off x="1448464" y="3971225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0 w 19"/>
                <a:gd name="T3" fmla="*/ 5 h 21"/>
                <a:gd name="T4" fmla="*/ 10 w 19"/>
                <a:gd name="T5" fmla="*/ 21 h 21"/>
                <a:gd name="T6" fmla="*/ 19 w 19"/>
                <a:gd name="T7" fmla="*/ 16 h 21"/>
                <a:gd name="T8" fmla="*/ 1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0" y="5"/>
                  </a:lnTo>
                  <a:lnTo>
                    <a:pt x="10" y="21"/>
                  </a:lnTo>
                  <a:lnTo>
                    <a:pt x="19" y="1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3" name="îṩḷíḑè"/>
            <p:cNvSpPr/>
            <p:nvPr/>
          </p:nvSpPr>
          <p:spPr bwMode="auto">
            <a:xfrm>
              <a:off x="1040476" y="3142550"/>
              <a:ext cx="158750" cy="125413"/>
            </a:xfrm>
            <a:custGeom>
              <a:avLst/>
              <a:gdLst>
                <a:gd name="T0" fmla="*/ 31 w 75"/>
                <a:gd name="T1" fmla="*/ 24 h 62"/>
                <a:gd name="T2" fmla="*/ 75 w 75"/>
                <a:gd name="T3" fmla="*/ 22 h 62"/>
                <a:gd name="T4" fmla="*/ 23 w 75"/>
                <a:gd name="T5" fmla="*/ 10 h 62"/>
                <a:gd name="T6" fmla="*/ 8 w 75"/>
                <a:gd name="T7" fmla="*/ 62 h 62"/>
                <a:gd name="T8" fmla="*/ 31 w 75"/>
                <a:gd name="T9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31" y="24"/>
                  </a:moveTo>
                  <a:cubicBezTo>
                    <a:pt x="45" y="16"/>
                    <a:pt x="61" y="16"/>
                    <a:pt x="75" y="22"/>
                  </a:cubicBezTo>
                  <a:cubicBezTo>
                    <a:pt x="61" y="6"/>
                    <a:pt x="39" y="0"/>
                    <a:pt x="23" y="10"/>
                  </a:cubicBezTo>
                  <a:cubicBezTo>
                    <a:pt x="6" y="20"/>
                    <a:pt x="0" y="42"/>
                    <a:pt x="8" y="62"/>
                  </a:cubicBezTo>
                  <a:cubicBezTo>
                    <a:pt x="10" y="46"/>
                    <a:pt x="18" y="32"/>
                    <a:pt x="31" y="24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4" name="islîďé"/>
            <p:cNvSpPr/>
            <p:nvPr/>
          </p:nvSpPr>
          <p:spPr bwMode="auto">
            <a:xfrm>
              <a:off x="1078576" y="3148900"/>
              <a:ext cx="46038" cy="68263"/>
            </a:xfrm>
            <a:custGeom>
              <a:avLst/>
              <a:gdLst>
                <a:gd name="T0" fmla="*/ 29 w 29"/>
                <a:gd name="T1" fmla="*/ 41 h 43"/>
                <a:gd name="T2" fmla="*/ 25 w 29"/>
                <a:gd name="T3" fmla="*/ 43 h 43"/>
                <a:gd name="T4" fmla="*/ 0 w 29"/>
                <a:gd name="T5" fmla="*/ 2 h 43"/>
                <a:gd name="T6" fmla="*/ 4 w 29"/>
                <a:gd name="T7" fmla="*/ 0 h 43"/>
                <a:gd name="T8" fmla="*/ 29 w 29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41"/>
                  </a:moveTo>
                  <a:lnTo>
                    <a:pt x="25" y="43"/>
                  </a:lnTo>
                  <a:lnTo>
                    <a:pt x="0" y="2"/>
                  </a:lnTo>
                  <a:lnTo>
                    <a:pt x="4" y="0"/>
                  </a:lnTo>
                  <a:lnTo>
                    <a:pt x="29" y="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5" name="íśḻîḋê"/>
            <p:cNvSpPr/>
            <p:nvPr/>
          </p:nvSpPr>
          <p:spPr bwMode="auto">
            <a:xfrm>
              <a:off x="1040476" y="3171125"/>
              <a:ext cx="46038" cy="68263"/>
            </a:xfrm>
            <a:custGeom>
              <a:avLst/>
              <a:gdLst>
                <a:gd name="T0" fmla="*/ 4 w 29"/>
                <a:gd name="T1" fmla="*/ 0 h 43"/>
                <a:gd name="T2" fmla="*/ 0 w 29"/>
                <a:gd name="T3" fmla="*/ 1 h 43"/>
                <a:gd name="T4" fmla="*/ 25 w 29"/>
                <a:gd name="T5" fmla="*/ 43 h 43"/>
                <a:gd name="T6" fmla="*/ 29 w 29"/>
                <a:gd name="T7" fmla="*/ 41 h 43"/>
                <a:gd name="T8" fmla="*/ 4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4" y="0"/>
                  </a:moveTo>
                  <a:lnTo>
                    <a:pt x="0" y="1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6" name="iṣļîḓe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25 w 28"/>
                <a:gd name="T5" fmla="*/ 43 h 43"/>
                <a:gd name="T6" fmla="*/ 28 w 28"/>
                <a:gd name="T7" fmla="*/ 42 h 43"/>
                <a:gd name="T8" fmla="*/ 3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7" name="ïŝ1iḓe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25 w 28"/>
                <a:gd name="T5" fmla="*/ 43 h 43"/>
                <a:gd name="T6" fmla="*/ 28 w 28"/>
                <a:gd name="T7" fmla="*/ 42 h 43"/>
                <a:gd name="T8" fmla="*/ 3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8" name="iślîḑe"/>
            <p:cNvSpPr/>
            <p:nvPr/>
          </p:nvSpPr>
          <p:spPr bwMode="auto">
            <a:xfrm>
              <a:off x="1050001" y="3098100"/>
              <a:ext cx="96838" cy="23813"/>
            </a:xfrm>
            <a:custGeom>
              <a:avLst/>
              <a:gdLst>
                <a:gd name="T0" fmla="*/ 2 w 46"/>
                <a:gd name="T1" fmla="*/ 0 h 12"/>
                <a:gd name="T2" fmla="*/ 0 w 46"/>
                <a:gd name="T3" fmla="*/ 0 h 12"/>
                <a:gd name="T4" fmla="*/ 0 w 46"/>
                <a:gd name="T5" fmla="*/ 0 h 12"/>
                <a:gd name="T6" fmla="*/ 2 w 46"/>
                <a:gd name="T7" fmla="*/ 0 h 12"/>
                <a:gd name="T8" fmla="*/ 46 w 46"/>
                <a:gd name="T9" fmla="*/ 12 h 12"/>
                <a:gd name="T10" fmla="*/ 2 w 4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" y="0"/>
                    <a:pt x="32" y="4"/>
                    <a:pt x="46" y="12"/>
                  </a:cubicBezTo>
                  <a:cubicBezTo>
                    <a:pt x="32" y="4"/>
                    <a:pt x="17" y="0"/>
                    <a:pt x="2" y="0"/>
                  </a:cubicBezTo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9" name="ïSliḓê"/>
            <p:cNvSpPr/>
            <p:nvPr/>
          </p:nvSpPr>
          <p:spPr bwMode="auto">
            <a:xfrm>
              <a:off x="1234151" y="3207637"/>
              <a:ext cx="538163" cy="874713"/>
            </a:xfrm>
            <a:custGeom>
              <a:avLst/>
              <a:gdLst>
                <a:gd name="T0" fmla="*/ 0 w 256"/>
                <a:gd name="T1" fmla="*/ 0 h 432"/>
                <a:gd name="T2" fmla="*/ 13 w 256"/>
                <a:gd name="T3" fmla="*/ 83 h 432"/>
                <a:gd name="T4" fmla="*/ 155 w 256"/>
                <a:gd name="T5" fmla="*/ 323 h 432"/>
                <a:gd name="T6" fmla="*/ 256 w 256"/>
                <a:gd name="T7" fmla="*/ 432 h 432"/>
                <a:gd name="T8" fmla="*/ 201 w 256"/>
                <a:gd name="T9" fmla="*/ 339 h 432"/>
                <a:gd name="T10" fmla="*/ 194 w 256"/>
                <a:gd name="T11" fmla="*/ 327 h 432"/>
                <a:gd name="T12" fmla="*/ 183 w 256"/>
                <a:gd name="T13" fmla="*/ 308 h 432"/>
                <a:gd name="T14" fmla="*/ 0 w 256"/>
                <a:gd name="T1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432">
                  <a:moveTo>
                    <a:pt x="0" y="0"/>
                  </a:moveTo>
                  <a:cubicBezTo>
                    <a:pt x="16" y="27"/>
                    <a:pt x="20" y="57"/>
                    <a:pt x="13" y="83"/>
                  </a:cubicBezTo>
                  <a:cubicBezTo>
                    <a:pt x="155" y="323"/>
                    <a:pt x="155" y="323"/>
                    <a:pt x="155" y="323"/>
                  </a:cubicBezTo>
                  <a:cubicBezTo>
                    <a:pt x="194" y="350"/>
                    <a:pt x="229" y="387"/>
                    <a:pt x="256" y="432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83" y="308"/>
                    <a:pt x="183" y="308"/>
                    <a:pt x="183" y="30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0" name="ïšḷïḍé"/>
            <p:cNvSpPr/>
            <p:nvPr/>
          </p:nvSpPr>
          <p:spPr bwMode="auto">
            <a:xfrm>
              <a:off x="1050001" y="3098100"/>
              <a:ext cx="227013" cy="277813"/>
            </a:xfrm>
            <a:custGeom>
              <a:avLst/>
              <a:gdLst>
                <a:gd name="T0" fmla="*/ 2 w 108"/>
                <a:gd name="T1" fmla="*/ 0 h 137"/>
                <a:gd name="T2" fmla="*/ 0 w 108"/>
                <a:gd name="T3" fmla="*/ 0 h 137"/>
                <a:gd name="T4" fmla="*/ 32 w 108"/>
                <a:gd name="T5" fmla="*/ 28 h 137"/>
                <a:gd name="T6" fmla="*/ 37 w 108"/>
                <a:gd name="T7" fmla="*/ 27 h 137"/>
                <a:gd name="T8" fmla="*/ 38 w 108"/>
                <a:gd name="T9" fmla="*/ 27 h 137"/>
                <a:gd name="T10" fmla="*/ 32 w 108"/>
                <a:gd name="T11" fmla="*/ 16 h 137"/>
                <a:gd name="T12" fmla="*/ 34 w 108"/>
                <a:gd name="T13" fmla="*/ 14 h 137"/>
                <a:gd name="T14" fmla="*/ 42 w 108"/>
                <a:gd name="T15" fmla="*/ 28 h 137"/>
                <a:gd name="T16" fmla="*/ 71 w 108"/>
                <a:gd name="T17" fmla="*/ 44 h 137"/>
                <a:gd name="T18" fmla="*/ 50 w 108"/>
                <a:gd name="T19" fmla="*/ 40 h 137"/>
                <a:gd name="T20" fmla="*/ 50 w 108"/>
                <a:gd name="T21" fmla="*/ 40 h 137"/>
                <a:gd name="T22" fmla="*/ 53 w 108"/>
                <a:gd name="T23" fmla="*/ 47 h 137"/>
                <a:gd name="T24" fmla="*/ 51 w 108"/>
                <a:gd name="T25" fmla="*/ 48 h 137"/>
                <a:gd name="T26" fmla="*/ 46 w 108"/>
                <a:gd name="T27" fmla="*/ 40 h 137"/>
                <a:gd name="T28" fmla="*/ 42 w 108"/>
                <a:gd name="T29" fmla="*/ 41 h 137"/>
                <a:gd name="T30" fmla="*/ 61 w 108"/>
                <a:gd name="T31" fmla="*/ 70 h 137"/>
                <a:gd name="T32" fmla="*/ 101 w 108"/>
                <a:gd name="T33" fmla="*/ 137 h 137"/>
                <a:gd name="T34" fmla="*/ 88 w 108"/>
                <a:gd name="T35" fmla="*/ 54 h 137"/>
                <a:gd name="T36" fmla="*/ 88 w 108"/>
                <a:gd name="T37" fmla="*/ 54 h 137"/>
                <a:gd name="T38" fmla="*/ 88 w 108"/>
                <a:gd name="T39" fmla="*/ 54 h 137"/>
                <a:gd name="T40" fmla="*/ 46 w 108"/>
                <a:gd name="T41" fmla="*/ 12 h 137"/>
                <a:gd name="T42" fmla="*/ 2 w 108"/>
                <a:gd name="T4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37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9" y="5"/>
                    <a:pt x="20" y="14"/>
                    <a:pt x="32" y="28"/>
                  </a:cubicBezTo>
                  <a:cubicBezTo>
                    <a:pt x="33" y="27"/>
                    <a:pt x="35" y="27"/>
                    <a:pt x="37" y="27"/>
                  </a:cubicBezTo>
                  <a:cubicBezTo>
                    <a:pt x="37" y="27"/>
                    <a:pt x="38" y="27"/>
                    <a:pt x="38" y="2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3" y="29"/>
                    <a:pt x="63" y="35"/>
                    <a:pt x="71" y="44"/>
                  </a:cubicBezTo>
                  <a:cubicBezTo>
                    <a:pt x="64" y="41"/>
                    <a:pt x="57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0"/>
                    <a:pt x="43" y="40"/>
                    <a:pt x="42" y="41"/>
                  </a:cubicBezTo>
                  <a:cubicBezTo>
                    <a:pt x="49" y="49"/>
                    <a:pt x="55" y="59"/>
                    <a:pt x="61" y="7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8" y="111"/>
                    <a:pt x="104" y="81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8" y="35"/>
                    <a:pt x="63" y="21"/>
                    <a:pt x="46" y="12"/>
                  </a:cubicBezTo>
                  <a:cubicBezTo>
                    <a:pt x="32" y="4"/>
                    <a:pt x="17" y="0"/>
                    <a:pt x="2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1" name="iṥ1iḓe"/>
            <p:cNvSpPr/>
            <p:nvPr/>
          </p:nvSpPr>
          <p:spPr bwMode="auto">
            <a:xfrm>
              <a:off x="1559589" y="3861687"/>
              <a:ext cx="303213" cy="461963"/>
            </a:xfrm>
            <a:custGeom>
              <a:avLst/>
              <a:gdLst>
                <a:gd name="T0" fmla="*/ 144 w 144"/>
                <a:gd name="T1" fmla="*/ 228 h 228"/>
                <a:gd name="T2" fmla="*/ 144 w 144"/>
                <a:gd name="T3" fmla="*/ 228 h 228"/>
                <a:gd name="T4" fmla="*/ 144 w 144"/>
                <a:gd name="T5" fmla="*/ 228 h 228"/>
                <a:gd name="T6" fmla="*/ 0 w 144"/>
                <a:gd name="T7" fmla="*/ 0 h 228"/>
                <a:gd name="T8" fmla="*/ 73 w 144"/>
                <a:gd name="T9" fmla="*/ 125 h 228"/>
                <a:gd name="T10" fmla="*/ 108 w 144"/>
                <a:gd name="T11" fmla="*/ 189 h 228"/>
                <a:gd name="T12" fmla="*/ 137 w 144"/>
                <a:gd name="T13" fmla="*/ 196 h 228"/>
                <a:gd name="T14" fmla="*/ 144 w 144"/>
                <a:gd name="T15" fmla="*/ 228 h 228"/>
                <a:gd name="T16" fmla="*/ 101 w 144"/>
                <a:gd name="T17" fmla="*/ 109 h 228"/>
                <a:gd name="T18" fmla="*/ 101 w 144"/>
                <a:gd name="T19" fmla="*/ 109 h 228"/>
                <a:gd name="T20" fmla="*/ 101 w 144"/>
                <a:gd name="T21" fmla="*/ 109 h 228"/>
                <a:gd name="T22" fmla="*/ 0 w 144"/>
                <a:gd name="T2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28">
                  <a:moveTo>
                    <a:pt x="144" y="228"/>
                  </a:moveTo>
                  <a:cubicBezTo>
                    <a:pt x="144" y="228"/>
                    <a:pt x="144" y="228"/>
                    <a:pt x="144" y="228"/>
                  </a:cubicBezTo>
                  <a:cubicBezTo>
                    <a:pt x="144" y="228"/>
                    <a:pt x="144" y="228"/>
                    <a:pt x="144" y="228"/>
                  </a:cubicBezTo>
                  <a:moveTo>
                    <a:pt x="0" y="0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86" y="146"/>
                    <a:pt x="98" y="168"/>
                    <a:pt x="108" y="189"/>
                  </a:cubicBezTo>
                  <a:cubicBezTo>
                    <a:pt x="137" y="196"/>
                    <a:pt x="137" y="196"/>
                    <a:pt x="137" y="196"/>
                  </a:cubicBezTo>
                  <a:cubicBezTo>
                    <a:pt x="140" y="207"/>
                    <a:pt x="142" y="218"/>
                    <a:pt x="144" y="228"/>
                  </a:cubicBezTo>
                  <a:cubicBezTo>
                    <a:pt x="138" y="188"/>
                    <a:pt x="123" y="147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74" y="64"/>
                    <a:pt x="39" y="27"/>
                    <a:pt x="0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2" name="iSḷîḑê"/>
            <p:cNvSpPr/>
            <p:nvPr/>
          </p:nvSpPr>
          <p:spPr bwMode="auto">
            <a:xfrm>
              <a:off x="1788189" y="4245862"/>
              <a:ext cx="85725" cy="195263"/>
            </a:xfrm>
            <a:custGeom>
              <a:avLst/>
              <a:gdLst>
                <a:gd name="T0" fmla="*/ 0 w 41"/>
                <a:gd name="T1" fmla="*/ 0 h 97"/>
                <a:gd name="T2" fmla="*/ 41 w 41"/>
                <a:gd name="T3" fmla="*/ 97 h 97"/>
                <a:gd name="T4" fmla="*/ 36 w 41"/>
                <a:gd name="T5" fmla="*/ 39 h 97"/>
                <a:gd name="T6" fmla="*/ 36 w 41"/>
                <a:gd name="T7" fmla="*/ 39 h 97"/>
                <a:gd name="T8" fmla="*/ 36 w 41"/>
                <a:gd name="T9" fmla="*/ 39 h 97"/>
                <a:gd name="T10" fmla="*/ 29 w 41"/>
                <a:gd name="T11" fmla="*/ 7 h 97"/>
                <a:gd name="T12" fmla="*/ 0 w 41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97">
                  <a:moveTo>
                    <a:pt x="0" y="0"/>
                  </a:moveTo>
                  <a:cubicBezTo>
                    <a:pt x="17" y="34"/>
                    <a:pt x="31" y="67"/>
                    <a:pt x="41" y="97"/>
                  </a:cubicBezTo>
                  <a:cubicBezTo>
                    <a:pt x="41" y="78"/>
                    <a:pt x="39" y="5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4" y="29"/>
                    <a:pt x="32" y="18"/>
                    <a:pt x="29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3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3" name="í$liḋé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4" name="íṧļïḓe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5" name="ïSḷïďê"/>
            <p:cNvSpPr/>
            <p:nvPr/>
          </p:nvSpPr>
          <p:spPr bwMode="auto">
            <a:xfrm>
              <a:off x="1619914" y="3831525"/>
              <a:ext cx="22225" cy="38100"/>
            </a:xfrm>
            <a:custGeom>
              <a:avLst/>
              <a:gdLst>
                <a:gd name="T0" fmla="*/ 0 w 14"/>
                <a:gd name="T1" fmla="*/ 0 h 24"/>
                <a:gd name="T2" fmla="*/ 14 w 14"/>
                <a:gd name="T3" fmla="*/ 24 h 24"/>
                <a:gd name="T4" fmla="*/ 14 w 14"/>
                <a:gd name="T5" fmla="*/ 24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24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6" name="íşlîďè"/>
            <p:cNvSpPr/>
            <p:nvPr/>
          </p:nvSpPr>
          <p:spPr bwMode="auto">
            <a:xfrm>
              <a:off x="1619914" y="3831525"/>
              <a:ext cx="22225" cy="38100"/>
            </a:xfrm>
            <a:custGeom>
              <a:avLst/>
              <a:gdLst>
                <a:gd name="T0" fmla="*/ 0 w 14"/>
                <a:gd name="T1" fmla="*/ 0 h 24"/>
                <a:gd name="T2" fmla="*/ 14 w 14"/>
                <a:gd name="T3" fmla="*/ 24 h 24"/>
                <a:gd name="T4" fmla="*/ 14 w 14"/>
                <a:gd name="T5" fmla="*/ 24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24"/>
                  </a:lnTo>
                  <a:lnTo>
                    <a:pt x="14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7" name="ï$ļiḍé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8" name="iṡľíḓé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9" name="îṣļiḑé"/>
            <p:cNvSpPr/>
            <p:nvPr/>
          </p:nvSpPr>
          <p:spPr bwMode="auto">
            <a:xfrm>
              <a:off x="1116676" y="3152075"/>
              <a:ext cx="82550" cy="34925"/>
            </a:xfrm>
            <a:custGeom>
              <a:avLst/>
              <a:gdLst>
                <a:gd name="T0" fmla="*/ 10 w 39"/>
                <a:gd name="T1" fmla="*/ 1 h 17"/>
                <a:gd name="T2" fmla="*/ 18 w 39"/>
                <a:gd name="T3" fmla="*/ 13 h 17"/>
                <a:gd name="T4" fmla="*/ 18 w 39"/>
                <a:gd name="T5" fmla="*/ 13 h 17"/>
                <a:gd name="T6" fmla="*/ 39 w 39"/>
                <a:gd name="T7" fmla="*/ 17 h 17"/>
                <a:gd name="T8" fmla="*/ 10 w 39"/>
                <a:gd name="T9" fmla="*/ 1 h 17"/>
                <a:gd name="T10" fmla="*/ 5 w 39"/>
                <a:gd name="T11" fmla="*/ 0 h 17"/>
                <a:gd name="T12" fmla="*/ 0 w 39"/>
                <a:gd name="T13" fmla="*/ 1 h 17"/>
                <a:gd name="T14" fmla="*/ 10 w 39"/>
                <a:gd name="T15" fmla="*/ 14 h 17"/>
                <a:gd name="T16" fmla="*/ 14 w 39"/>
                <a:gd name="T17" fmla="*/ 13 h 17"/>
                <a:gd name="T18" fmla="*/ 6 w 39"/>
                <a:gd name="T19" fmla="*/ 0 h 17"/>
                <a:gd name="T20" fmla="*/ 5 w 3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17">
                  <a:moveTo>
                    <a:pt x="10" y="1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5" y="13"/>
                    <a:pt x="32" y="14"/>
                    <a:pt x="39" y="17"/>
                  </a:cubicBezTo>
                  <a:cubicBezTo>
                    <a:pt x="31" y="8"/>
                    <a:pt x="21" y="2"/>
                    <a:pt x="10" y="1"/>
                  </a:cubicBezTo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3" y="5"/>
                    <a:pt x="7" y="9"/>
                    <a:pt x="10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B8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00" name="ï$ḻïḋê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8 w 28"/>
                <a:gd name="T5" fmla="*/ 16 h 43"/>
                <a:gd name="T6" fmla="*/ 19 w 28"/>
                <a:gd name="T7" fmla="*/ 33 h 43"/>
                <a:gd name="T8" fmla="*/ 25 w 28"/>
                <a:gd name="T9" fmla="*/ 43 h 43"/>
                <a:gd name="T10" fmla="*/ 28 w 28"/>
                <a:gd name="T11" fmla="*/ 42 h 43"/>
                <a:gd name="T12" fmla="*/ 24 w 28"/>
                <a:gd name="T13" fmla="*/ 33 h 43"/>
                <a:gd name="T14" fmla="*/ 13 w 28"/>
                <a:gd name="T15" fmla="*/ 17 h 43"/>
                <a:gd name="T16" fmla="*/ 3 w 2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8" y="16"/>
                  </a:lnTo>
                  <a:lnTo>
                    <a:pt x="19" y="33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24" y="33"/>
                  </a:lnTo>
                  <a:lnTo>
                    <a:pt x="13" y="1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01" name="íṩ1ïḋé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8 w 28"/>
                <a:gd name="T5" fmla="*/ 16 h 43"/>
                <a:gd name="T6" fmla="*/ 19 w 28"/>
                <a:gd name="T7" fmla="*/ 33 h 43"/>
                <a:gd name="T8" fmla="*/ 25 w 28"/>
                <a:gd name="T9" fmla="*/ 43 h 43"/>
                <a:gd name="T10" fmla="*/ 28 w 28"/>
                <a:gd name="T11" fmla="*/ 42 h 43"/>
                <a:gd name="T12" fmla="*/ 24 w 28"/>
                <a:gd name="T13" fmla="*/ 33 h 43"/>
                <a:gd name="T14" fmla="*/ 13 w 28"/>
                <a:gd name="T15" fmla="*/ 17 h 43"/>
                <a:gd name="T16" fmla="*/ 3 w 2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8" y="16"/>
                  </a:lnTo>
                  <a:lnTo>
                    <a:pt x="19" y="33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24" y="33"/>
                  </a:lnTo>
                  <a:lnTo>
                    <a:pt x="13" y="1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</p:grpSp>
      <p:grpSp>
        <p:nvGrpSpPr>
          <p:cNvPr id="103" name="is1îḑè"/>
          <p:cNvGrpSpPr/>
          <p:nvPr/>
        </p:nvGrpSpPr>
        <p:grpSpPr>
          <a:xfrm>
            <a:off x="1540033" y="940206"/>
            <a:ext cx="2747844" cy="970279"/>
            <a:chOff x="1486986" y="1378373"/>
            <a:chExt cx="2108063" cy="970279"/>
          </a:xfrm>
        </p:grpSpPr>
        <p:sp>
          <p:nvSpPr>
            <p:cNvPr id="104" name="iŝľîḑè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05" name="ïṡḷïḋ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îŝḻîḍè"/>
          <p:cNvGrpSpPr/>
          <p:nvPr/>
        </p:nvGrpSpPr>
        <p:grpSpPr>
          <a:xfrm>
            <a:off x="3304787" y="5055317"/>
            <a:ext cx="2747844" cy="970279"/>
            <a:chOff x="1486986" y="1378373"/>
            <a:chExt cx="2108063" cy="970279"/>
          </a:xfrm>
        </p:grpSpPr>
        <p:sp>
          <p:nvSpPr>
            <p:cNvPr id="107" name="íSḻïḋ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08" name="ïṥliď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C5A46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rgbClr val="DC5A4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2" name="íş1îḓê"/>
          <p:cNvGrpSpPr/>
          <p:nvPr/>
        </p:nvGrpSpPr>
        <p:grpSpPr>
          <a:xfrm>
            <a:off x="7217584" y="5099414"/>
            <a:ext cx="2747844" cy="970279"/>
            <a:chOff x="1486986" y="1378373"/>
            <a:chExt cx="2108063" cy="970279"/>
          </a:xfrm>
        </p:grpSpPr>
        <p:sp>
          <p:nvSpPr>
            <p:cNvPr id="113" name="íṩḻîḍ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14" name="íŝḷî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4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îS1iďê"/>
          <p:cNvSpPr txBox="1"/>
          <p:nvPr/>
        </p:nvSpPr>
        <p:spPr>
          <a:xfrm>
            <a:off x="2593996" y="3031702"/>
            <a:ext cx="639919" cy="584775"/>
          </a:xfrm>
          <a:prstGeom prst="rect">
            <a:avLst/>
          </a:prstGeom>
          <a:noFill/>
          <a:effectLst/>
        </p:spPr>
        <p:txBody>
          <a:bodyPr wrap="none">
            <a:no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2016</a:t>
            </a:r>
            <a:endParaRPr lang="ru-RU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ïşlïďè"/>
          <p:cNvSpPr txBox="1"/>
          <p:nvPr/>
        </p:nvSpPr>
        <p:spPr>
          <a:xfrm>
            <a:off x="5635774" y="3031702"/>
            <a:ext cx="647397" cy="584775"/>
          </a:xfrm>
          <a:prstGeom prst="rect">
            <a:avLst/>
          </a:prstGeom>
          <a:noFill/>
          <a:effectLst/>
        </p:spPr>
        <p:txBody>
          <a:bodyPr wrap="none">
            <a:noAutofit/>
          </a:bodyPr>
          <a:lstStyle/>
          <a:p>
            <a:r>
              <a:rPr lang="en-US" altLang="zh-CN" sz="2000" dirty="0">
                <a:solidFill>
                  <a:schemeClr val="accent3"/>
                </a:solidFill>
                <a:cs typeface="+mn-ea"/>
                <a:sym typeface="+mn-lt"/>
              </a:rPr>
              <a:t>2018</a:t>
            </a:r>
            <a:endParaRPr lang="ru-RU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V="1">
            <a:off x="2890231" y="2384884"/>
            <a:ext cx="0" cy="562697"/>
          </a:xfrm>
          <a:prstGeom prst="line">
            <a:avLst/>
          </a:prstGeom>
          <a:ln w="0">
            <a:solidFill>
              <a:schemeClr val="accent1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"/>
          <p:cNvCxnSpPr/>
          <p:nvPr/>
        </p:nvCxnSpPr>
        <p:spPr>
          <a:xfrm flipV="1">
            <a:off x="5939487" y="2384884"/>
            <a:ext cx="0" cy="562697"/>
          </a:xfrm>
          <a:prstGeom prst="line">
            <a:avLst/>
          </a:prstGeom>
          <a:ln w="0">
            <a:solidFill>
              <a:schemeClr val="accent3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978672" y="2384884"/>
            <a:ext cx="0" cy="562697"/>
          </a:xfrm>
          <a:prstGeom prst="line">
            <a:avLst/>
          </a:prstGeom>
          <a:ln w="0">
            <a:solidFill>
              <a:schemeClr val="accent5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6"/>
          <p:cNvCxnSpPr/>
          <p:nvPr/>
        </p:nvCxnSpPr>
        <p:spPr>
          <a:xfrm flipV="1">
            <a:off x="4445838" y="4359525"/>
            <a:ext cx="0" cy="543817"/>
          </a:xfrm>
          <a:prstGeom prst="line">
            <a:avLst/>
          </a:prstGeom>
          <a:ln w="0">
            <a:solidFill>
              <a:schemeClr val="accent2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500156" y="4359525"/>
            <a:ext cx="0" cy="543817"/>
          </a:xfrm>
          <a:prstGeom prst="line">
            <a:avLst/>
          </a:prstGeom>
          <a:ln w="0">
            <a:solidFill>
              <a:schemeClr val="accent4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711509" y="3031702"/>
            <a:ext cx="10761354" cy="1332847"/>
            <a:chOff x="711509" y="3015373"/>
            <a:chExt cx="10761354" cy="1332847"/>
          </a:xfrm>
        </p:grpSpPr>
        <p:sp>
          <p:nvSpPr>
            <p:cNvPr id="11" name="îsľíḋe"/>
            <p:cNvSpPr txBox="1"/>
            <p:nvPr/>
          </p:nvSpPr>
          <p:spPr>
            <a:xfrm>
              <a:off x="8682436" y="3015373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  <a:cs typeface="+mn-ea"/>
                  <a:sym typeface="+mn-lt"/>
                </a:rPr>
                <a:t>2020</a:t>
              </a:r>
              <a:endParaRPr lang="ru-RU" sz="20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11509" y="3208321"/>
              <a:ext cx="10761354" cy="1139899"/>
              <a:chOff x="711509" y="3208321"/>
              <a:chExt cx="10761354" cy="1139899"/>
            </a:xfrm>
          </p:grpSpPr>
          <p:sp>
            <p:nvSpPr>
              <p:cNvPr id="4" name="îśḻïḑe"/>
              <p:cNvSpPr/>
              <p:nvPr/>
            </p:nvSpPr>
            <p:spPr bwMode="auto">
              <a:xfrm>
                <a:off x="711509" y="3208322"/>
                <a:ext cx="1534583" cy="855132"/>
              </a:xfrm>
              <a:custGeom>
                <a:avLst/>
                <a:gdLst>
                  <a:gd name="T0" fmla="*/ 0 w 725"/>
                  <a:gd name="T1" fmla="*/ 0 h 404"/>
                  <a:gd name="T2" fmla="*/ 0 w 725"/>
                  <a:gd name="T3" fmla="*/ 404 h 404"/>
                  <a:gd name="T4" fmla="*/ 725 w 725"/>
                  <a:gd name="T5" fmla="*/ 404 h 404"/>
                  <a:gd name="T6" fmla="*/ 324 w 725"/>
                  <a:gd name="T7" fmla="*/ 0 h 404"/>
                  <a:gd name="T8" fmla="*/ 0 w 725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404">
                    <a:moveTo>
                      <a:pt x="0" y="0"/>
                    </a:moveTo>
                    <a:lnTo>
                      <a:pt x="0" y="404"/>
                    </a:lnTo>
                    <a:lnTo>
                      <a:pt x="725" y="404"/>
                    </a:lnTo>
                    <a:lnTo>
                      <a:pt x="3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5" name="î$lïḍê"/>
              <p:cNvSpPr/>
              <p:nvPr/>
            </p:nvSpPr>
            <p:spPr bwMode="auto">
              <a:xfrm>
                <a:off x="979265" y="3426338"/>
                <a:ext cx="456869" cy="453433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22" y="1"/>
                  </a:cxn>
                  <a:cxn ang="0">
                    <a:pos x="0" y="28"/>
                  </a:cxn>
                  <a:cxn ang="0">
                    <a:pos x="22" y="55"/>
                  </a:cxn>
                  <a:cxn ang="0">
                    <a:pos x="33" y="55"/>
                  </a:cxn>
                  <a:cxn ang="0">
                    <a:pos x="56" y="28"/>
                  </a:cxn>
                  <a:cxn ang="0">
                    <a:pos x="20" y="7"/>
                  </a:cxn>
                  <a:cxn ang="0">
                    <a:pos x="10" y="14"/>
                  </a:cxn>
                  <a:cxn ang="0">
                    <a:pos x="7" y="19"/>
                  </a:cxn>
                  <a:cxn ang="0">
                    <a:pos x="11" y="25"/>
                  </a:cxn>
                  <a:cxn ang="0">
                    <a:pos x="7" y="19"/>
                  </a:cxn>
                  <a:cxn ang="0">
                    <a:pos x="5" y="30"/>
                  </a:cxn>
                  <a:cxn ang="0">
                    <a:pos x="12" y="36"/>
                  </a:cxn>
                  <a:cxn ang="0">
                    <a:pos x="9" y="41"/>
                  </a:cxn>
                  <a:cxn ang="0">
                    <a:pos x="20" y="49"/>
                  </a:cxn>
                  <a:cxn ang="0">
                    <a:pos x="25" y="46"/>
                  </a:cxn>
                  <a:cxn ang="0">
                    <a:pos x="25" y="41"/>
                  </a:cxn>
                  <a:cxn ang="0">
                    <a:pos x="25" y="36"/>
                  </a:cxn>
                  <a:cxn ang="0">
                    <a:pos x="16" y="30"/>
                  </a:cxn>
                  <a:cxn ang="0">
                    <a:pos x="25" y="36"/>
                  </a:cxn>
                  <a:cxn ang="0">
                    <a:pos x="16" y="25"/>
                  </a:cxn>
                  <a:cxn ang="0">
                    <a:pos x="25" y="19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48" y="19"/>
                  </a:cxn>
                  <a:cxn ang="0">
                    <a:pos x="45" y="25"/>
                  </a:cxn>
                  <a:cxn ang="0">
                    <a:pos x="48" y="19"/>
                  </a:cxn>
                  <a:cxn ang="0">
                    <a:pos x="41" y="14"/>
                  </a:cxn>
                  <a:cxn ang="0">
                    <a:pos x="45" y="14"/>
                  </a:cxn>
                  <a:cxn ang="0">
                    <a:pos x="34" y="14"/>
                  </a:cxn>
                  <a:cxn ang="0">
                    <a:pos x="30" y="10"/>
                  </a:cxn>
                  <a:cxn ang="0">
                    <a:pos x="38" y="19"/>
                  </a:cxn>
                  <a:cxn ang="0">
                    <a:pos x="30" y="25"/>
                  </a:cxn>
                  <a:cxn ang="0">
                    <a:pos x="30" y="30"/>
                  </a:cxn>
                  <a:cxn ang="0">
                    <a:pos x="38" y="36"/>
                  </a:cxn>
                  <a:cxn ang="0">
                    <a:pos x="30" y="30"/>
                  </a:cxn>
                  <a:cxn ang="0">
                    <a:pos x="30" y="41"/>
                  </a:cxn>
                  <a:cxn ang="0">
                    <a:pos x="30" y="46"/>
                  </a:cxn>
                  <a:cxn ang="0">
                    <a:pos x="41" y="41"/>
                  </a:cxn>
                  <a:cxn ang="0">
                    <a:pos x="35" y="49"/>
                  </a:cxn>
                  <a:cxn ang="0">
                    <a:pos x="45" y="30"/>
                  </a:cxn>
                  <a:cxn ang="0">
                    <a:pos x="49" y="36"/>
                  </a:cxn>
                </a:cxnLst>
                <a:rect l="0" t="0" r="r" b="b"/>
                <a:pathLst>
                  <a:path w="56" h="56">
                    <a:moveTo>
                      <a:pt x="46" y="7"/>
                    </a:moveTo>
                    <a:cubicBezTo>
                      <a:pt x="42" y="4"/>
                      <a:pt x="38" y="1"/>
                      <a:pt x="33" y="1"/>
                    </a:cubicBezTo>
                    <a:cubicBezTo>
                      <a:pt x="31" y="0"/>
                      <a:pt x="30" y="0"/>
                      <a:pt x="28" y="0"/>
                    </a:cubicBezTo>
                    <a:cubicBezTo>
                      <a:pt x="26" y="0"/>
                      <a:pt x="24" y="0"/>
                      <a:pt x="22" y="1"/>
                    </a:cubicBezTo>
                    <a:cubicBezTo>
                      <a:pt x="17" y="1"/>
                      <a:pt x="13" y="4"/>
                      <a:pt x="10" y="7"/>
                    </a:cubicBezTo>
                    <a:cubicBezTo>
                      <a:pt x="3" y="12"/>
                      <a:pt x="0" y="19"/>
                      <a:pt x="0" y="28"/>
                    </a:cubicBezTo>
                    <a:cubicBezTo>
                      <a:pt x="0" y="37"/>
                      <a:pt x="3" y="44"/>
                      <a:pt x="10" y="49"/>
                    </a:cubicBezTo>
                    <a:cubicBezTo>
                      <a:pt x="13" y="52"/>
                      <a:pt x="17" y="55"/>
                      <a:pt x="22" y="55"/>
                    </a:cubicBezTo>
                    <a:cubicBezTo>
                      <a:pt x="24" y="56"/>
                      <a:pt x="26" y="56"/>
                      <a:pt x="28" y="56"/>
                    </a:cubicBezTo>
                    <a:cubicBezTo>
                      <a:pt x="30" y="56"/>
                      <a:pt x="31" y="56"/>
                      <a:pt x="33" y="55"/>
                    </a:cubicBezTo>
                    <a:cubicBezTo>
                      <a:pt x="38" y="55"/>
                      <a:pt x="42" y="52"/>
                      <a:pt x="46" y="49"/>
                    </a:cubicBezTo>
                    <a:cubicBezTo>
                      <a:pt x="52" y="44"/>
                      <a:pt x="56" y="37"/>
                      <a:pt x="56" y="28"/>
                    </a:cubicBezTo>
                    <a:cubicBezTo>
                      <a:pt x="56" y="19"/>
                      <a:pt x="52" y="12"/>
                      <a:pt x="46" y="7"/>
                    </a:cubicBezTo>
                    <a:close/>
                    <a:moveTo>
                      <a:pt x="20" y="7"/>
                    </a:moveTo>
                    <a:cubicBezTo>
                      <a:pt x="18" y="9"/>
                      <a:pt x="16" y="11"/>
                      <a:pt x="14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1"/>
                      <a:pt x="16" y="8"/>
                      <a:pt x="20" y="7"/>
                    </a:cubicBezTo>
                    <a:close/>
                    <a:moveTo>
                      <a:pt x="7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21"/>
                      <a:pt x="11" y="23"/>
                      <a:pt x="11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3"/>
                      <a:pt x="6" y="21"/>
                      <a:pt x="7" y="19"/>
                    </a:cubicBezTo>
                    <a:close/>
                    <a:moveTo>
                      <a:pt x="6" y="36"/>
                    </a:moveTo>
                    <a:cubicBezTo>
                      <a:pt x="6" y="34"/>
                      <a:pt x="5" y="32"/>
                      <a:pt x="5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2"/>
                      <a:pt x="11" y="34"/>
                      <a:pt x="12" y="36"/>
                    </a:cubicBezTo>
                    <a:lnTo>
                      <a:pt x="6" y="36"/>
                    </a:lnTo>
                    <a:close/>
                    <a:moveTo>
                      <a:pt x="9" y="41"/>
                    </a:moveTo>
                    <a:cubicBezTo>
                      <a:pt x="14" y="41"/>
                      <a:pt x="14" y="41"/>
                      <a:pt x="14" y="41"/>
                    </a:cubicBezTo>
                    <a:cubicBezTo>
                      <a:pt x="16" y="44"/>
                      <a:pt x="18" y="47"/>
                      <a:pt x="20" y="49"/>
                    </a:cubicBezTo>
                    <a:cubicBezTo>
                      <a:pt x="16" y="48"/>
                      <a:pt x="12" y="45"/>
                      <a:pt x="9" y="41"/>
                    </a:cubicBezTo>
                    <a:close/>
                    <a:moveTo>
                      <a:pt x="25" y="46"/>
                    </a:moveTo>
                    <a:cubicBezTo>
                      <a:pt x="23" y="45"/>
                      <a:pt x="22" y="43"/>
                      <a:pt x="20" y="41"/>
                    </a:cubicBezTo>
                    <a:cubicBezTo>
                      <a:pt x="25" y="41"/>
                      <a:pt x="25" y="41"/>
                      <a:pt x="25" y="41"/>
                    </a:cubicBezTo>
                    <a:lnTo>
                      <a:pt x="25" y="46"/>
                    </a:lnTo>
                    <a:close/>
                    <a:moveTo>
                      <a:pt x="25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4"/>
                      <a:pt x="16" y="32"/>
                      <a:pt x="16" y="30"/>
                    </a:cubicBezTo>
                    <a:cubicBezTo>
                      <a:pt x="25" y="30"/>
                      <a:pt x="25" y="30"/>
                      <a:pt x="25" y="30"/>
                    </a:cubicBezTo>
                    <a:lnTo>
                      <a:pt x="25" y="36"/>
                    </a:lnTo>
                    <a:close/>
                    <a:moveTo>
                      <a:pt x="25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3"/>
                      <a:pt x="17" y="21"/>
                      <a:pt x="18" y="19"/>
                    </a:cubicBezTo>
                    <a:cubicBezTo>
                      <a:pt x="25" y="19"/>
                      <a:pt x="25" y="19"/>
                      <a:pt x="25" y="19"/>
                    </a:cubicBezTo>
                    <a:lnTo>
                      <a:pt x="25" y="25"/>
                    </a:lnTo>
                    <a:close/>
                    <a:moveTo>
                      <a:pt x="25" y="14"/>
                    </a:move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2"/>
                      <a:pt x="23" y="11"/>
                      <a:pt x="25" y="10"/>
                    </a:cubicBezTo>
                    <a:lnTo>
                      <a:pt x="25" y="14"/>
                    </a:lnTo>
                    <a:close/>
                    <a:moveTo>
                      <a:pt x="48" y="19"/>
                    </a:moveTo>
                    <a:cubicBezTo>
                      <a:pt x="49" y="21"/>
                      <a:pt x="50" y="23"/>
                      <a:pt x="50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4" y="23"/>
                      <a:pt x="44" y="21"/>
                      <a:pt x="43" y="19"/>
                    </a:cubicBezTo>
                    <a:lnTo>
                      <a:pt x="48" y="19"/>
                    </a:lnTo>
                    <a:close/>
                    <a:moveTo>
                      <a:pt x="45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39" y="11"/>
                      <a:pt x="37" y="9"/>
                      <a:pt x="35" y="7"/>
                    </a:cubicBezTo>
                    <a:cubicBezTo>
                      <a:pt x="39" y="8"/>
                      <a:pt x="42" y="11"/>
                      <a:pt x="45" y="14"/>
                    </a:cubicBezTo>
                    <a:close/>
                    <a:moveTo>
                      <a:pt x="30" y="10"/>
                    </a:moveTo>
                    <a:cubicBezTo>
                      <a:pt x="32" y="11"/>
                      <a:pt x="33" y="12"/>
                      <a:pt x="34" y="14"/>
                    </a:cubicBezTo>
                    <a:cubicBezTo>
                      <a:pt x="30" y="14"/>
                      <a:pt x="30" y="14"/>
                      <a:pt x="30" y="14"/>
                    </a:cubicBezTo>
                    <a:lnTo>
                      <a:pt x="30" y="10"/>
                    </a:lnTo>
                    <a:close/>
                    <a:moveTo>
                      <a:pt x="30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21"/>
                      <a:pt x="39" y="23"/>
                      <a:pt x="39" y="25"/>
                    </a:cubicBezTo>
                    <a:cubicBezTo>
                      <a:pt x="30" y="25"/>
                      <a:pt x="30" y="25"/>
                      <a:pt x="30" y="25"/>
                    </a:cubicBezTo>
                    <a:lnTo>
                      <a:pt x="30" y="19"/>
                    </a:lnTo>
                    <a:close/>
                    <a:moveTo>
                      <a:pt x="30" y="30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2"/>
                      <a:pt x="39" y="34"/>
                      <a:pt x="38" y="36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30" y="30"/>
                    </a:lnTo>
                    <a:close/>
                    <a:moveTo>
                      <a:pt x="30" y="46"/>
                    </a:moveTo>
                    <a:cubicBezTo>
                      <a:pt x="30" y="41"/>
                      <a:pt x="30" y="41"/>
                      <a:pt x="30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43"/>
                      <a:pt x="32" y="45"/>
                      <a:pt x="30" y="46"/>
                    </a:cubicBezTo>
                    <a:close/>
                    <a:moveTo>
                      <a:pt x="35" y="49"/>
                    </a:moveTo>
                    <a:cubicBezTo>
                      <a:pt x="38" y="47"/>
                      <a:pt x="40" y="44"/>
                      <a:pt x="41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3" y="45"/>
                      <a:pt x="39" y="48"/>
                      <a:pt x="35" y="49"/>
                    </a:cubicBezTo>
                    <a:close/>
                    <a:moveTo>
                      <a:pt x="44" y="36"/>
                    </a:moveTo>
                    <a:cubicBezTo>
                      <a:pt x="44" y="34"/>
                      <a:pt x="44" y="32"/>
                      <a:pt x="45" y="30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50" y="32"/>
                      <a:pt x="49" y="34"/>
                      <a:pt x="49" y="36"/>
                    </a:cubicBezTo>
                    <a:lnTo>
                      <a:pt x="44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6" name="íśḷïḋe"/>
              <p:cNvSpPr/>
              <p:nvPr/>
            </p:nvSpPr>
            <p:spPr bwMode="auto">
              <a:xfrm>
                <a:off x="2069739" y="3208321"/>
                <a:ext cx="1699684" cy="855132"/>
              </a:xfrm>
              <a:custGeom>
                <a:avLst/>
                <a:gdLst>
                  <a:gd name="T0" fmla="*/ 663 w 803"/>
                  <a:gd name="T1" fmla="*/ 0 h 404"/>
                  <a:gd name="T2" fmla="*/ 401 w 803"/>
                  <a:gd name="T3" fmla="*/ 262 h 404"/>
                  <a:gd name="T4" fmla="*/ 141 w 803"/>
                  <a:gd name="T5" fmla="*/ 0 h 404"/>
                  <a:gd name="T6" fmla="*/ 0 w 803"/>
                  <a:gd name="T7" fmla="*/ 0 h 404"/>
                  <a:gd name="T8" fmla="*/ 401 w 803"/>
                  <a:gd name="T9" fmla="*/ 404 h 404"/>
                  <a:gd name="T10" fmla="*/ 803 w 803"/>
                  <a:gd name="T11" fmla="*/ 0 h 404"/>
                  <a:gd name="T12" fmla="*/ 663 w 803"/>
                  <a:gd name="T13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3" h="404">
                    <a:moveTo>
                      <a:pt x="663" y="0"/>
                    </a:moveTo>
                    <a:lnTo>
                      <a:pt x="401" y="262"/>
                    </a:lnTo>
                    <a:lnTo>
                      <a:pt x="141" y="0"/>
                    </a:lnTo>
                    <a:lnTo>
                      <a:pt x="0" y="0"/>
                    </a:lnTo>
                    <a:lnTo>
                      <a:pt x="401" y="404"/>
                    </a:lnTo>
                    <a:lnTo>
                      <a:pt x="803" y="0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8" name="îṩ1ïḋe"/>
              <p:cNvSpPr/>
              <p:nvPr/>
            </p:nvSpPr>
            <p:spPr bwMode="auto">
              <a:xfrm>
                <a:off x="5116401" y="3208321"/>
                <a:ext cx="1699684" cy="855132"/>
              </a:xfrm>
              <a:custGeom>
                <a:avLst/>
                <a:gdLst>
                  <a:gd name="T0" fmla="*/ 662 w 803"/>
                  <a:gd name="T1" fmla="*/ 0 h 404"/>
                  <a:gd name="T2" fmla="*/ 401 w 803"/>
                  <a:gd name="T3" fmla="*/ 262 h 404"/>
                  <a:gd name="T4" fmla="*/ 140 w 803"/>
                  <a:gd name="T5" fmla="*/ 0 h 404"/>
                  <a:gd name="T6" fmla="*/ 0 w 803"/>
                  <a:gd name="T7" fmla="*/ 0 h 404"/>
                  <a:gd name="T8" fmla="*/ 401 w 803"/>
                  <a:gd name="T9" fmla="*/ 404 h 404"/>
                  <a:gd name="T10" fmla="*/ 803 w 803"/>
                  <a:gd name="T11" fmla="*/ 0 h 404"/>
                  <a:gd name="T12" fmla="*/ 662 w 803"/>
                  <a:gd name="T13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3" h="404">
                    <a:moveTo>
                      <a:pt x="662" y="0"/>
                    </a:moveTo>
                    <a:lnTo>
                      <a:pt x="401" y="262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401" y="404"/>
                    </a:lnTo>
                    <a:lnTo>
                      <a:pt x="803" y="0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10" name="išliḋé"/>
              <p:cNvSpPr/>
              <p:nvPr/>
            </p:nvSpPr>
            <p:spPr bwMode="auto">
              <a:xfrm>
                <a:off x="8163063" y="3208321"/>
                <a:ext cx="1699684" cy="855132"/>
              </a:xfrm>
              <a:custGeom>
                <a:avLst/>
                <a:gdLst>
                  <a:gd name="T0" fmla="*/ 662 w 803"/>
                  <a:gd name="T1" fmla="*/ 0 h 404"/>
                  <a:gd name="T2" fmla="*/ 401 w 803"/>
                  <a:gd name="T3" fmla="*/ 262 h 404"/>
                  <a:gd name="T4" fmla="*/ 140 w 803"/>
                  <a:gd name="T5" fmla="*/ 0 h 404"/>
                  <a:gd name="T6" fmla="*/ 0 w 803"/>
                  <a:gd name="T7" fmla="*/ 0 h 404"/>
                  <a:gd name="T8" fmla="*/ 401 w 803"/>
                  <a:gd name="T9" fmla="*/ 404 h 404"/>
                  <a:gd name="T10" fmla="*/ 803 w 803"/>
                  <a:gd name="T11" fmla="*/ 0 h 404"/>
                  <a:gd name="T12" fmla="*/ 662 w 803"/>
                  <a:gd name="T13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3" h="404">
                    <a:moveTo>
                      <a:pt x="662" y="0"/>
                    </a:moveTo>
                    <a:lnTo>
                      <a:pt x="401" y="262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401" y="404"/>
                    </a:lnTo>
                    <a:lnTo>
                      <a:pt x="803" y="0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15" name="işḷïdê"/>
              <p:cNvSpPr/>
              <p:nvPr/>
            </p:nvSpPr>
            <p:spPr bwMode="auto">
              <a:xfrm>
                <a:off x="3593070" y="3208323"/>
                <a:ext cx="1699684" cy="855132"/>
              </a:xfrm>
              <a:custGeom>
                <a:avLst/>
                <a:gdLst>
                  <a:gd name="T0" fmla="*/ 141 w 803"/>
                  <a:gd name="T1" fmla="*/ 404 h 404"/>
                  <a:gd name="T2" fmla="*/ 402 w 803"/>
                  <a:gd name="T3" fmla="*/ 141 h 404"/>
                  <a:gd name="T4" fmla="*/ 663 w 803"/>
                  <a:gd name="T5" fmla="*/ 404 h 404"/>
                  <a:gd name="T6" fmla="*/ 803 w 803"/>
                  <a:gd name="T7" fmla="*/ 404 h 404"/>
                  <a:gd name="T8" fmla="*/ 402 w 803"/>
                  <a:gd name="T9" fmla="*/ 0 h 404"/>
                  <a:gd name="T10" fmla="*/ 0 w 803"/>
                  <a:gd name="T11" fmla="*/ 404 h 404"/>
                  <a:gd name="T12" fmla="*/ 141 w 803"/>
                  <a:gd name="T13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3" h="404">
                    <a:moveTo>
                      <a:pt x="141" y="404"/>
                    </a:moveTo>
                    <a:lnTo>
                      <a:pt x="402" y="141"/>
                    </a:lnTo>
                    <a:lnTo>
                      <a:pt x="663" y="404"/>
                    </a:lnTo>
                    <a:lnTo>
                      <a:pt x="803" y="404"/>
                    </a:lnTo>
                    <a:lnTo>
                      <a:pt x="402" y="0"/>
                    </a:lnTo>
                    <a:lnTo>
                      <a:pt x="0" y="404"/>
                    </a:lnTo>
                    <a:lnTo>
                      <a:pt x="141" y="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16" name="îṥliḍe"/>
              <p:cNvSpPr txBox="1"/>
              <p:nvPr/>
            </p:nvSpPr>
            <p:spPr>
              <a:xfrm>
                <a:off x="4041933" y="3763445"/>
                <a:ext cx="682430" cy="584775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  <a:cs typeface="+mn-ea"/>
                    <a:sym typeface="+mn-lt"/>
                  </a:rPr>
                  <a:t>2017</a:t>
                </a:r>
                <a:endParaRPr lang="ru-RU" sz="2000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iṣ1idè"/>
              <p:cNvSpPr/>
              <p:nvPr/>
            </p:nvSpPr>
            <p:spPr bwMode="auto">
              <a:xfrm>
                <a:off x="6639732" y="3208323"/>
                <a:ext cx="1699684" cy="855132"/>
              </a:xfrm>
              <a:custGeom>
                <a:avLst/>
                <a:gdLst>
                  <a:gd name="T0" fmla="*/ 140 w 803"/>
                  <a:gd name="T1" fmla="*/ 404 h 404"/>
                  <a:gd name="T2" fmla="*/ 402 w 803"/>
                  <a:gd name="T3" fmla="*/ 141 h 404"/>
                  <a:gd name="T4" fmla="*/ 662 w 803"/>
                  <a:gd name="T5" fmla="*/ 404 h 404"/>
                  <a:gd name="T6" fmla="*/ 803 w 803"/>
                  <a:gd name="T7" fmla="*/ 404 h 404"/>
                  <a:gd name="T8" fmla="*/ 402 w 803"/>
                  <a:gd name="T9" fmla="*/ 0 h 404"/>
                  <a:gd name="T10" fmla="*/ 0 w 803"/>
                  <a:gd name="T11" fmla="*/ 404 h 404"/>
                  <a:gd name="T12" fmla="*/ 140 w 803"/>
                  <a:gd name="T13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3" h="404">
                    <a:moveTo>
                      <a:pt x="140" y="404"/>
                    </a:moveTo>
                    <a:lnTo>
                      <a:pt x="402" y="141"/>
                    </a:lnTo>
                    <a:lnTo>
                      <a:pt x="662" y="404"/>
                    </a:lnTo>
                    <a:lnTo>
                      <a:pt x="803" y="404"/>
                    </a:lnTo>
                    <a:lnTo>
                      <a:pt x="402" y="0"/>
                    </a:lnTo>
                    <a:lnTo>
                      <a:pt x="0" y="404"/>
                    </a:lnTo>
                    <a:lnTo>
                      <a:pt x="140" y="4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  <p:sp>
            <p:nvSpPr>
              <p:cNvPr id="18" name="îṥľíďè"/>
              <p:cNvSpPr txBox="1"/>
              <p:nvPr/>
            </p:nvSpPr>
            <p:spPr>
              <a:xfrm>
                <a:off x="7119386" y="3763445"/>
                <a:ext cx="682429" cy="584775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4"/>
                    </a:solidFill>
                    <a:cs typeface="+mn-ea"/>
                    <a:sym typeface="+mn-lt"/>
                  </a:rPr>
                  <a:t>2019</a:t>
                </a:r>
                <a:endParaRPr lang="ru-RU" sz="2000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ïṥḷíḑê"/>
              <p:cNvSpPr/>
              <p:nvPr/>
            </p:nvSpPr>
            <p:spPr bwMode="auto">
              <a:xfrm>
                <a:off x="9686395" y="3208323"/>
                <a:ext cx="1786468" cy="855132"/>
              </a:xfrm>
              <a:custGeom>
                <a:avLst/>
                <a:gdLst>
                  <a:gd name="T0" fmla="*/ 643 w 844"/>
                  <a:gd name="T1" fmla="*/ 0 h 404"/>
                  <a:gd name="T2" fmla="*/ 517 w 844"/>
                  <a:gd name="T3" fmla="*/ 0 h 404"/>
                  <a:gd name="T4" fmla="*/ 402 w 844"/>
                  <a:gd name="T5" fmla="*/ 0 h 404"/>
                  <a:gd name="T6" fmla="*/ 402 w 844"/>
                  <a:gd name="T7" fmla="*/ 0 h 404"/>
                  <a:gd name="T8" fmla="*/ 402 w 844"/>
                  <a:gd name="T9" fmla="*/ 0 h 404"/>
                  <a:gd name="T10" fmla="*/ 0 w 844"/>
                  <a:gd name="T11" fmla="*/ 404 h 404"/>
                  <a:gd name="T12" fmla="*/ 402 w 844"/>
                  <a:gd name="T13" fmla="*/ 404 h 404"/>
                  <a:gd name="T14" fmla="*/ 517 w 844"/>
                  <a:gd name="T15" fmla="*/ 404 h 404"/>
                  <a:gd name="T16" fmla="*/ 643 w 844"/>
                  <a:gd name="T17" fmla="*/ 404 h 404"/>
                  <a:gd name="T18" fmla="*/ 844 w 844"/>
                  <a:gd name="T19" fmla="*/ 202 h 404"/>
                  <a:gd name="T20" fmla="*/ 844 w 844"/>
                  <a:gd name="T21" fmla="*/ 202 h 404"/>
                  <a:gd name="T22" fmla="*/ 844 w 844"/>
                  <a:gd name="T23" fmla="*/ 202 h 404"/>
                  <a:gd name="T24" fmla="*/ 643 w 844"/>
                  <a:gd name="T25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4" h="404">
                    <a:moveTo>
                      <a:pt x="643" y="0"/>
                    </a:moveTo>
                    <a:lnTo>
                      <a:pt x="517" y="0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0" y="404"/>
                    </a:lnTo>
                    <a:lnTo>
                      <a:pt x="402" y="404"/>
                    </a:lnTo>
                    <a:lnTo>
                      <a:pt x="517" y="404"/>
                    </a:lnTo>
                    <a:lnTo>
                      <a:pt x="643" y="404"/>
                    </a:lnTo>
                    <a:lnTo>
                      <a:pt x="844" y="202"/>
                    </a:lnTo>
                    <a:lnTo>
                      <a:pt x="844" y="202"/>
                    </a:lnTo>
                    <a:lnTo>
                      <a:pt x="844" y="202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0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is1îḑè"/>
          <p:cNvGrpSpPr/>
          <p:nvPr/>
        </p:nvGrpSpPr>
        <p:grpSpPr>
          <a:xfrm>
            <a:off x="1540033" y="940206"/>
            <a:ext cx="2747844" cy="970279"/>
            <a:chOff x="1486986" y="1378373"/>
            <a:chExt cx="2108063" cy="970279"/>
          </a:xfrm>
        </p:grpSpPr>
        <p:sp>
          <p:nvSpPr>
            <p:cNvPr id="40" name="iŝľîḑè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41" name="ïṡḷïḋ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îŝḻîḍè"/>
          <p:cNvGrpSpPr/>
          <p:nvPr/>
        </p:nvGrpSpPr>
        <p:grpSpPr>
          <a:xfrm>
            <a:off x="3304787" y="5055317"/>
            <a:ext cx="2747844" cy="970279"/>
            <a:chOff x="1486986" y="1378373"/>
            <a:chExt cx="2108063" cy="970279"/>
          </a:xfrm>
        </p:grpSpPr>
        <p:sp>
          <p:nvSpPr>
            <p:cNvPr id="43" name="íSḻïḋ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44" name="ïṥliď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ïS1îḋê"/>
          <p:cNvGrpSpPr/>
          <p:nvPr/>
        </p:nvGrpSpPr>
        <p:grpSpPr>
          <a:xfrm>
            <a:off x="4592321" y="883238"/>
            <a:ext cx="2747844" cy="970279"/>
            <a:chOff x="1486986" y="1378373"/>
            <a:chExt cx="2108063" cy="970279"/>
          </a:xfrm>
        </p:grpSpPr>
        <p:sp>
          <p:nvSpPr>
            <p:cNvPr id="46" name="iṩlïḍe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47" name="ïS1í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3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íş1îḓê"/>
          <p:cNvGrpSpPr/>
          <p:nvPr/>
        </p:nvGrpSpPr>
        <p:grpSpPr>
          <a:xfrm>
            <a:off x="6427893" y="5055317"/>
            <a:ext cx="2747844" cy="970279"/>
            <a:chOff x="1486986" y="1378373"/>
            <a:chExt cx="2108063" cy="970279"/>
          </a:xfrm>
        </p:grpSpPr>
        <p:sp>
          <p:nvSpPr>
            <p:cNvPr id="49" name="íṩḻîḍ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50" name="íŝḷî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4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ïS1îḋê"/>
          <p:cNvGrpSpPr/>
          <p:nvPr/>
        </p:nvGrpSpPr>
        <p:grpSpPr>
          <a:xfrm>
            <a:off x="7447109" y="936092"/>
            <a:ext cx="2747844" cy="970279"/>
            <a:chOff x="1486986" y="1378373"/>
            <a:chExt cx="2108063" cy="970279"/>
          </a:xfrm>
        </p:grpSpPr>
        <p:sp>
          <p:nvSpPr>
            <p:cNvPr id="53" name="iṩlïḍe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54" name="ïS1í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F0AA50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rgbClr val="F0AA5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92213" y="3837215"/>
            <a:ext cx="10704626" cy="0"/>
          </a:xfrm>
          <a:prstGeom prst="line">
            <a:avLst/>
          </a:prstGeom>
          <a:ln w="41275">
            <a:solidFill>
              <a:schemeClr val="bg2">
                <a:lumMod val="9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/>
          <p:nvPr/>
        </p:nvSpPr>
        <p:spPr>
          <a:xfrm>
            <a:off x="1133872" y="174624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0" name="Group 18"/>
          <p:cNvGrpSpPr/>
          <p:nvPr/>
        </p:nvGrpSpPr>
        <p:grpSpPr bwMode="auto">
          <a:xfrm>
            <a:off x="409574" y="1550194"/>
            <a:ext cx="2105025" cy="1420114"/>
            <a:chOff x="13667389" y="2901411"/>
            <a:chExt cx="3608336" cy="2840463"/>
          </a:xfrm>
        </p:grpSpPr>
        <p:sp>
          <p:nvSpPr>
            <p:cNvPr id="81" name="Rectangle 86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amet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consectetur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adipiscing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elit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sed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do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eiusmod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tempor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minim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veniam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quis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nostrud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TextBox 46"/>
            <p:cNvSpPr txBox="1">
              <a:spLocks noChangeArrowheads="1"/>
            </p:cNvSpPr>
            <p:nvPr/>
          </p:nvSpPr>
          <p:spPr bwMode="auto">
            <a:xfrm>
              <a:off x="14689868" y="2901411"/>
              <a:ext cx="1848408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2015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Group 20"/>
          <p:cNvGrpSpPr/>
          <p:nvPr/>
        </p:nvGrpSpPr>
        <p:grpSpPr bwMode="auto">
          <a:xfrm>
            <a:off x="1948656" y="4738006"/>
            <a:ext cx="2105025" cy="1420103"/>
            <a:chOff x="4228034" y="10087159"/>
            <a:chExt cx="3608336" cy="2840485"/>
          </a:xfrm>
        </p:grpSpPr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228036" y="11511733"/>
              <a:ext cx="3608334" cy="141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amet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consectetur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adipiscing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elit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sed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do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eiusmod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tempor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minim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veniam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quis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nostrud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Text Box 27"/>
            <p:cNvSpPr txBox="1"/>
            <p:nvPr/>
          </p:nvSpPr>
          <p:spPr bwMode="auto">
            <a:xfrm>
              <a:off x="4228034" y="10871242"/>
              <a:ext cx="3608336" cy="59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TextBox 46"/>
            <p:cNvSpPr txBox="1">
              <a:spLocks noChangeArrowheads="1"/>
            </p:cNvSpPr>
            <p:nvPr/>
          </p:nvSpPr>
          <p:spPr bwMode="auto">
            <a:xfrm>
              <a:off x="5250515" y="10087159"/>
              <a:ext cx="1653839" cy="73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2016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8" name="Group 100"/>
          <p:cNvGrpSpPr/>
          <p:nvPr/>
        </p:nvGrpSpPr>
        <p:grpSpPr bwMode="auto">
          <a:xfrm>
            <a:off x="3487737" y="1550194"/>
            <a:ext cx="2105025" cy="1420114"/>
            <a:chOff x="13667389" y="2901411"/>
            <a:chExt cx="3608336" cy="2840463"/>
          </a:xfrm>
        </p:grpSpPr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TextBox 46"/>
            <p:cNvSpPr txBox="1">
              <a:spLocks noChangeArrowheads="1"/>
            </p:cNvSpPr>
            <p:nvPr/>
          </p:nvSpPr>
          <p:spPr bwMode="auto">
            <a:xfrm>
              <a:off x="14689870" y="2901411"/>
              <a:ext cx="1659283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2017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Group 21"/>
          <p:cNvGrpSpPr/>
          <p:nvPr/>
        </p:nvGrpSpPr>
        <p:grpSpPr bwMode="auto">
          <a:xfrm>
            <a:off x="5027612" y="4738006"/>
            <a:ext cx="2105025" cy="1420103"/>
            <a:chOff x="10384724" y="10087159"/>
            <a:chExt cx="3608336" cy="2840485"/>
          </a:xfrm>
        </p:grpSpPr>
        <p:sp>
          <p:nvSpPr>
            <p:cNvPr id="93" name="Rectangle 110"/>
            <p:cNvSpPr>
              <a:spLocks noChangeArrowheads="1"/>
            </p:cNvSpPr>
            <p:nvPr/>
          </p:nvSpPr>
          <p:spPr bwMode="auto">
            <a:xfrm>
              <a:off x="10384726" y="11511733"/>
              <a:ext cx="3608334" cy="141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Text Box 27"/>
            <p:cNvSpPr txBox="1"/>
            <p:nvPr/>
          </p:nvSpPr>
          <p:spPr bwMode="auto">
            <a:xfrm>
              <a:off x="10384724" y="10871242"/>
              <a:ext cx="3608336" cy="59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TextBox 46"/>
            <p:cNvSpPr txBox="1">
              <a:spLocks noChangeArrowheads="1"/>
            </p:cNvSpPr>
            <p:nvPr/>
          </p:nvSpPr>
          <p:spPr bwMode="auto">
            <a:xfrm>
              <a:off x="11407205" y="10087159"/>
              <a:ext cx="1653839" cy="73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2018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6" name="Group 114"/>
          <p:cNvGrpSpPr/>
          <p:nvPr/>
        </p:nvGrpSpPr>
        <p:grpSpPr bwMode="auto">
          <a:xfrm>
            <a:off x="6566693" y="1550194"/>
            <a:ext cx="2105025" cy="1420114"/>
            <a:chOff x="13667389" y="2901411"/>
            <a:chExt cx="3608336" cy="2840463"/>
          </a:xfrm>
        </p:grpSpPr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TextBox 46"/>
            <p:cNvSpPr txBox="1">
              <a:spLocks noChangeArrowheads="1"/>
            </p:cNvSpPr>
            <p:nvPr/>
          </p:nvSpPr>
          <p:spPr bwMode="auto">
            <a:xfrm>
              <a:off x="14689870" y="2901411"/>
              <a:ext cx="1659283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2019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0" name="Group 22"/>
          <p:cNvGrpSpPr/>
          <p:nvPr/>
        </p:nvGrpSpPr>
        <p:grpSpPr bwMode="auto">
          <a:xfrm>
            <a:off x="8105774" y="4738006"/>
            <a:ext cx="2105025" cy="1420103"/>
            <a:chOff x="16541416" y="10087159"/>
            <a:chExt cx="3608336" cy="2840485"/>
          </a:xfrm>
        </p:grpSpPr>
        <p:sp>
          <p:nvSpPr>
            <p:cNvPr id="101" name="Rectangle 124"/>
            <p:cNvSpPr>
              <a:spLocks noChangeArrowheads="1"/>
            </p:cNvSpPr>
            <p:nvPr/>
          </p:nvSpPr>
          <p:spPr bwMode="auto">
            <a:xfrm>
              <a:off x="16541418" y="11511733"/>
              <a:ext cx="3608334" cy="141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Text Box 27"/>
            <p:cNvSpPr txBox="1"/>
            <p:nvPr/>
          </p:nvSpPr>
          <p:spPr bwMode="auto">
            <a:xfrm>
              <a:off x="16541416" y="10871242"/>
              <a:ext cx="3608336" cy="59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TextBox 46"/>
            <p:cNvSpPr txBox="1">
              <a:spLocks noChangeArrowheads="1"/>
            </p:cNvSpPr>
            <p:nvPr/>
          </p:nvSpPr>
          <p:spPr bwMode="auto">
            <a:xfrm>
              <a:off x="17563895" y="10087159"/>
              <a:ext cx="1848409" cy="73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2020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4" name="Group 128"/>
          <p:cNvGrpSpPr/>
          <p:nvPr/>
        </p:nvGrpSpPr>
        <p:grpSpPr bwMode="auto">
          <a:xfrm>
            <a:off x="9644856" y="1550194"/>
            <a:ext cx="2105025" cy="1420114"/>
            <a:chOff x="13667389" y="2901411"/>
            <a:chExt cx="3608336" cy="2840463"/>
          </a:xfrm>
        </p:grpSpPr>
        <p:sp>
          <p:nvSpPr>
            <p:cNvPr id="105" name="Rectangle 129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127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8C8E91"/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C8E9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TextBox 46"/>
            <p:cNvSpPr txBox="1">
              <a:spLocks noChangeArrowheads="1"/>
            </p:cNvSpPr>
            <p:nvPr/>
          </p:nvSpPr>
          <p:spPr bwMode="auto">
            <a:xfrm>
              <a:off x="14689870" y="2901411"/>
              <a:ext cx="1674248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0" marR="0" lvl="0" indent="0" algn="ctr" defTabSz="41275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2021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D3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D3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934244" y="3263107"/>
            <a:ext cx="10284619" cy="1164431"/>
            <a:chOff x="959644" y="2882107"/>
            <a:chExt cx="10284619" cy="1164431"/>
          </a:xfrm>
        </p:grpSpPr>
        <p:grpSp>
          <p:nvGrpSpPr>
            <p:cNvPr id="109" name="Group 12"/>
            <p:cNvGrpSpPr/>
            <p:nvPr/>
          </p:nvGrpSpPr>
          <p:grpSpPr bwMode="auto">
            <a:xfrm>
              <a:off x="7127875" y="2882107"/>
              <a:ext cx="1033463" cy="1164431"/>
              <a:chOff x="14162976" y="6632233"/>
              <a:chExt cx="2066564" cy="2328353"/>
            </a:xfrm>
          </p:grpSpPr>
          <p:sp>
            <p:nvSpPr>
              <p:cNvPr id="140" name="Shape"/>
              <p:cNvSpPr/>
              <p:nvPr/>
            </p:nvSpPr>
            <p:spPr bwMode="auto">
              <a:xfrm>
                <a:off x="14162976" y="6632233"/>
                <a:ext cx="2066564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" name="Shape"/>
              <p:cNvSpPr/>
              <p:nvPr/>
            </p:nvSpPr>
            <p:spPr bwMode="auto">
              <a:xfrm>
                <a:off x="14740725" y="7354387"/>
                <a:ext cx="1488815" cy="1510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extrusionOk="0">
                    <a:moveTo>
                      <a:pt x="21576" y="8259"/>
                    </a:moveTo>
                    <a:lnTo>
                      <a:pt x="13191" y="0"/>
                    </a:lnTo>
                    <a:lnTo>
                      <a:pt x="110" y="16"/>
                    </a:lnTo>
                    <a:lnTo>
                      <a:pt x="135" y="3275"/>
                    </a:lnTo>
                    <a:lnTo>
                      <a:pt x="0" y="3310"/>
                    </a:lnTo>
                    <a:lnTo>
                      <a:pt x="47" y="12200"/>
                    </a:lnTo>
                    <a:lnTo>
                      <a:pt x="9678" y="21600"/>
                    </a:lnTo>
                    <a:lnTo>
                      <a:pt x="20084" y="15665"/>
                    </a:lnTo>
                    <a:cubicBezTo>
                      <a:pt x="20621" y="15360"/>
                      <a:pt x="21048" y="14898"/>
                      <a:pt x="21306" y="14344"/>
                    </a:cubicBezTo>
                    <a:cubicBezTo>
                      <a:pt x="21509" y="13909"/>
                      <a:pt x="21600" y="13433"/>
                      <a:pt x="21572" y="12956"/>
                    </a:cubicBezTo>
                    <a:lnTo>
                      <a:pt x="21576" y="825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" name="Shape"/>
              <p:cNvSpPr/>
              <p:nvPr/>
            </p:nvSpPr>
            <p:spPr bwMode="auto">
              <a:xfrm>
                <a:off x="14723266" y="7349626"/>
                <a:ext cx="944397" cy="882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4" y="0"/>
                    </a:moveTo>
                    <a:lnTo>
                      <a:pt x="334" y="5438"/>
                    </a:lnTo>
                    <a:lnTo>
                      <a:pt x="0" y="5438"/>
                    </a:lnTo>
                    <a:lnTo>
                      <a:pt x="9" y="18906"/>
                    </a:lnTo>
                    <a:cubicBezTo>
                      <a:pt x="9" y="19296"/>
                      <a:pt x="9" y="19589"/>
                      <a:pt x="25" y="19836"/>
                    </a:cubicBezTo>
                    <a:cubicBezTo>
                      <a:pt x="40" y="20084"/>
                      <a:pt x="71" y="20285"/>
                      <a:pt x="132" y="20492"/>
                    </a:cubicBezTo>
                    <a:cubicBezTo>
                      <a:pt x="209" y="20719"/>
                      <a:pt x="331" y="20922"/>
                      <a:pt x="487" y="21089"/>
                    </a:cubicBezTo>
                    <a:cubicBezTo>
                      <a:pt x="644" y="21256"/>
                      <a:pt x="833" y="21386"/>
                      <a:pt x="1045" y="21469"/>
                    </a:cubicBezTo>
                    <a:cubicBezTo>
                      <a:pt x="1239" y="21535"/>
                      <a:pt x="1427" y="21567"/>
                      <a:pt x="1656" y="21584"/>
                    </a:cubicBezTo>
                    <a:cubicBezTo>
                      <a:pt x="1886" y="21600"/>
                      <a:pt x="2157" y="21600"/>
                      <a:pt x="2516" y="21600"/>
                    </a:cubicBezTo>
                    <a:lnTo>
                      <a:pt x="19073" y="21600"/>
                    </a:lnTo>
                    <a:cubicBezTo>
                      <a:pt x="19438" y="21600"/>
                      <a:pt x="19712" y="21600"/>
                      <a:pt x="19943" y="21584"/>
                    </a:cubicBezTo>
                    <a:cubicBezTo>
                      <a:pt x="20174" y="21567"/>
                      <a:pt x="20362" y="21535"/>
                      <a:pt x="20556" y="21469"/>
                    </a:cubicBezTo>
                    <a:cubicBezTo>
                      <a:pt x="20768" y="21386"/>
                      <a:pt x="20957" y="21256"/>
                      <a:pt x="21113" y="21089"/>
                    </a:cubicBezTo>
                    <a:cubicBezTo>
                      <a:pt x="21269" y="20922"/>
                      <a:pt x="21391" y="20719"/>
                      <a:pt x="21468" y="20492"/>
                    </a:cubicBezTo>
                    <a:cubicBezTo>
                      <a:pt x="21529" y="20285"/>
                      <a:pt x="21560" y="20084"/>
                      <a:pt x="21576" y="19838"/>
                    </a:cubicBezTo>
                    <a:cubicBezTo>
                      <a:pt x="21591" y="19592"/>
                      <a:pt x="21591" y="19302"/>
                      <a:pt x="21591" y="18918"/>
                    </a:cubicBezTo>
                    <a:lnTo>
                      <a:pt x="21600" y="5438"/>
                    </a:lnTo>
                    <a:lnTo>
                      <a:pt x="21266" y="5438"/>
                    </a:lnTo>
                    <a:lnTo>
                      <a:pt x="21266" y="0"/>
                    </a:lnTo>
                    <a:lnTo>
                      <a:pt x="334" y="0"/>
                    </a:lnTo>
                    <a:close/>
                    <a:moveTo>
                      <a:pt x="1017" y="768"/>
                    </a:moveTo>
                    <a:lnTo>
                      <a:pt x="1253" y="768"/>
                    </a:lnTo>
                    <a:lnTo>
                      <a:pt x="3126" y="2742"/>
                    </a:lnTo>
                    <a:lnTo>
                      <a:pt x="1270" y="5438"/>
                    </a:lnTo>
                    <a:lnTo>
                      <a:pt x="1017" y="5438"/>
                    </a:lnTo>
                    <a:lnTo>
                      <a:pt x="1017" y="768"/>
                    </a:lnTo>
                    <a:close/>
                    <a:moveTo>
                      <a:pt x="2255" y="768"/>
                    </a:moveTo>
                    <a:lnTo>
                      <a:pt x="19337" y="768"/>
                    </a:lnTo>
                    <a:lnTo>
                      <a:pt x="17721" y="2461"/>
                    </a:lnTo>
                    <a:cubicBezTo>
                      <a:pt x="17693" y="2495"/>
                      <a:pt x="17670" y="2533"/>
                      <a:pt x="17655" y="2575"/>
                    </a:cubicBezTo>
                    <a:cubicBezTo>
                      <a:pt x="17638" y="2622"/>
                      <a:pt x="17630" y="2672"/>
                      <a:pt x="17631" y="2722"/>
                    </a:cubicBezTo>
                    <a:lnTo>
                      <a:pt x="17631" y="5438"/>
                    </a:lnTo>
                    <a:lnTo>
                      <a:pt x="3961" y="5438"/>
                    </a:lnTo>
                    <a:lnTo>
                      <a:pt x="3961" y="2722"/>
                    </a:lnTo>
                    <a:cubicBezTo>
                      <a:pt x="3961" y="2671"/>
                      <a:pt x="3953" y="2622"/>
                      <a:pt x="3936" y="2575"/>
                    </a:cubicBezTo>
                    <a:cubicBezTo>
                      <a:pt x="3920" y="2533"/>
                      <a:pt x="3897" y="2495"/>
                      <a:pt x="3869" y="2461"/>
                    </a:cubicBezTo>
                    <a:lnTo>
                      <a:pt x="2255" y="768"/>
                    </a:lnTo>
                    <a:close/>
                    <a:moveTo>
                      <a:pt x="20338" y="768"/>
                    </a:moveTo>
                    <a:lnTo>
                      <a:pt x="20584" y="768"/>
                    </a:lnTo>
                    <a:lnTo>
                      <a:pt x="20584" y="5438"/>
                    </a:lnTo>
                    <a:lnTo>
                      <a:pt x="20322" y="5438"/>
                    </a:lnTo>
                    <a:lnTo>
                      <a:pt x="18464" y="2742"/>
                    </a:lnTo>
                    <a:lnTo>
                      <a:pt x="20338" y="768"/>
                    </a:lnTo>
                    <a:close/>
                    <a:moveTo>
                      <a:pt x="3270" y="3800"/>
                    </a:moveTo>
                    <a:lnTo>
                      <a:pt x="3264" y="5438"/>
                    </a:lnTo>
                    <a:lnTo>
                      <a:pt x="2108" y="5438"/>
                    </a:lnTo>
                    <a:lnTo>
                      <a:pt x="3270" y="3800"/>
                    </a:lnTo>
                    <a:close/>
                    <a:moveTo>
                      <a:pt x="18322" y="3800"/>
                    </a:moveTo>
                    <a:lnTo>
                      <a:pt x="19483" y="5438"/>
                    </a:lnTo>
                    <a:lnTo>
                      <a:pt x="18327" y="5438"/>
                    </a:lnTo>
                    <a:lnTo>
                      <a:pt x="18322" y="3800"/>
                    </a:lnTo>
                    <a:close/>
                    <a:moveTo>
                      <a:pt x="714" y="6185"/>
                    </a:moveTo>
                    <a:lnTo>
                      <a:pt x="20886" y="6185"/>
                    </a:lnTo>
                    <a:lnTo>
                      <a:pt x="20886" y="19293"/>
                    </a:lnTo>
                    <a:cubicBezTo>
                      <a:pt x="20886" y="19517"/>
                      <a:pt x="20886" y="19686"/>
                      <a:pt x="20877" y="19829"/>
                    </a:cubicBezTo>
                    <a:cubicBezTo>
                      <a:pt x="20868" y="19973"/>
                      <a:pt x="20850" y="20090"/>
                      <a:pt x="20814" y="20211"/>
                    </a:cubicBezTo>
                    <a:cubicBezTo>
                      <a:pt x="20769" y="20343"/>
                      <a:pt x="20698" y="20462"/>
                      <a:pt x="20607" y="20559"/>
                    </a:cubicBezTo>
                    <a:cubicBezTo>
                      <a:pt x="20516" y="20656"/>
                      <a:pt x="20406" y="20732"/>
                      <a:pt x="20282" y="20780"/>
                    </a:cubicBezTo>
                    <a:cubicBezTo>
                      <a:pt x="20169" y="20819"/>
                      <a:pt x="20059" y="20838"/>
                      <a:pt x="19925" y="20847"/>
                    </a:cubicBezTo>
                    <a:cubicBezTo>
                      <a:pt x="19790" y="20857"/>
                      <a:pt x="19631" y="20857"/>
                      <a:pt x="19418" y="20857"/>
                    </a:cubicBezTo>
                    <a:lnTo>
                      <a:pt x="2176" y="20857"/>
                    </a:lnTo>
                    <a:cubicBezTo>
                      <a:pt x="1967" y="20857"/>
                      <a:pt x="1809" y="20857"/>
                      <a:pt x="1675" y="20847"/>
                    </a:cubicBezTo>
                    <a:cubicBezTo>
                      <a:pt x="1541" y="20838"/>
                      <a:pt x="1431" y="20819"/>
                      <a:pt x="1318" y="20780"/>
                    </a:cubicBezTo>
                    <a:cubicBezTo>
                      <a:pt x="1194" y="20732"/>
                      <a:pt x="1084" y="20656"/>
                      <a:pt x="993" y="20559"/>
                    </a:cubicBezTo>
                    <a:cubicBezTo>
                      <a:pt x="902" y="20462"/>
                      <a:pt x="831" y="20343"/>
                      <a:pt x="786" y="20211"/>
                    </a:cubicBezTo>
                    <a:cubicBezTo>
                      <a:pt x="750" y="20090"/>
                      <a:pt x="732" y="19973"/>
                      <a:pt x="723" y="19829"/>
                    </a:cubicBezTo>
                    <a:cubicBezTo>
                      <a:pt x="714" y="19685"/>
                      <a:pt x="714" y="19514"/>
                      <a:pt x="714" y="19286"/>
                    </a:cubicBezTo>
                    <a:lnTo>
                      <a:pt x="714" y="6185"/>
                    </a:lnTo>
                    <a:close/>
                    <a:moveTo>
                      <a:pt x="6436" y="7345"/>
                    </a:moveTo>
                    <a:cubicBezTo>
                      <a:pt x="6070" y="7345"/>
                      <a:pt x="5704" y="7494"/>
                      <a:pt x="5424" y="7793"/>
                    </a:cubicBezTo>
                    <a:cubicBezTo>
                      <a:pt x="5122" y="8117"/>
                      <a:pt x="4989" y="8549"/>
                      <a:pt x="5014" y="8973"/>
                    </a:cubicBezTo>
                    <a:cubicBezTo>
                      <a:pt x="5029" y="9172"/>
                      <a:pt x="5189" y="9323"/>
                      <a:pt x="5376" y="9314"/>
                    </a:cubicBezTo>
                    <a:cubicBezTo>
                      <a:pt x="5567" y="9305"/>
                      <a:pt x="5715" y="9133"/>
                      <a:pt x="5709" y="8929"/>
                    </a:cubicBezTo>
                    <a:cubicBezTo>
                      <a:pt x="5695" y="8712"/>
                      <a:pt x="5763" y="8489"/>
                      <a:pt x="5918" y="8323"/>
                    </a:cubicBezTo>
                    <a:cubicBezTo>
                      <a:pt x="6061" y="8170"/>
                      <a:pt x="6249" y="8093"/>
                      <a:pt x="6436" y="8093"/>
                    </a:cubicBezTo>
                    <a:cubicBezTo>
                      <a:pt x="6623" y="8093"/>
                      <a:pt x="6810" y="8170"/>
                      <a:pt x="6953" y="8323"/>
                    </a:cubicBezTo>
                    <a:cubicBezTo>
                      <a:pt x="7111" y="8492"/>
                      <a:pt x="7180" y="8719"/>
                      <a:pt x="7162" y="8940"/>
                    </a:cubicBezTo>
                    <a:cubicBezTo>
                      <a:pt x="7151" y="9082"/>
                      <a:pt x="7219" y="9218"/>
                      <a:pt x="7338" y="9283"/>
                    </a:cubicBezTo>
                    <a:cubicBezTo>
                      <a:pt x="7555" y="9401"/>
                      <a:pt x="7817" y="9260"/>
                      <a:pt x="7855" y="9003"/>
                    </a:cubicBezTo>
                    <a:cubicBezTo>
                      <a:pt x="7889" y="8570"/>
                      <a:pt x="7757" y="8125"/>
                      <a:pt x="7448" y="7793"/>
                    </a:cubicBezTo>
                    <a:cubicBezTo>
                      <a:pt x="7168" y="7494"/>
                      <a:pt x="6802" y="7345"/>
                      <a:pt x="6436" y="7345"/>
                    </a:cubicBezTo>
                    <a:close/>
                    <a:moveTo>
                      <a:pt x="15148" y="7345"/>
                    </a:moveTo>
                    <a:cubicBezTo>
                      <a:pt x="14782" y="7345"/>
                      <a:pt x="14415" y="7494"/>
                      <a:pt x="14136" y="7793"/>
                    </a:cubicBezTo>
                    <a:cubicBezTo>
                      <a:pt x="13834" y="8117"/>
                      <a:pt x="13700" y="8549"/>
                      <a:pt x="13726" y="8973"/>
                    </a:cubicBezTo>
                    <a:cubicBezTo>
                      <a:pt x="13741" y="9172"/>
                      <a:pt x="13901" y="9323"/>
                      <a:pt x="14088" y="9314"/>
                    </a:cubicBezTo>
                    <a:cubicBezTo>
                      <a:pt x="14278" y="9305"/>
                      <a:pt x="14427" y="9133"/>
                      <a:pt x="14421" y="8929"/>
                    </a:cubicBezTo>
                    <a:cubicBezTo>
                      <a:pt x="14407" y="8712"/>
                      <a:pt x="14475" y="8489"/>
                      <a:pt x="14630" y="8323"/>
                    </a:cubicBezTo>
                    <a:cubicBezTo>
                      <a:pt x="14773" y="8170"/>
                      <a:pt x="14961" y="8093"/>
                      <a:pt x="15148" y="8093"/>
                    </a:cubicBezTo>
                    <a:cubicBezTo>
                      <a:pt x="15335" y="8093"/>
                      <a:pt x="15522" y="8170"/>
                      <a:pt x="15665" y="8323"/>
                    </a:cubicBezTo>
                    <a:cubicBezTo>
                      <a:pt x="15823" y="8492"/>
                      <a:pt x="15892" y="8719"/>
                      <a:pt x="15874" y="8940"/>
                    </a:cubicBezTo>
                    <a:cubicBezTo>
                      <a:pt x="15863" y="9082"/>
                      <a:pt x="15932" y="9218"/>
                      <a:pt x="16051" y="9283"/>
                    </a:cubicBezTo>
                    <a:cubicBezTo>
                      <a:pt x="16267" y="9401"/>
                      <a:pt x="16529" y="9260"/>
                      <a:pt x="16567" y="9003"/>
                    </a:cubicBezTo>
                    <a:cubicBezTo>
                      <a:pt x="16601" y="8570"/>
                      <a:pt x="16469" y="8125"/>
                      <a:pt x="16159" y="7793"/>
                    </a:cubicBezTo>
                    <a:cubicBezTo>
                      <a:pt x="15880" y="7494"/>
                      <a:pt x="15514" y="7345"/>
                      <a:pt x="15148" y="7345"/>
                    </a:cubicBezTo>
                    <a:close/>
                    <a:moveTo>
                      <a:pt x="15169" y="8499"/>
                    </a:moveTo>
                    <a:cubicBezTo>
                      <a:pt x="14967" y="8492"/>
                      <a:pt x="14800" y="8669"/>
                      <a:pt x="14807" y="8886"/>
                    </a:cubicBezTo>
                    <a:lnTo>
                      <a:pt x="14807" y="11168"/>
                    </a:lnTo>
                    <a:cubicBezTo>
                      <a:pt x="14807" y="13536"/>
                      <a:pt x="13013" y="15456"/>
                      <a:pt x="10800" y="15456"/>
                    </a:cubicBezTo>
                    <a:cubicBezTo>
                      <a:pt x="8587" y="15456"/>
                      <a:pt x="6794" y="13536"/>
                      <a:pt x="6794" y="11168"/>
                    </a:cubicBezTo>
                    <a:lnTo>
                      <a:pt x="6794" y="8886"/>
                    </a:lnTo>
                    <a:cubicBezTo>
                      <a:pt x="6793" y="8686"/>
                      <a:pt x="6645" y="8523"/>
                      <a:pt x="6458" y="8517"/>
                    </a:cubicBezTo>
                    <a:cubicBezTo>
                      <a:pt x="6252" y="8510"/>
                      <a:pt x="6084" y="8694"/>
                      <a:pt x="6096" y="8915"/>
                    </a:cubicBezTo>
                    <a:lnTo>
                      <a:pt x="6096" y="11189"/>
                    </a:lnTo>
                    <a:cubicBezTo>
                      <a:pt x="6096" y="13969"/>
                      <a:pt x="8202" y="16223"/>
                      <a:pt x="10800" y="16223"/>
                    </a:cubicBezTo>
                    <a:cubicBezTo>
                      <a:pt x="13398" y="16223"/>
                      <a:pt x="15504" y="13969"/>
                      <a:pt x="15504" y="11189"/>
                    </a:cubicBezTo>
                    <a:lnTo>
                      <a:pt x="15504" y="8886"/>
                    </a:lnTo>
                    <a:cubicBezTo>
                      <a:pt x="15512" y="8680"/>
                      <a:pt x="15362" y="8506"/>
                      <a:pt x="15169" y="849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0" name="Group 11"/>
            <p:cNvGrpSpPr/>
            <p:nvPr/>
          </p:nvGrpSpPr>
          <p:grpSpPr bwMode="auto">
            <a:xfrm>
              <a:off x="8669338" y="2882107"/>
              <a:ext cx="1033463" cy="1164431"/>
              <a:chOff x="17245940" y="6632233"/>
              <a:chExt cx="2066563" cy="2328353"/>
            </a:xfrm>
          </p:grpSpPr>
          <p:sp>
            <p:nvSpPr>
              <p:cNvPr id="137" name="Shape"/>
              <p:cNvSpPr/>
              <p:nvPr/>
            </p:nvSpPr>
            <p:spPr bwMode="auto">
              <a:xfrm>
                <a:off x="17245940" y="6632233"/>
                <a:ext cx="2066563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" name="Shape"/>
              <p:cNvSpPr/>
              <p:nvPr/>
            </p:nvSpPr>
            <p:spPr bwMode="auto">
              <a:xfrm>
                <a:off x="17752264" y="7290901"/>
                <a:ext cx="1560239" cy="1614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2" h="21439" extrusionOk="0">
                    <a:moveTo>
                      <a:pt x="21579" y="12925"/>
                    </a:moveTo>
                    <a:lnTo>
                      <a:pt x="8603" y="449"/>
                    </a:lnTo>
                    <a:cubicBezTo>
                      <a:pt x="7869" y="-161"/>
                      <a:pt x="6776" y="-148"/>
                      <a:pt x="6058" y="479"/>
                    </a:cubicBezTo>
                    <a:cubicBezTo>
                      <a:pt x="5324" y="1121"/>
                      <a:pt x="5220" y="2194"/>
                      <a:pt x="5819" y="2954"/>
                    </a:cubicBezTo>
                    <a:lnTo>
                      <a:pt x="7307" y="4382"/>
                    </a:lnTo>
                    <a:lnTo>
                      <a:pt x="7307" y="6139"/>
                    </a:lnTo>
                    <a:lnTo>
                      <a:pt x="1938" y="6139"/>
                    </a:lnTo>
                    <a:lnTo>
                      <a:pt x="1938" y="9113"/>
                    </a:lnTo>
                    <a:lnTo>
                      <a:pt x="165" y="9113"/>
                    </a:lnTo>
                    <a:lnTo>
                      <a:pt x="0" y="12527"/>
                    </a:lnTo>
                    <a:lnTo>
                      <a:pt x="9279" y="21439"/>
                    </a:lnTo>
                    <a:lnTo>
                      <a:pt x="20311" y="15314"/>
                    </a:lnTo>
                    <a:cubicBezTo>
                      <a:pt x="20734" y="15045"/>
                      <a:pt x="21074" y="14673"/>
                      <a:pt x="21296" y="14235"/>
                    </a:cubicBezTo>
                    <a:cubicBezTo>
                      <a:pt x="21503" y="13828"/>
                      <a:pt x="21600" y="13377"/>
                      <a:pt x="21579" y="12925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" name="Shape"/>
              <p:cNvSpPr/>
              <p:nvPr/>
            </p:nvSpPr>
            <p:spPr bwMode="auto">
              <a:xfrm>
                <a:off x="17750677" y="7282966"/>
                <a:ext cx="1057090" cy="950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064" y="0"/>
                      <a:pt x="9330" y="312"/>
                      <a:pt x="8769" y="937"/>
                    </a:cubicBezTo>
                    <a:cubicBezTo>
                      <a:pt x="7647" y="2186"/>
                      <a:pt x="7647" y="4210"/>
                      <a:pt x="8769" y="5459"/>
                    </a:cubicBezTo>
                    <a:cubicBezTo>
                      <a:pt x="9241" y="5985"/>
                      <a:pt x="9837" y="6287"/>
                      <a:pt x="10453" y="6370"/>
                    </a:cubicBezTo>
                    <a:lnTo>
                      <a:pt x="10453" y="10397"/>
                    </a:lnTo>
                    <a:lnTo>
                      <a:pt x="2541" y="10397"/>
                    </a:lnTo>
                    <a:lnTo>
                      <a:pt x="2541" y="15204"/>
                    </a:lnTo>
                    <a:lnTo>
                      <a:pt x="0" y="15204"/>
                    </a:lnTo>
                    <a:lnTo>
                      <a:pt x="0" y="21600"/>
                    </a:lnTo>
                    <a:lnTo>
                      <a:pt x="5745" y="21600"/>
                    </a:lnTo>
                    <a:lnTo>
                      <a:pt x="5745" y="15204"/>
                    </a:lnTo>
                    <a:lnTo>
                      <a:pt x="3229" y="15204"/>
                    </a:lnTo>
                    <a:lnTo>
                      <a:pt x="3229" y="11205"/>
                    </a:lnTo>
                    <a:lnTo>
                      <a:pt x="10453" y="11205"/>
                    </a:lnTo>
                    <a:lnTo>
                      <a:pt x="10453" y="15204"/>
                    </a:lnTo>
                    <a:lnTo>
                      <a:pt x="7928" y="15204"/>
                    </a:lnTo>
                    <a:lnTo>
                      <a:pt x="7928" y="21600"/>
                    </a:lnTo>
                    <a:lnTo>
                      <a:pt x="13672" y="21600"/>
                    </a:lnTo>
                    <a:lnTo>
                      <a:pt x="13672" y="15204"/>
                    </a:lnTo>
                    <a:lnTo>
                      <a:pt x="11147" y="15204"/>
                    </a:lnTo>
                    <a:lnTo>
                      <a:pt x="11147" y="11205"/>
                    </a:lnTo>
                    <a:lnTo>
                      <a:pt x="18371" y="11205"/>
                    </a:lnTo>
                    <a:lnTo>
                      <a:pt x="18371" y="15204"/>
                    </a:lnTo>
                    <a:lnTo>
                      <a:pt x="15855" y="15204"/>
                    </a:lnTo>
                    <a:lnTo>
                      <a:pt x="15855" y="21600"/>
                    </a:lnTo>
                    <a:lnTo>
                      <a:pt x="21600" y="21600"/>
                    </a:lnTo>
                    <a:lnTo>
                      <a:pt x="21600" y="15204"/>
                    </a:lnTo>
                    <a:lnTo>
                      <a:pt x="19058" y="15204"/>
                    </a:lnTo>
                    <a:lnTo>
                      <a:pt x="19058" y="10397"/>
                    </a:lnTo>
                    <a:lnTo>
                      <a:pt x="11147" y="10397"/>
                    </a:lnTo>
                    <a:lnTo>
                      <a:pt x="11147" y="6370"/>
                    </a:lnTo>
                    <a:cubicBezTo>
                      <a:pt x="11763" y="6287"/>
                      <a:pt x="12359" y="5985"/>
                      <a:pt x="12831" y="5459"/>
                    </a:cubicBezTo>
                    <a:cubicBezTo>
                      <a:pt x="13953" y="4210"/>
                      <a:pt x="13953" y="2186"/>
                      <a:pt x="12831" y="937"/>
                    </a:cubicBezTo>
                    <a:cubicBezTo>
                      <a:pt x="12270" y="312"/>
                      <a:pt x="11535" y="0"/>
                      <a:pt x="10800" y="0"/>
                    </a:cubicBezTo>
                    <a:close/>
                    <a:moveTo>
                      <a:pt x="10800" y="787"/>
                    </a:moveTo>
                    <a:cubicBezTo>
                      <a:pt x="11354" y="787"/>
                      <a:pt x="11909" y="1022"/>
                      <a:pt x="12332" y="1493"/>
                    </a:cubicBezTo>
                    <a:cubicBezTo>
                      <a:pt x="13177" y="2435"/>
                      <a:pt x="13177" y="3962"/>
                      <a:pt x="12332" y="4903"/>
                    </a:cubicBezTo>
                    <a:cubicBezTo>
                      <a:pt x="11486" y="5845"/>
                      <a:pt x="10114" y="5845"/>
                      <a:pt x="9268" y="4903"/>
                    </a:cubicBezTo>
                    <a:cubicBezTo>
                      <a:pt x="8423" y="3962"/>
                      <a:pt x="8423" y="2435"/>
                      <a:pt x="9268" y="1493"/>
                    </a:cubicBezTo>
                    <a:cubicBezTo>
                      <a:pt x="9691" y="1022"/>
                      <a:pt x="10245" y="787"/>
                      <a:pt x="10800" y="787"/>
                    </a:cubicBezTo>
                    <a:close/>
                    <a:moveTo>
                      <a:pt x="691" y="15974"/>
                    </a:moveTo>
                    <a:lnTo>
                      <a:pt x="5053" y="15974"/>
                    </a:lnTo>
                    <a:lnTo>
                      <a:pt x="5053" y="20830"/>
                    </a:lnTo>
                    <a:lnTo>
                      <a:pt x="691" y="20830"/>
                    </a:lnTo>
                    <a:lnTo>
                      <a:pt x="691" y="15974"/>
                    </a:lnTo>
                    <a:close/>
                    <a:moveTo>
                      <a:pt x="8619" y="15974"/>
                    </a:moveTo>
                    <a:lnTo>
                      <a:pt x="12981" y="15974"/>
                    </a:lnTo>
                    <a:lnTo>
                      <a:pt x="12981" y="20830"/>
                    </a:lnTo>
                    <a:lnTo>
                      <a:pt x="8619" y="20830"/>
                    </a:lnTo>
                    <a:lnTo>
                      <a:pt x="8619" y="15974"/>
                    </a:lnTo>
                    <a:close/>
                    <a:moveTo>
                      <a:pt x="16547" y="15974"/>
                    </a:moveTo>
                    <a:lnTo>
                      <a:pt x="20909" y="15974"/>
                    </a:lnTo>
                    <a:lnTo>
                      <a:pt x="20909" y="20830"/>
                    </a:lnTo>
                    <a:lnTo>
                      <a:pt x="16547" y="20830"/>
                    </a:lnTo>
                    <a:lnTo>
                      <a:pt x="16547" y="15974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1" name="Group 13"/>
            <p:cNvGrpSpPr/>
            <p:nvPr/>
          </p:nvGrpSpPr>
          <p:grpSpPr bwMode="auto">
            <a:xfrm>
              <a:off x="5586413" y="2882107"/>
              <a:ext cx="1033463" cy="1164431"/>
              <a:chOff x="11080012" y="6632233"/>
              <a:chExt cx="2066564" cy="2329559"/>
            </a:xfrm>
          </p:grpSpPr>
          <p:sp>
            <p:nvSpPr>
              <p:cNvPr id="134" name="Shape"/>
              <p:cNvSpPr/>
              <p:nvPr/>
            </p:nvSpPr>
            <p:spPr bwMode="auto">
              <a:xfrm>
                <a:off x="11080012" y="6632233"/>
                <a:ext cx="2066564" cy="2329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" name="Shape"/>
              <p:cNvSpPr/>
              <p:nvPr/>
            </p:nvSpPr>
            <p:spPr bwMode="auto">
              <a:xfrm>
                <a:off x="11632366" y="7302359"/>
                <a:ext cx="1514210" cy="1499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52" extrusionOk="0">
                    <a:moveTo>
                      <a:pt x="11586" y="0"/>
                    </a:moveTo>
                    <a:lnTo>
                      <a:pt x="11456" y="1863"/>
                    </a:lnTo>
                    <a:cubicBezTo>
                      <a:pt x="8450" y="-648"/>
                      <a:pt x="3910" y="-181"/>
                      <a:pt x="1503" y="2886"/>
                    </a:cubicBezTo>
                    <a:cubicBezTo>
                      <a:pt x="579" y="4062"/>
                      <a:pt x="119" y="5469"/>
                      <a:pt x="150" y="6872"/>
                    </a:cubicBezTo>
                    <a:lnTo>
                      <a:pt x="159" y="6871"/>
                    </a:lnTo>
                    <a:lnTo>
                      <a:pt x="0" y="6972"/>
                    </a:lnTo>
                    <a:lnTo>
                      <a:pt x="401" y="7386"/>
                    </a:lnTo>
                    <a:lnTo>
                      <a:pt x="20" y="7629"/>
                    </a:lnTo>
                    <a:lnTo>
                      <a:pt x="478" y="8089"/>
                    </a:lnTo>
                    <a:lnTo>
                      <a:pt x="138" y="8305"/>
                    </a:lnTo>
                    <a:lnTo>
                      <a:pt x="618" y="8785"/>
                    </a:lnTo>
                    <a:lnTo>
                      <a:pt x="325" y="8971"/>
                    </a:lnTo>
                    <a:lnTo>
                      <a:pt x="785" y="9431"/>
                    </a:lnTo>
                    <a:lnTo>
                      <a:pt x="552" y="9580"/>
                    </a:lnTo>
                    <a:lnTo>
                      <a:pt x="1053" y="10081"/>
                    </a:lnTo>
                    <a:lnTo>
                      <a:pt x="868" y="10198"/>
                    </a:lnTo>
                    <a:lnTo>
                      <a:pt x="1361" y="10692"/>
                    </a:lnTo>
                    <a:lnTo>
                      <a:pt x="1242" y="10768"/>
                    </a:lnTo>
                    <a:lnTo>
                      <a:pt x="1798" y="11326"/>
                    </a:lnTo>
                    <a:lnTo>
                      <a:pt x="1801" y="11392"/>
                    </a:lnTo>
                    <a:lnTo>
                      <a:pt x="11531" y="20952"/>
                    </a:lnTo>
                    <a:lnTo>
                      <a:pt x="20072" y="16088"/>
                    </a:lnTo>
                    <a:cubicBezTo>
                      <a:pt x="20496" y="15857"/>
                      <a:pt x="20857" y="15529"/>
                      <a:pt x="21122" y="15132"/>
                    </a:cubicBezTo>
                    <a:cubicBezTo>
                      <a:pt x="21398" y="14718"/>
                      <a:pt x="21563" y="14242"/>
                      <a:pt x="21600" y="13749"/>
                    </a:cubicBezTo>
                    <a:lnTo>
                      <a:pt x="21600" y="9808"/>
                    </a:lnTo>
                    <a:lnTo>
                      <a:pt x="11586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" name="Shape"/>
              <p:cNvSpPr/>
              <p:nvPr/>
            </p:nvSpPr>
            <p:spPr bwMode="auto">
              <a:xfrm>
                <a:off x="11626017" y="7302359"/>
                <a:ext cx="974555" cy="973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5" h="21566" extrusionOk="0">
                    <a:moveTo>
                      <a:pt x="10782" y="0"/>
                    </a:moveTo>
                    <a:cubicBezTo>
                      <a:pt x="8023" y="0"/>
                      <a:pt x="5263" y="1052"/>
                      <a:pt x="3157" y="3157"/>
                    </a:cubicBezTo>
                    <a:cubicBezTo>
                      <a:pt x="1040" y="5273"/>
                      <a:pt x="-11" y="8050"/>
                      <a:pt x="0" y="10824"/>
                    </a:cubicBezTo>
                    <a:cubicBezTo>
                      <a:pt x="-1" y="11002"/>
                      <a:pt x="132" y="11153"/>
                      <a:pt x="309" y="11174"/>
                    </a:cubicBezTo>
                    <a:cubicBezTo>
                      <a:pt x="521" y="11200"/>
                      <a:pt x="708" y="11037"/>
                      <a:pt x="713" y="10824"/>
                    </a:cubicBezTo>
                    <a:cubicBezTo>
                      <a:pt x="702" y="8233"/>
                      <a:pt x="1684" y="5638"/>
                      <a:pt x="3661" y="3661"/>
                    </a:cubicBezTo>
                    <a:cubicBezTo>
                      <a:pt x="5628" y="1695"/>
                      <a:pt x="8205" y="712"/>
                      <a:pt x="10782" y="712"/>
                    </a:cubicBezTo>
                    <a:cubicBezTo>
                      <a:pt x="12991" y="712"/>
                      <a:pt x="15197" y="1437"/>
                      <a:pt x="17021" y="2880"/>
                    </a:cubicBezTo>
                    <a:lnTo>
                      <a:pt x="15109" y="2880"/>
                    </a:lnTo>
                    <a:cubicBezTo>
                      <a:pt x="14920" y="2880"/>
                      <a:pt x="14767" y="3033"/>
                      <a:pt x="14767" y="3222"/>
                    </a:cubicBezTo>
                    <a:cubicBezTo>
                      <a:pt x="14767" y="3411"/>
                      <a:pt x="14920" y="3564"/>
                      <a:pt x="15109" y="3564"/>
                    </a:cubicBezTo>
                    <a:lnTo>
                      <a:pt x="18309" y="3570"/>
                    </a:lnTo>
                    <a:lnTo>
                      <a:pt x="18309" y="344"/>
                    </a:lnTo>
                    <a:cubicBezTo>
                      <a:pt x="18309" y="155"/>
                      <a:pt x="18156" y="1"/>
                      <a:pt x="17967" y="1"/>
                    </a:cubicBezTo>
                    <a:cubicBezTo>
                      <a:pt x="17778" y="1"/>
                      <a:pt x="17625" y="155"/>
                      <a:pt x="17625" y="344"/>
                    </a:cubicBezTo>
                    <a:lnTo>
                      <a:pt x="17625" y="2450"/>
                    </a:lnTo>
                    <a:cubicBezTo>
                      <a:pt x="15641" y="818"/>
                      <a:pt x="13213" y="0"/>
                      <a:pt x="10782" y="0"/>
                    </a:cubicBezTo>
                    <a:close/>
                    <a:moveTo>
                      <a:pt x="10782" y="2877"/>
                    </a:moveTo>
                    <a:cubicBezTo>
                      <a:pt x="8759" y="2877"/>
                      <a:pt x="6736" y="3649"/>
                      <a:pt x="5193" y="5192"/>
                    </a:cubicBezTo>
                    <a:cubicBezTo>
                      <a:pt x="2105" y="8278"/>
                      <a:pt x="2105" y="13282"/>
                      <a:pt x="5193" y="16368"/>
                    </a:cubicBezTo>
                    <a:cubicBezTo>
                      <a:pt x="8280" y="19454"/>
                      <a:pt x="13285" y="19454"/>
                      <a:pt x="16373" y="16368"/>
                    </a:cubicBezTo>
                    <a:cubicBezTo>
                      <a:pt x="19460" y="13282"/>
                      <a:pt x="19460" y="8278"/>
                      <a:pt x="16373" y="5192"/>
                    </a:cubicBezTo>
                    <a:cubicBezTo>
                      <a:pt x="14829" y="3649"/>
                      <a:pt x="12806" y="2877"/>
                      <a:pt x="10782" y="2877"/>
                    </a:cubicBezTo>
                    <a:close/>
                    <a:moveTo>
                      <a:pt x="10782" y="3596"/>
                    </a:moveTo>
                    <a:cubicBezTo>
                      <a:pt x="12622" y="3596"/>
                      <a:pt x="14461" y="4298"/>
                      <a:pt x="15864" y="5700"/>
                    </a:cubicBezTo>
                    <a:cubicBezTo>
                      <a:pt x="18671" y="8506"/>
                      <a:pt x="18671" y="13054"/>
                      <a:pt x="15864" y="15860"/>
                    </a:cubicBezTo>
                    <a:cubicBezTo>
                      <a:pt x="13058" y="18665"/>
                      <a:pt x="8508" y="18665"/>
                      <a:pt x="5701" y="15860"/>
                    </a:cubicBezTo>
                    <a:cubicBezTo>
                      <a:pt x="2895" y="13054"/>
                      <a:pt x="2895" y="8506"/>
                      <a:pt x="5701" y="5700"/>
                    </a:cubicBezTo>
                    <a:cubicBezTo>
                      <a:pt x="7104" y="4298"/>
                      <a:pt x="8943" y="3596"/>
                      <a:pt x="10782" y="3596"/>
                    </a:cubicBezTo>
                    <a:close/>
                    <a:moveTo>
                      <a:pt x="10782" y="3998"/>
                    </a:moveTo>
                    <a:cubicBezTo>
                      <a:pt x="10600" y="3998"/>
                      <a:pt x="10452" y="4147"/>
                      <a:pt x="10452" y="4329"/>
                    </a:cubicBezTo>
                    <a:lnTo>
                      <a:pt x="10452" y="5075"/>
                    </a:lnTo>
                    <a:cubicBezTo>
                      <a:pt x="10452" y="5257"/>
                      <a:pt x="10600" y="5404"/>
                      <a:pt x="10782" y="5404"/>
                    </a:cubicBezTo>
                    <a:cubicBezTo>
                      <a:pt x="10965" y="5404"/>
                      <a:pt x="11113" y="5257"/>
                      <a:pt x="11113" y="5075"/>
                    </a:cubicBezTo>
                    <a:lnTo>
                      <a:pt x="11113" y="4329"/>
                    </a:lnTo>
                    <a:cubicBezTo>
                      <a:pt x="11113" y="4147"/>
                      <a:pt x="10965" y="3998"/>
                      <a:pt x="10782" y="3998"/>
                    </a:cubicBezTo>
                    <a:close/>
                    <a:moveTo>
                      <a:pt x="10782" y="6834"/>
                    </a:moveTo>
                    <a:cubicBezTo>
                      <a:pt x="10600" y="6834"/>
                      <a:pt x="10452" y="6982"/>
                      <a:pt x="10452" y="7164"/>
                    </a:cubicBezTo>
                    <a:lnTo>
                      <a:pt x="10452" y="9309"/>
                    </a:lnTo>
                    <a:cubicBezTo>
                      <a:pt x="10182" y="9369"/>
                      <a:pt x="9925" y="9503"/>
                      <a:pt x="9715" y="9713"/>
                    </a:cubicBezTo>
                    <a:cubicBezTo>
                      <a:pt x="9211" y="10217"/>
                      <a:pt x="9139" y="10990"/>
                      <a:pt x="9498" y="11572"/>
                    </a:cubicBezTo>
                    <a:lnTo>
                      <a:pt x="6671" y="14399"/>
                    </a:lnTo>
                    <a:cubicBezTo>
                      <a:pt x="6542" y="14528"/>
                      <a:pt x="6542" y="14737"/>
                      <a:pt x="6671" y="14866"/>
                    </a:cubicBezTo>
                    <a:cubicBezTo>
                      <a:pt x="6800" y="14995"/>
                      <a:pt x="7009" y="14995"/>
                      <a:pt x="7138" y="14866"/>
                    </a:cubicBezTo>
                    <a:lnTo>
                      <a:pt x="9959" y="12045"/>
                    </a:lnTo>
                    <a:cubicBezTo>
                      <a:pt x="10545" y="12426"/>
                      <a:pt x="11336" y="12360"/>
                      <a:pt x="11850" y="11847"/>
                    </a:cubicBezTo>
                    <a:cubicBezTo>
                      <a:pt x="12440" y="11258"/>
                      <a:pt x="12440" y="10302"/>
                      <a:pt x="11850" y="9713"/>
                    </a:cubicBezTo>
                    <a:cubicBezTo>
                      <a:pt x="11640" y="9503"/>
                      <a:pt x="11383" y="9369"/>
                      <a:pt x="11113" y="9309"/>
                    </a:cubicBezTo>
                    <a:lnTo>
                      <a:pt x="11113" y="7164"/>
                    </a:lnTo>
                    <a:cubicBezTo>
                      <a:pt x="11113" y="6982"/>
                      <a:pt x="10965" y="6834"/>
                      <a:pt x="10782" y="6834"/>
                    </a:cubicBezTo>
                    <a:close/>
                    <a:moveTo>
                      <a:pt x="10782" y="9990"/>
                    </a:moveTo>
                    <a:cubicBezTo>
                      <a:pt x="10985" y="9990"/>
                      <a:pt x="11187" y="10066"/>
                      <a:pt x="11341" y="10221"/>
                    </a:cubicBezTo>
                    <a:cubicBezTo>
                      <a:pt x="11650" y="10529"/>
                      <a:pt x="11650" y="11030"/>
                      <a:pt x="11341" y="11338"/>
                    </a:cubicBezTo>
                    <a:cubicBezTo>
                      <a:pt x="11033" y="11647"/>
                      <a:pt x="10532" y="11647"/>
                      <a:pt x="10223" y="11338"/>
                    </a:cubicBezTo>
                    <a:cubicBezTo>
                      <a:pt x="9914" y="11030"/>
                      <a:pt x="9914" y="10529"/>
                      <a:pt x="10223" y="10221"/>
                    </a:cubicBezTo>
                    <a:cubicBezTo>
                      <a:pt x="10378" y="10066"/>
                      <a:pt x="10580" y="9990"/>
                      <a:pt x="10782" y="9990"/>
                    </a:cubicBezTo>
                    <a:close/>
                    <a:moveTo>
                      <a:pt x="16556" y="10444"/>
                    </a:moveTo>
                    <a:cubicBezTo>
                      <a:pt x="16373" y="10444"/>
                      <a:pt x="16225" y="10592"/>
                      <a:pt x="16225" y="10774"/>
                    </a:cubicBezTo>
                    <a:cubicBezTo>
                      <a:pt x="16225" y="10956"/>
                      <a:pt x="16373" y="11104"/>
                      <a:pt x="16556" y="11104"/>
                    </a:cubicBezTo>
                    <a:lnTo>
                      <a:pt x="17302" y="11104"/>
                    </a:lnTo>
                    <a:cubicBezTo>
                      <a:pt x="17484" y="11104"/>
                      <a:pt x="17632" y="10956"/>
                      <a:pt x="17632" y="10774"/>
                    </a:cubicBezTo>
                    <a:cubicBezTo>
                      <a:pt x="17632" y="10592"/>
                      <a:pt x="17484" y="10444"/>
                      <a:pt x="17302" y="10444"/>
                    </a:cubicBezTo>
                    <a:lnTo>
                      <a:pt x="16556" y="10444"/>
                    </a:lnTo>
                    <a:close/>
                    <a:moveTo>
                      <a:pt x="4264" y="10450"/>
                    </a:moveTo>
                    <a:cubicBezTo>
                      <a:pt x="4082" y="10450"/>
                      <a:pt x="3934" y="10597"/>
                      <a:pt x="3934" y="10780"/>
                    </a:cubicBezTo>
                    <a:cubicBezTo>
                      <a:pt x="3934" y="10962"/>
                      <a:pt x="4082" y="11110"/>
                      <a:pt x="4264" y="11110"/>
                    </a:cubicBezTo>
                    <a:lnTo>
                      <a:pt x="5010" y="11110"/>
                    </a:lnTo>
                    <a:cubicBezTo>
                      <a:pt x="5192" y="11110"/>
                      <a:pt x="5341" y="10962"/>
                      <a:pt x="5341" y="10780"/>
                    </a:cubicBezTo>
                    <a:cubicBezTo>
                      <a:pt x="5341" y="10597"/>
                      <a:pt x="5192" y="10450"/>
                      <a:pt x="5010" y="10450"/>
                    </a:cubicBezTo>
                    <a:lnTo>
                      <a:pt x="4264" y="10450"/>
                    </a:lnTo>
                    <a:close/>
                    <a:moveTo>
                      <a:pt x="21206" y="10834"/>
                    </a:moveTo>
                    <a:cubicBezTo>
                      <a:pt x="21116" y="10834"/>
                      <a:pt x="21026" y="10868"/>
                      <a:pt x="20958" y="10936"/>
                    </a:cubicBezTo>
                    <a:cubicBezTo>
                      <a:pt x="20822" y="11073"/>
                      <a:pt x="20822" y="11294"/>
                      <a:pt x="20958" y="11430"/>
                    </a:cubicBezTo>
                    <a:cubicBezTo>
                      <a:pt x="21095" y="11567"/>
                      <a:pt x="21316" y="11567"/>
                      <a:pt x="21453" y="11430"/>
                    </a:cubicBezTo>
                    <a:cubicBezTo>
                      <a:pt x="21589" y="11294"/>
                      <a:pt x="21589" y="11073"/>
                      <a:pt x="21453" y="10936"/>
                    </a:cubicBezTo>
                    <a:cubicBezTo>
                      <a:pt x="21384" y="10868"/>
                      <a:pt x="21295" y="10834"/>
                      <a:pt x="21206" y="10834"/>
                    </a:cubicBezTo>
                    <a:close/>
                    <a:moveTo>
                      <a:pt x="397" y="11503"/>
                    </a:moveTo>
                    <a:cubicBezTo>
                      <a:pt x="308" y="11503"/>
                      <a:pt x="219" y="11537"/>
                      <a:pt x="150" y="11606"/>
                    </a:cubicBezTo>
                    <a:cubicBezTo>
                      <a:pt x="14" y="11742"/>
                      <a:pt x="14" y="11963"/>
                      <a:pt x="150" y="12099"/>
                    </a:cubicBezTo>
                    <a:cubicBezTo>
                      <a:pt x="287" y="12235"/>
                      <a:pt x="508" y="12235"/>
                      <a:pt x="645" y="12099"/>
                    </a:cubicBezTo>
                    <a:cubicBezTo>
                      <a:pt x="781" y="11963"/>
                      <a:pt x="781" y="11742"/>
                      <a:pt x="645" y="11606"/>
                    </a:cubicBezTo>
                    <a:cubicBezTo>
                      <a:pt x="576" y="11537"/>
                      <a:pt x="487" y="11503"/>
                      <a:pt x="397" y="11503"/>
                    </a:cubicBezTo>
                    <a:close/>
                    <a:moveTo>
                      <a:pt x="21111" y="11903"/>
                    </a:moveTo>
                    <a:cubicBezTo>
                      <a:pt x="21022" y="11903"/>
                      <a:pt x="20932" y="11937"/>
                      <a:pt x="20864" y="12005"/>
                    </a:cubicBezTo>
                    <a:cubicBezTo>
                      <a:pt x="20728" y="12141"/>
                      <a:pt x="20728" y="12363"/>
                      <a:pt x="20864" y="12499"/>
                    </a:cubicBezTo>
                    <a:cubicBezTo>
                      <a:pt x="21001" y="12636"/>
                      <a:pt x="21221" y="12636"/>
                      <a:pt x="21358" y="12499"/>
                    </a:cubicBezTo>
                    <a:cubicBezTo>
                      <a:pt x="21494" y="12363"/>
                      <a:pt x="21494" y="12141"/>
                      <a:pt x="21358" y="12005"/>
                    </a:cubicBezTo>
                    <a:cubicBezTo>
                      <a:pt x="21290" y="11937"/>
                      <a:pt x="21200" y="11903"/>
                      <a:pt x="21111" y="11903"/>
                    </a:cubicBezTo>
                    <a:close/>
                    <a:moveTo>
                      <a:pt x="557" y="12572"/>
                    </a:moveTo>
                    <a:cubicBezTo>
                      <a:pt x="468" y="12572"/>
                      <a:pt x="379" y="12606"/>
                      <a:pt x="311" y="12674"/>
                    </a:cubicBezTo>
                    <a:cubicBezTo>
                      <a:pt x="174" y="12811"/>
                      <a:pt x="174" y="13032"/>
                      <a:pt x="311" y="13168"/>
                    </a:cubicBezTo>
                    <a:cubicBezTo>
                      <a:pt x="447" y="13304"/>
                      <a:pt x="668" y="13304"/>
                      <a:pt x="804" y="13168"/>
                    </a:cubicBezTo>
                    <a:cubicBezTo>
                      <a:pt x="941" y="13032"/>
                      <a:pt x="941" y="12811"/>
                      <a:pt x="804" y="12674"/>
                    </a:cubicBezTo>
                    <a:cubicBezTo>
                      <a:pt x="736" y="12606"/>
                      <a:pt x="647" y="12572"/>
                      <a:pt x="557" y="12572"/>
                    </a:cubicBezTo>
                    <a:close/>
                    <a:moveTo>
                      <a:pt x="20900" y="12965"/>
                    </a:moveTo>
                    <a:cubicBezTo>
                      <a:pt x="20811" y="12965"/>
                      <a:pt x="20721" y="12999"/>
                      <a:pt x="20653" y="13067"/>
                    </a:cubicBezTo>
                    <a:cubicBezTo>
                      <a:pt x="20516" y="13203"/>
                      <a:pt x="20516" y="13424"/>
                      <a:pt x="20653" y="13560"/>
                    </a:cubicBezTo>
                    <a:cubicBezTo>
                      <a:pt x="20789" y="13697"/>
                      <a:pt x="21011" y="13697"/>
                      <a:pt x="21147" y="13560"/>
                    </a:cubicBezTo>
                    <a:cubicBezTo>
                      <a:pt x="21284" y="13424"/>
                      <a:pt x="21284" y="13203"/>
                      <a:pt x="21147" y="13067"/>
                    </a:cubicBezTo>
                    <a:cubicBezTo>
                      <a:pt x="21079" y="12999"/>
                      <a:pt x="20990" y="12965"/>
                      <a:pt x="20900" y="12965"/>
                    </a:cubicBezTo>
                    <a:close/>
                    <a:moveTo>
                      <a:pt x="841" y="13619"/>
                    </a:moveTo>
                    <a:cubicBezTo>
                      <a:pt x="752" y="13619"/>
                      <a:pt x="662" y="13653"/>
                      <a:pt x="594" y="13721"/>
                    </a:cubicBezTo>
                    <a:cubicBezTo>
                      <a:pt x="458" y="13858"/>
                      <a:pt x="458" y="14078"/>
                      <a:pt x="594" y="14215"/>
                    </a:cubicBezTo>
                    <a:cubicBezTo>
                      <a:pt x="731" y="14351"/>
                      <a:pt x="951" y="14351"/>
                      <a:pt x="1088" y="14215"/>
                    </a:cubicBezTo>
                    <a:cubicBezTo>
                      <a:pt x="1224" y="14078"/>
                      <a:pt x="1224" y="13858"/>
                      <a:pt x="1088" y="13721"/>
                    </a:cubicBezTo>
                    <a:cubicBezTo>
                      <a:pt x="1020" y="13653"/>
                      <a:pt x="930" y="13619"/>
                      <a:pt x="841" y="13619"/>
                    </a:cubicBezTo>
                    <a:close/>
                    <a:moveTo>
                      <a:pt x="20595" y="14004"/>
                    </a:moveTo>
                    <a:cubicBezTo>
                      <a:pt x="20505" y="14004"/>
                      <a:pt x="20416" y="14038"/>
                      <a:pt x="20347" y="14106"/>
                    </a:cubicBezTo>
                    <a:cubicBezTo>
                      <a:pt x="20211" y="14243"/>
                      <a:pt x="20211" y="14464"/>
                      <a:pt x="20347" y="14601"/>
                    </a:cubicBezTo>
                    <a:cubicBezTo>
                      <a:pt x="20484" y="14737"/>
                      <a:pt x="20705" y="14737"/>
                      <a:pt x="20842" y="14601"/>
                    </a:cubicBezTo>
                    <a:cubicBezTo>
                      <a:pt x="20978" y="14464"/>
                      <a:pt x="20978" y="14243"/>
                      <a:pt x="20842" y="14106"/>
                    </a:cubicBezTo>
                    <a:cubicBezTo>
                      <a:pt x="20773" y="14038"/>
                      <a:pt x="20684" y="14004"/>
                      <a:pt x="20595" y="14004"/>
                    </a:cubicBezTo>
                    <a:close/>
                    <a:moveTo>
                      <a:pt x="1219" y="14622"/>
                    </a:moveTo>
                    <a:cubicBezTo>
                      <a:pt x="1130" y="14622"/>
                      <a:pt x="1040" y="14656"/>
                      <a:pt x="972" y="14725"/>
                    </a:cubicBezTo>
                    <a:cubicBezTo>
                      <a:pt x="836" y="14861"/>
                      <a:pt x="836" y="15082"/>
                      <a:pt x="972" y="15218"/>
                    </a:cubicBezTo>
                    <a:cubicBezTo>
                      <a:pt x="1108" y="15354"/>
                      <a:pt x="1330" y="15354"/>
                      <a:pt x="1466" y="15218"/>
                    </a:cubicBezTo>
                    <a:cubicBezTo>
                      <a:pt x="1603" y="15082"/>
                      <a:pt x="1603" y="14861"/>
                      <a:pt x="1466" y="14725"/>
                    </a:cubicBezTo>
                    <a:cubicBezTo>
                      <a:pt x="1398" y="14656"/>
                      <a:pt x="1309" y="14622"/>
                      <a:pt x="1219" y="14622"/>
                    </a:cubicBezTo>
                    <a:close/>
                    <a:moveTo>
                      <a:pt x="20173" y="14993"/>
                    </a:moveTo>
                    <a:cubicBezTo>
                      <a:pt x="20083" y="14993"/>
                      <a:pt x="19994" y="15027"/>
                      <a:pt x="19926" y="15095"/>
                    </a:cubicBezTo>
                    <a:cubicBezTo>
                      <a:pt x="19790" y="15232"/>
                      <a:pt x="19790" y="15453"/>
                      <a:pt x="19926" y="15589"/>
                    </a:cubicBezTo>
                    <a:cubicBezTo>
                      <a:pt x="20062" y="15725"/>
                      <a:pt x="20283" y="15725"/>
                      <a:pt x="20420" y="15589"/>
                    </a:cubicBezTo>
                    <a:cubicBezTo>
                      <a:pt x="20556" y="15453"/>
                      <a:pt x="20556" y="15232"/>
                      <a:pt x="20420" y="15095"/>
                    </a:cubicBezTo>
                    <a:cubicBezTo>
                      <a:pt x="20351" y="15027"/>
                      <a:pt x="20262" y="14993"/>
                      <a:pt x="20173" y="14993"/>
                    </a:cubicBezTo>
                    <a:close/>
                    <a:moveTo>
                      <a:pt x="1714" y="15596"/>
                    </a:moveTo>
                    <a:cubicBezTo>
                      <a:pt x="1624" y="15596"/>
                      <a:pt x="1535" y="15630"/>
                      <a:pt x="1467" y="15699"/>
                    </a:cubicBezTo>
                    <a:cubicBezTo>
                      <a:pt x="1331" y="15835"/>
                      <a:pt x="1331" y="16056"/>
                      <a:pt x="1467" y="16193"/>
                    </a:cubicBezTo>
                    <a:cubicBezTo>
                      <a:pt x="1603" y="16329"/>
                      <a:pt x="1824" y="16329"/>
                      <a:pt x="1961" y="16193"/>
                    </a:cubicBezTo>
                    <a:cubicBezTo>
                      <a:pt x="2097" y="16056"/>
                      <a:pt x="2097" y="15835"/>
                      <a:pt x="1961" y="15699"/>
                    </a:cubicBezTo>
                    <a:cubicBezTo>
                      <a:pt x="1892" y="15630"/>
                      <a:pt x="1803" y="15596"/>
                      <a:pt x="1714" y="15596"/>
                    </a:cubicBezTo>
                    <a:close/>
                    <a:moveTo>
                      <a:pt x="19642" y="15938"/>
                    </a:moveTo>
                    <a:cubicBezTo>
                      <a:pt x="19552" y="15938"/>
                      <a:pt x="19463" y="15972"/>
                      <a:pt x="19395" y="16040"/>
                    </a:cubicBezTo>
                    <a:cubicBezTo>
                      <a:pt x="19258" y="16176"/>
                      <a:pt x="19258" y="16398"/>
                      <a:pt x="19395" y="16534"/>
                    </a:cubicBezTo>
                    <a:cubicBezTo>
                      <a:pt x="19531" y="16671"/>
                      <a:pt x="19753" y="16671"/>
                      <a:pt x="19889" y="16534"/>
                    </a:cubicBezTo>
                    <a:cubicBezTo>
                      <a:pt x="20026" y="16398"/>
                      <a:pt x="20026" y="16176"/>
                      <a:pt x="19889" y="16040"/>
                    </a:cubicBezTo>
                    <a:cubicBezTo>
                      <a:pt x="19821" y="15972"/>
                      <a:pt x="19731" y="15938"/>
                      <a:pt x="19642" y="15938"/>
                    </a:cubicBezTo>
                    <a:close/>
                    <a:moveTo>
                      <a:pt x="10782" y="16177"/>
                    </a:moveTo>
                    <a:cubicBezTo>
                      <a:pt x="10600" y="16177"/>
                      <a:pt x="10452" y="16325"/>
                      <a:pt x="10452" y="16507"/>
                    </a:cubicBezTo>
                    <a:lnTo>
                      <a:pt x="10452" y="17253"/>
                    </a:lnTo>
                    <a:cubicBezTo>
                      <a:pt x="10452" y="17436"/>
                      <a:pt x="10600" y="17583"/>
                      <a:pt x="10782" y="17583"/>
                    </a:cubicBezTo>
                    <a:cubicBezTo>
                      <a:pt x="10965" y="17583"/>
                      <a:pt x="11113" y="17436"/>
                      <a:pt x="11113" y="17253"/>
                    </a:cubicBezTo>
                    <a:lnTo>
                      <a:pt x="11113" y="16507"/>
                    </a:lnTo>
                    <a:cubicBezTo>
                      <a:pt x="11113" y="16325"/>
                      <a:pt x="10965" y="16177"/>
                      <a:pt x="10782" y="16177"/>
                    </a:cubicBezTo>
                    <a:close/>
                    <a:moveTo>
                      <a:pt x="2295" y="16498"/>
                    </a:moveTo>
                    <a:cubicBezTo>
                      <a:pt x="2206" y="16498"/>
                      <a:pt x="2117" y="16532"/>
                      <a:pt x="2049" y="16600"/>
                    </a:cubicBezTo>
                    <a:cubicBezTo>
                      <a:pt x="1912" y="16737"/>
                      <a:pt x="1912" y="16958"/>
                      <a:pt x="2049" y="17094"/>
                    </a:cubicBezTo>
                    <a:cubicBezTo>
                      <a:pt x="2185" y="17230"/>
                      <a:pt x="2407" y="17230"/>
                      <a:pt x="2543" y="17094"/>
                    </a:cubicBezTo>
                    <a:cubicBezTo>
                      <a:pt x="2679" y="16958"/>
                      <a:pt x="2679" y="16737"/>
                      <a:pt x="2543" y="16600"/>
                    </a:cubicBezTo>
                    <a:cubicBezTo>
                      <a:pt x="2475" y="16532"/>
                      <a:pt x="2385" y="16498"/>
                      <a:pt x="2295" y="16498"/>
                    </a:cubicBezTo>
                    <a:close/>
                    <a:moveTo>
                      <a:pt x="19031" y="16825"/>
                    </a:moveTo>
                    <a:cubicBezTo>
                      <a:pt x="18941" y="16825"/>
                      <a:pt x="18852" y="16859"/>
                      <a:pt x="18784" y="16928"/>
                    </a:cubicBezTo>
                    <a:cubicBezTo>
                      <a:pt x="18647" y="17064"/>
                      <a:pt x="18647" y="17285"/>
                      <a:pt x="18784" y="17421"/>
                    </a:cubicBezTo>
                    <a:cubicBezTo>
                      <a:pt x="18920" y="17557"/>
                      <a:pt x="19142" y="17557"/>
                      <a:pt x="19278" y="17421"/>
                    </a:cubicBezTo>
                    <a:cubicBezTo>
                      <a:pt x="19415" y="17285"/>
                      <a:pt x="19415" y="17064"/>
                      <a:pt x="19278" y="16928"/>
                    </a:cubicBezTo>
                    <a:cubicBezTo>
                      <a:pt x="19210" y="16859"/>
                      <a:pt x="19120" y="16825"/>
                      <a:pt x="19031" y="16825"/>
                    </a:cubicBezTo>
                    <a:close/>
                    <a:moveTo>
                      <a:pt x="2979" y="17349"/>
                    </a:moveTo>
                    <a:cubicBezTo>
                      <a:pt x="2890" y="17349"/>
                      <a:pt x="2801" y="17383"/>
                      <a:pt x="2732" y="17451"/>
                    </a:cubicBezTo>
                    <a:cubicBezTo>
                      <a:pt x="2596" y="17587"/>
                      <a:pt x="2596" y="17808"/>
                      <a:pt x="2732" y="17945"/>
                    </a:cubicBezTo>
                    <a:cubicBezTo>
                      <a:pt x="2869" y="18081"/>
                      <a:pt x="3090" y="18081"/>
                      <a:pt x="3226" y="17945"/>
                    </a:cubicBezTo>
                    <a:cubicBezTo>
                      <a:pt x="3363" y="17808"/>
                      <a:pt x="3363" y="17587"/>
                      <a:pt x="3226" y="17451"/>
                    </a:cubicBezTo>
                    <a:cubicBezTo>
                      <a:pt x="3158" y="17383"/>
                      <a:pt x="3069" y="17349"/>
                      <a:pt x="2979" y="17349"/>
                    </a:cubicBezTo>
                    <a:close/>
                    <a:moveTo>
                      <a:pt x="18326" y="17632"/>
                    </a:moveTo>
                    <a:cubicBezTo>
                      <a:pt x="18236" y="17632"/>
                      <a:pt x="18146" y="17666"/>
                      <a:pt x="18078" y="17735"/>
                    </a:cubicBezTo>
                    <a:cubicBezTo>
                      <a:pt x="17942" y="17871"/>
                      <a:pt x="17942" y="18092"/>
                      <a:pt x="18078" y="18228"/>
                    </a:cubicBezTo>
                    <a:cubicBezTo>
                      <a:pt x="18215" y="18364"/>
                      <a:pt x="18436" y="18364"/>
                      <a:pt x="18572" y="18228"/>
                    </a:cubicBezTo>
                    <a:cubicBezTo>
                      <a:pt x="18709" y="18092"/>
                      <a:pt x="18709" y="17871"/>
                      <a:pt x="18572" y="17735"/>
                    </a:cubicBezTo>
                    <a:cubicBezTo>
                      <a:pt x="18504" y="17666"/>
                      <a:pt x="18415" y="17632"/>
                      <a:pt x="18326" y="17632"/>
                    </a:cubicBezTo>
                    <a:close/>
                    <a:moveTo>
                      <a:pt x="3729" y="18105"/>
                    </a:moveTo>
                    <a:cubicBezTo>
                      <a:pt x="3639" y="18105"/>
                      <a:pt x="3549" y="18139"/>
                      <a:pt x="3481" y="18207"/>
                    </a:cubicBezTo>
                    <a:cubicBezTo>
                      <a:pt x="3345" y="18343"/>
                      <a:pt x="3345" y="18565"/>
                      <a:pt x="3481" y="18701"/>
                    </a:cubicBezTo>
                    <a:cubicBezTo>
                      <a:pt x="3618" y="18837"/>
                      <a:pt x="3839" y="18837"/>
                      <a:pt x="3976" y="18701"/>
                    </a:cubicBezTo>
                    <a:cubicBezTo>
                      <a:pt x="4112" y="18565"/>
                      <a:pt x="4112" y="18343"/>
                      <a:pt x="3976" y="18207"/>
                    </a:cubicBezTo>
                    <a:cubicBezTo>
                      <a:pt x="3907" y="18139"/>
                      <a:pt x="3818" y="18105"/>
                      <a:pt x="3729" y="18105"/>
                    </a:cubicBezTo>
                    <a:close/>
                    <a:moveTo>
                      <a:pt x="17540" y="18374"/>
                    </a:moveTo>
                    <a:cubicBezTo>
                      <a:pt x="17451" y="18374"/>
                      <a:pt x="17361" y="18408"/>
                      <a:pt x="17293" y="18476"/>
                    </a:cubicBezTo>
                    <a:cubicBezTo>
                      <a:pt x="17156" y="18613"/>
                      <a:pt x="17156" y="18833"/>
                      <a:pt x="17293" y="18970"/>
                    </a:cubicBezTo>
                    <a:cubicBezTo>
                      <a:pt x="17429" y="19106"/>
                      <a:pt x="17651" y="19106"/>
                      <a:pt x="17787" y="18970"/>
                    </a:cubicBezTo>
                    <a:cubicBezTo>
                      <a:pt x="17923" y="18833"/>
                      <a:pt x="17923" y="18613"/>
                      <a:pt x="17787" y="18476"/>
                    </a:cubicBezTo>
                    <a:cubicBezTo>
                      <a:pt x="17719" y="18408"/>
                      <a:pt x="17630" y="18374"/>
                      <a:pt x="17540" y="18374"/>
                    </a:cubicBezTo>
                    <a:close/>
                    <a:moveTo>
                      <a:pt x="4558" y="18788"/>
                    </a:moveTo>
                    <a:cubicBezTo>
                      <a:pt x="4468" y="18788"/>
                      <a:pt x="4378" y="18822"/>
                      <a:pt x="4310" y="18891"/>
                    </a:cubicBezTo>
                    <a:cubicBezTo>
                      <a:pt x="4174" y="19027"/>
                      <a:pt x="4174" y="19248"/>
                      <a:pt x="4310" y="19384"/>
                    </a:cubicBezTo>
                    <a:cubicBezTo>
                      <a:pt x="4447" y="19520"/>
                      <a:pt x="4668" y="19520"/>
                      <a:pt x="4805" y="19384"/>
                    </a:cubicBezTo>
                    <a:cubicBezTo>
                      <a:pt x="4941" y="19248"/>
                      <a:pt x="4941" y="19027"/>
                      <a:pt x="4805" y="18891"/>
                    </a:cubicBezTo>
                    <a:cubicBezTo>
                      <a:pt x="4736" y="18822"/>
                      <a:pt x="4647" y="18788"/>
                      <a:pt x="4558" y="18788"/>
                    </a:cubicBezTo>
                    <a:close/>
                    <a:moveTo>
                      <a:pt x="16689" y="19028"/>
                    </a:moveTo>
                    <a:cubicBezTo>
                      <a:pt x="16600" y="19028"/>
                      <a:pt x="16510" y="19062"/>
                      <a:pt x="16442" y="19131"/>
                    </a:cubicBezTo>
                    <a:cubicBezTo>
                      <a:pt x="16305" y="19267"/>
                      <a:pt x="16305" y="19488"/>
                      <a:pt x="16442" y="19624"/>
                    </a:cubicBezTo>
                    <a:cubicBezTo>
                      <a:pt x="16578" y="19760"/>
                      <a:pt x="16800" y="19760"/>
                      <a:pt x="16936" y="19624"/>
                    </a:cubicBezTo>
                    <a:cubicBezTo>
                      <a:pt x="17072" y="19488"/>
                      <a:pt x="17072" y="19267"/>
                      <a:pt x="16936" y="19131"/>
                    </a:cubicBezTo>
                    <a:cubicBezTo>
                      <a:pt x="16868" y="19062"/>
                      <a:pt x="16779" y="19028"/>
                      <a:pt x="16689" y="19028"/>
                    </a:cubicBezTo>
                    <a:close/>
                    <a:moveTo>
                      <a:pt x="5459" y="19406"/>
                    </a:moveTo>
                    <a:cubicBezTo>
                      <a:pt x="5370" y="19406"/>
                      <a:pt x="5281" y="19440"/>
                      <a:pt x="5212" y="19508"/>
                    </a:cubicBezTo>
                    <a:cubicBezTo>
                      <a:pt x="5076" y="19644"/>
                      <a:pt x="5076" y="19866"/>
                      <a:pt x="5212" y="20002"/>
                    </a:cubicBezTo>
                    <a:cubicBezTo>
                      <a:pt x="5349" y="20139"/>
                      <a:pt x="5570" y="20139"/>
                      <a:pt x="5707" y="20002"/>
                    </a:cubicBezTo>
                    <a:cubicBezTo>
                      <a:pt x="5843" y="19866"/>
                      <a:pt x="5843" y="19644"/>
                      <a:pt x="5707" y="19508"/>
                    </a:cubicBezTo>
                    <a:cubicBezTo>
                      <a:pt x="5639" y="19440"/>
                      <a:pt x="5549" y="19406"/>
                      <a:pt x="5459" y="19406"/>
                    </a:cubicBezTo>
                    <a:close/>
                    <a:moveTo>
                      <a:pt x="15765" y="19588"/>
                    </a:moveTo>
                    <a:cubicBezTo>
                      <a:pt x="15676" y="19588"/>
                      <a:pt x="15587" y="19622"/>
                      <a:pt x="15518" y="19690"/>
                    </a:cubicBezTo>
                    <a:cubicBezTo>
                      <a:pt x="15382" y="19826"/>
                      <a:pt x="15382" y="20048"/>
                      <a:pt x="15518" y="20184"/>
                    </a:cubicBezTo>
                    <a:cubicBezTo>
                      <a:pt x="15655" y="20321"/>
                      <a:pt x="15876" y="20321"/>
                      <a:pt x="16012" y="20184"/>
                    </a:cubicBezTo>
                    <a:cubicBezTo>
                      <a:pt x="16149" y="20048"/>
                      <a:pt x="16149" y="19826"/>
                      <a:pt x="16012" y="19690"/>
                    </a:cubicBezTo>
                    <a:cubicBezTo>
                      <a:pt x="15944" y="19622"/>
                      <a:pt x="15855" y="19588"/>
                      <a:pt x="15765" y="19588"/>
                    </a:cubicBezTo>
                    <a:close/>
                    <a:moveTo>
                      <a:pt x="6405" y="19901"/>
                    </a:moveTo>
                    <a:cubicBezTo>
                      <a:pt x="6316" y="19901"/>
                      <a:pt x="6226" y="19935"/>
                      <a:pt x="6158" y="20003"/>
                    </a:cubicBezTo>
                    <a:cubicBezTo>
                      <a:pt x="6022" y="20139"/>
                      <a:pt x="6022" y="20360"/>
                      <a:pt x="6158" y="20496"/>
                    </a:cubicBezTo>
                    <a:cubicBezTo>
                      <a:pt x="6294" y="20633"/>
                      <a:pt x="6515" y="20633"/>
                      <a:pt x="6652" y="20496"/>
                    </a:cubicBezTo>
                    <a:cubicBezTo>
                      <a:pt x="6788" y="20360"/>
                      <a:pt x="6788" y="20139"/>
                      <a:pt x="6652" y="20003"/>
                    </a:cubicBezTo>
                    <a:cubicBezTo>
                      <a:pt x="6584" y="19935"/>
                      <a:pt x="6494" y="19901"/>
                      <a:pt x="6405" y="19901"/>
                    </a:cubicBezTo>
                    <a:close/>
                    <a:moveTo>
                      <a:pt x="14783" y="20068"/>
                    </a:moveTo>
                    <a:cubicBezTo>
                      <a:pt x="14694" y="20068"/>
                      <a:pt x="14605" y="20102"/>
                      <a:pt x="14537" y="20170"/>
                    </a:cubicBezTo>
                    <a:cubicBezTo>
                      <a:pt x="14400" y="20306"/>
                      <a:pt x="14400" y="20528"/>
                      <a:pt x="14537" y="20664"/>
                    </a:cubicBezTo>
                    <a:cubicBezTo>
                      <a:pt x="14673" y="20800"/>
                      <a:pt x="14894" y="20800"/>
                      <a:pt x="15030" y="20664"/>
                    </a:cubicBezTo>
                    <a:cubicBezTo>
                      <a:pt x="15167" y="20528"/>
                      <a:pt x="15167" y="20306"/>
                      <a:pt x="15030" y="20170"/>
                    </a:cubicBezTo>
                    <a:cubicBezTo>
                      <a:pt x="14962" y="20102"/>
                      <a:pt x="14873" y="20068"/>
                      <a:pt x="14783" y="20068"/>
                    </a:cubicBezTo>
                    <a:close/>
                    <a:moveTo>
                      <a:pt x="7409" y="20300"/>
                    </a:moveTo>
                    <a:cubicBezTo>
                      <a:pt x="7319" y="20300"/>
                      <a:pt x="7230" y="20334"/>
                      <a:pt x="7162" y="20402"/>
                    </a:cubicBezTo>
                    <a:cubicBezTo>
                      <a:pt x="7025" y="20539"/>
                      <a:pt x="7025" y="20760"/>
                      <a:pt x="7162" y="20897"/>
                    </a:cubicBezTo>
                    <a:cubicBezTo>
                      <a:pt x="7298" y="21033"/>
                      <a:pt x="7519" y="21033"/>
                      <a:pt x="7655" y="20897"/>
                    </a:cubicBezTo>
                    <a:cubicBezTo>
                      <a:pt x="7792" y="20760"/>
                      <a:pt x="7792" y="20539"/>
                      <a:pt x="7655" y="20402"/>
                    </a:cubicBezTo>
                    <a:cubicBezTo>
                      <a:pt x="7587" y="20334"/>
                      <a:pt x="7498" y="20300"/>
                      <a:pt x="7409" y="20300"/>
                    </a:cubicBezTo>
                    <a:close/>
                    <a:moveTo>
                      <a:pt x="13780" y="20424"/>
                    </a:moveTo>
                    <a:cubicBezTo>
                      <a:pt x="13690" y="20424"/>
                      <a:pt x="13601" y="20458"/>
                      <a:pt x="13533" y="20526"/>
                    </a:cubicBezTo>
                    <a:cubicBezTo>
                      <a:pt x="13397" y="20663"/>
                      <a:pt x="13397" y="20884"/>
                      <a:pt x="13533" y="21020"/>
                    </a:cubicBezTo>
                    <a:cubicBezTo>
                      <a:pt x="13669" y="21156"/>
                      <a:pt x="13890" y="21156"/>
                      <a:pt x="14027" y="21020"/>
                    </a:cubicBezTo>
                    <a:cubicBezTo>
                      <a:pt x="14163" y="20884"/>
                      <a:pt x="14163" y="20663"/>
                      <a:pt x="14027" y="20526"/>
                    </a:cubicBezTo>
                    <a:cubicBezTo>
                      <a:pt x="13958" y="20458"/>
                      <a:pt x="13869" y="20424"/>
                      <a:pt x="13780" y="20424"/>
                    </a:cubicBezTo>
                    <a:close/>
                    <a:moveTo>
                      <a:pt x="8442" y="20599"/>
                    </a:moveTo>
                    <a:cubicBezTo>
                      <a:pt x="8352" y="20599"/>
                      <a:pt x="8262" y="20633"/>
                      <a:pt x="8194" y="20701"/>
                    </a:cubicBezTo>
                    <a:cubicBezTo>
                      <a:pt x="8058" y="20837"/>
                      <a:pt x="8058" y="21058"/>
                      <a:pt x="8194" y="21194"/>
                    </a:cubicBezTo>
                    <a:cubicBezTo>
                      <a:pt x="8330" y="21331"/>
                      <a:pt x="8552" y="21331"/>
                      <a:pt x="8688" y="21194"/>
                    </a:cubicBezTo>
                    <a:cubicBezTo>
                      <a:pt x="8825" y="21058"/>
                      <a:pt x="8825" y="20837"/>
                      <a:pt x="8688" y="20701"/>
                    </a:cubicBezTo>
                    <a:cubicBezTo>
                      <a:pt x="8620" y="20633"/>
                      <a:pt x="8531" y="20599"/>
                      <a:pt x="8442" y="20599"/>
                    </a:cubicBezTo>
                    <a:close/>
                    <a:moveTo>
                      <a:pt x="12725" y="20678"/>
                    </a:moveTo>
                    <a:cubicBezTo>
                      <a:pt x="12636" y="20678"/>
                      <a:pt x="12546" y="20713"/>
                      <a:pt x="12478" y="20781"/>
                    </a:cubicBezTo>
                    <a:cubicBezTo>
                      <a:pt x="12342" y="20917"/>
                      <a:pt x="12342" y="21139"/>
                      <a:pt x="12478" y="21275"/>
                    </a:cubicBezTo>
                    <a:cubicBezTo>
                      <a:pt x="12615" y="21411"/>
                      <a:pt x="12836" y="21411"/>
                      <a:pt x="12972" y="21275"/>
                    </a:cubicBezTo>
                    <a:cubicBezTo>
                      <a:pt x="13109" y="21139"/>
                      <a:pt x="13109" y="20917"/>
                      <a:pt x="12972" y="20781"/>
                    </a:cubicBezTo>
                    <a:cubicBezTo>
                      <a:pt x="12904" y="20713"/>
                      <a:pt x="12814" y="20678"/>
                      <a:pt x="12725" y="20678"/>
                    </a:cubicBezTo>
                    <a:close/>
                    <a:moveTo>
                      <a:pt x="9511" y="20780"/>
                    </a:moveTo>
                    <a:cubicBezTo>
                      <a:pt x="9421" y="20780"/>
                      <a:pt x="9331" y="20814"/>
                      <a:pt x="9263" y="20882"/>
                    </a:cubicBezTo>
                    <a:cubicBezTo>
                      <a:pt x="9127" y="21019"/>
                      <a:pt x="9127" y="21240"/>
                      <a:pt x="9263" y="21376"/>
                    </a:cubicBezTo>
                    <a:cubicBezTo>
                      <a:pt x="9400" y="21513"/>
                      <a:pt x="9621" y="21513"/>
                      <a:pt x="9758" y="21376"/>
                    </a:cubicBezTo>
                    <a:cubicBezTo>
                      <a:pt x="9894" y="21240"/>
                      <a:pt x="9894" y="21019"/>
                      <a:pt x="9758" y="20882"/>
                    </a:cubicBezTo>
                    <a:cubicBezTo>
                      <a:pt x="9689" y="20814"/>
                      <a:pt x="9600" y="20780"/>
                      <a:pt x="9511" y="20780"/>
                    </a:cubicBezTo>
                    <a:close/>
                    <a:moveTo>
                      <a:pt x="11656" y="20824"/>
                    </a:moveTo>
                    <a:cubicBezTo>
                      <a:pt x="11566" y="20824"/>
                      <a:pt x="11477" y="20858"/>
                      <a:pt x="11409" y="20926"/>
                    </a:cubicBezTo>
                    <a:cubicBezTo>
                      <a:pt x="11273" y="21062"/>
                      <a:pt x="11273" y="21284"/>
                      <a:pt x="11409" y="21420"/>
                    </a:cubicBezTo>
                    <a:cubicBezTo>
                      <a:pt x="11545" y="21556"/>
                      <a:pt x="11767" y="21556"/>
                      <a:pt x="11903" y="21420"/>
                    </a:cubicBezTo>
                    <a:cubicBezTo>
                      <a:pt x="12040" y="21284"/>
                      <a:pt x="12040" y="21062"/>
                      <a:pt x="11903" y="20926"/>
                    </a:cubicBezTo>
                    <a:cubicBezTo>
                      <a:pt x="11835" y="20858"/>
                      <a:pt x="11745" y="20824"/>
                      <a:pt x="11656" y="20824"/>
                    </a:cubicBezTo>
                    <a:close/>
                    <a:moveTo>
                      <a:pt x="10580" y="20867"/>
                    </a:moveTo>
                    <a:cubicBezTo>
                      <a:pt x="10490" y="20867"/>
                      <a:pt x="10401" y="20901"/>
                      <a:pt x="10332" y="20969"/>
                    </a:cubicBezTo>
                    <a:cubicBezTo>
                      <a:pt x="10196" y="21106"/>
                      <a:pt x="10196" y="21327"/>
                      <a:pt x="10332" y="21464"/>
                    </a:cubicBezTo>
                    <a:cubicBezTo>
                      <a:pt x="10469" y="21600"/>
                      <a:pt x="10690" y="21600"/>
                      <a:pt x="10827" y="21464"/>
                    </a:cubicBezTo>
                    <a:cubicBezTo>
                      <a:pt x="10963" y="21327"/>
                      <a:pt x="10963" y="21106"/>
                      <a:pt x="10827" y="20969"/>
                    </a:cubicBezTo>
                    <a:cubicBezTo>
                      <a:pt x="10759" y="20901"/>
                      <a:pt x="10669" y="20867"/>
                      <a:pt x="10580" y="208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2" name="Group 16"/>
            <p:cNvGrpSpPr/>
            <p:nvPr/>
          </p:nvGrpSpPr>
          <p:grpSpPr bwMode="auto">
            <a:xfrm>
              <a:off x="959644" y="2882107"/>
              <a:ext cx="1034256" cy="1164431"/>
              <a:chOff x="1827502" y="6632233"/>
              <a:chExt cx="2067770" cy="2329559"/>
            </a:xfrm>
          </p:grpSpPr>
          <p:sp>
            <p:nvSpPr>
              <p:cNvPr id="131" name="Shape"/>
              <p:cNvSpPr/>
              <p:nvPr/>
            </p:nvSpPr>
            <p:spPr bwMode="auto">
              <a:xfrm>
                <a:off x="1827502" y="6632233"/>
                <a:ext cx="2067770" cy="2329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2" name="Shape"/>
              <p:cNvSpPr/>
              <p:nvPr/>
            </p:nvSpPr>
            <p:spPr bwMode="auto">
              <a:xfrm>
                <a:off x="2343254" y="7311886"/>
                <a:ext cx="1552018" cy="1543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598" extrusionOk="0">
                    <a:moveTo>
                      <a:pt x="21580" y="10044"/>
                    </a:moveTo>
                    <a:lnTo>
                      <a:pt x="11687" y="103"/>
                    </a:lnTo>
                    <a:cubicBezTo>
                      <a:pt x="11537" y="39"/>
                      <a:pt x="11376" y="4"/>
                      <a:pt x="11213" y="1"/>
                    </a:cubicBezTo>
                    <a:cubicBezTo>
                      <a:pt x="11083" y="-2"/>
                      <a:pt x="10953" y="16"/>
                      <a:pt x="10828" y="53"/>
                    </a:cubicBezTo>
                    <a:lnTo>
                      <a:pt x="5432" y="2790"/>
                    </a:lnTo>
                    <a:cubicBezTo>
                      <a:pt x="5293" y="2876"/>
                      <a:pt x="5174" y="2993"/>
                      <a:pt x="5084" y="3131"/>
                    </a:cubicBezTo>
                    <a:cubicBezTo>
                      <a:pt x="5008" y="3248"/>
                      <a:pt x="4954" y="3378"/>
                      <a:pt x="4925" y="3515"/>
                    </a:cubicBezTo>
                    <a:lnTo>
                      <a:pt x="1541" y="3797"/>
                    </a:lnTo>
                    <a:cubicBezTo>
                      <a:pt x="1399" y="3808"/>
                      <a:pt x="1265" y="3866"/>
                      <a:pt x="1159" y="3963"/>
                    </a:cubicBezTo>
                    <a:cubicBezTo>
                      <a:pt x="1021" y="4089"/>
                      <a:pt x="944" y="4268"/>
                      <a:pt x="947" y="4456"/>
                    </a:cubicBezTo>
                    <a:cubicBezTo>
                      <a:pt x="778" y="4441"/>
                      <a:pt x="608" y="4465"/>
                      <a:pt x="449" y="4526"/>
                    </a:cubicBezTo>
                    <a:cubicBezTo>
                      <a:pt x="290" y="4588"/>
                      <a:pt x="146" y="4685"/>
                      <a:pt x="30" y="4811"/>
                    </a:cubicBezTo>
                    <a:lnTo>
                      <a:pt x="0" y="6967"/>
                    </a:lnTo>
                    <a:lnTo>
                      <a:pt x="1946" y="8927"/>
                    </a:lnTo>
                    <a:lnTo>
                      <a:pt x="1936" y="12675"/>
                    </a:lnTo>
                    <a:cubicBezTo>
                      <a:pt x="1971" y="12799"/>
                      <a:pt x="2015" y="12920"/>
                      <a:pt x="2069" y="13037"/>
                    </a:cubicBezTo>
                    <a:cubicBezTo>
                      <a:pt x="2125" y="13160"/>
                      <a:pt x="2192" y="13278"/>
                      <a:pt x="2268" y="13389"/>
                    </a:cubicBezTo>
                    <a:lnTo>
                      <a:pt x="10422" y="21598"/>
                    </a:lnTo>
                    <a:lnTo>
                      <a:pt x="20204" y="15902"/>
                    </a:lnTo>
                    <a:cubicBezTo>
                      <a:pt x="20676" y="15618"/>
                      <a:pt x="21055" y="15202"/>
                      <a:pt x="21294" y="14703"/>
                    </a:cubicBezTo>
                    <a:cubicBezTo>
                      <a:pt x="21506" y="14263"/>
                      <a:pt x="21600" y="13775"/>
                      <a:pt x="21568" y="13288"/>
                    </a:cubicBezTo>
                    <a:lnTo>
                      <a:pt x="21580" y="10044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" name="Shape"/>
              <p:cNvSpPr/>
              <p:nvPr/>
            </p:nvSpPr>
            <p:spPr bwMode="auto">
              <a:xfrm>
                <a:off x="2327385" y="7297594"/>
                <a:ext cx="1068005" cy="982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5" extrusionOk="0">
                    <a:moveTo>
                      <a:pt x="16192" y="0"/>
                    </a:moveTo>
                    <a:cubicBezTo>
                      <a:pt x="15931" y="-5"/>
                      <a:pt x="15669" y="51"/>
                      <a:pt x="15424" y="167"/>
                    </a:cubicBezTo>
                    <a:lnTo>
                      <a:pt x="8169" y="4416"/>
                    </a:lnTo>
                    <a:cubicBezTo>
                      <a:pt x="7882" y="4590"/>
                      <a:pt x="7642" y="4843"/>
                      <a:pt x="7474" y="5151"/>
                    </a:cubicBezTo>
                    <a:cubicBezTo>
                      <a:pt x="7399" y="5289"/>
                      <a:pt x="7343" y="5437"/>
                      <a:pt x="7300" y="5588"/>
                    </a:cubicBezTo>
                    <a:lnTo>
                      <a:pt x="2565" y="5904"/>
                    </a:lnTo>
                    <a:cubicBezTo>
                      <a:pt x="2280" y="5932"/>
                      <a:pt x="2014" y="6070"/>
                      <a:pt x="1815" y="6294"/>
                    </a:cubicBezTo>
                    <a:cubicBezTo>
                      <a:pt x="1635" y="6496"/>
                      <a:pt x="1522" y="6757"/>
                      <a:pt x="1491" y="7037"/>
                    </a:cubicBezTo>
                    <a:lnTo>
                      <a:pt x="1491" y="7076"/>
                    </a:lnTo>
                    <a:cubicBezTo>
                      <a:pt x="1160" y="7079"/>
                      <a:pt x="948" y="7094"/>
                      <a:pt x="733" y="7168"/>
                    </a:cubicBezTo>
                    <a:cubicBezTo>
                      <a:pt x="433" y="7287"/>
                      <a:pt x="196" y="7544"/>
                      <a:pt x="87" y="7871"/>
                    </a:cubicBezTo>
                    <a:cubicBezTo>
                      <a:pt x="0" y="8169"/>
                      <a:pt x="0" y="8450"/>
                      <a:pt x="0" y="9003"/>
                    </a:cubicBezTo>
                    <a:lnTo>
                      <a:pt x="0" y="9796"/>
                    </a:lnTo>
                    <a:cubicBezTo>
                      <a:pt x="0" y="10358"/>
                      <a:pt x="0" y="10639"/>
                      <a:pt x="87" y="10937"/>
                    </a:cubicBezTo>
                    <a:cubicBezTo>
                      <a:pt x="196" y="11263"/>
                      <a:pt x="433" y="11520"/>
                      <a:pt x="733" y="11639"/>
                    </a:cubicBezTo>
                    <a:cubicBezTo>
                      <a:pt x="950" y="11714"/>
                      <a:pt x="1162" y="11729"/>
                      <a:pt x="1491" y="11733"/>
                    </a:cubicBezTo>
                    <a:cubicBezTo>
                      <a:pt x="1517" y="12010"/>
                      <a:pt x="1615" y="12274"/>
                      <a:pt x="1776" y="12495"/>
                    </a:cubicBezTo>
                    <a:cubicBezTo>
                      <a:pt x="1998" y="12800"/>
                      <a:pt x="2321" y="12998"/>
                      <a:pt x="2675" y="13045"/>
                    </a:cubicBezTo>
                    <a:lnTo>
                      <a:pt x="2911" y="13061"/>
                    </a:lnTo>
                    <a:lnTo>
                      <a:pt x="2911" y="19846"/>
                    </a:lnTo>
                    <a:cubicBezTo>
                      <a:pt x="2911" y="20812"/>
                      <a:pt x="3630" y="21595"/>
                      <a:pt x="4518" y="21595"/>
                    </a:cubicBezTo>
                    <a:cubicBezTo>
                      <a:pt x="5405" y="21595"/>
                      <a:pt x="6125" y="20812"/>
                      <a:pt x="6125" y="19846"/>
                    </a:cubicBezTo>
                    <a:lnTo>
                      <a:pt x="6125" y="13282"/>
                    </a:lnTo>
                    <a:lnTo>
                      <a:pt x="7278" y="13360"/>
                    </a:lnTo>
                    <a:cubicBezTo>
                      <a:pt x="7292" y="13410"/>
                      <a:pt x="7305" y="13461"/>
                      <a:pt x="7323" y="13510"/>
                    </a:cubicBezTo>
                    <a:cubicBezTo>
                      <a:pt x="7475" y="13926"/>
                      <a:pt x="7758" y="14268"/>
                      <a:pt x="8122" y="14477"/>
                    </a:cubicBezTo>
                    <a:lnTo>
                      <a:pt x="15491" y="18498"/>
                    </a:lnTo>
                    <a:cubicBezTo>
                      <a:pt x="16106" y="18757"/>
                      <a:pt x="16800" y="18644"/>
                      <a:pt x="17318" y="18200"/>
                    </a:cubicBezTo>
                    <a:cubicBezTo>
                      <a:pt x="17737" y="17841"/>
                      <a:pt x="17992" y="17303"/>
                      <a:pt x="18017" y="16723"/>
                    </a:cubicBezTo>
                    <a:lnTo>
                      <a:pt x="18017" y="11726"/>
                    </a:lnTo>
                    <a:cubicBezTo>
                      <a:pt x="18190" y="11719"/>
                      <a:pt x="18367" y="11706"/>
                      <a:pt x="18540" y="11667"/>
                    </a:cubicBezTo>
                    <a:cubicBezTo>
                      <a:pt x="19129" y="11519"/>
                      <a:pt x="19588" y="11018"/>
                      <a:pt x="19724" y="10378"/>
                    </a:cubicBezTo>
                    <a:cubicBezTo>
                      <a:pt x="19786" y="10051"/>
                      <a:pt x="19786" y="9692"/>
                      <a:pt x="19786" y="9404"/>
                    </a:cubicBezTo>
                    <a:cubicBezTo>
                      <a:pt x="19786" y="9116"/>
                      <a:pt x="19786" y="8757"/>
                      <a:pt x="19724" y="8430"/>
                    </a:cubicBezTo>
                    <a:cubicBezTo>
                      <a:pt x="19588" y="7790"/>
                      <a:pt x="19129" y="7289"/>
                      <a:pt x="18540" y="7141"/>
                    </a:cubicBezTo>
                    <a:cubicBezTo>
                      <a:pt x="18367" y="7102"/>
                      <a:pt x="18190" y="7089"/>
                      <a:pt x="18017" y="7083"/>
                    </a:cubicBezTo>
                    <a:lnTo>
                      <a:pt x="18017" y="1859"/>
                    </a:lnTo>
                    <a:cubicBezTo>
                      <a:pt x="17959" y="1139"/>
                      <a:pt x="17555" y="506"/>
                      <a:pt x="16955" y="195"/>
                    </a:cubicBezTo>
                    <a:cubicBezTo>
                      <a:pt x="16714" y="70"/>
                      <a:pt x="16454" y="5"/>
                      <a:pt x="16192" y="0"/>
                    </a:cubicBezTo>
                    <a:close/>
                    <a:moveTo>
                      <a:pt x="16174" y="782"/>
                    </a:moveTo>
                    <a:cubicBezTo>
                      <a:pt x="16335" y="783"/>
                      <a:pt x="16496" y="822"/>
                      <a:pt x="16645" y="897"/>
                    </a:cubicBezTo>
                    <a:cubicBezTo>
                      <a:pt x="17038" y="1094"/>
                      <a:pt x="17299" y="1512"/>
                      <a:pt x="17322" y="1983"/>
                    </a:cubicBezTo>
                    <a:lnTo>
                      <a:pt x="17322" y="16678"/>
                    </a:lnTo>
                    <a:cubicBezTo>
                      <a:pt x="17300" y="17085"/>
                      <a:pt x="17099" y="17456"/>
                      <a:pt x="16782" y="17673"/>
                    </a:cubicBezTo>
                    <a:cubicBezTo>
                      <a:pt x="16455" y="17897"/>
                      <a:pt x="16047" y="17930"/>
                      <a:pt x="15693" y="17761"/>
                    </a:cubicBezTo>
                    <a:lnTo>
                      <a:pt x="15121" y="17449"/>
                    </a:lnTo>
                    <a:lnTo>
                      <a:pt x="15121" y="1225"/>
                    </a:lnTo>
                    <a:lnTo>
                      <a:pt x="15701" y="889"/>
                    </a:lnTo>
                    <a:cubicBezTo>
                      <a:pt x="15852" y="816"/>
                      <a:pt x="16013" y="781"/>
                      <a:pt x="16174" y="782"/>
                    </a:cubicBezTo>
                    <a:close/>
                    <a:moveTo>
                      <a:pt x="14413" y="1635"/>
                    </a:moveTo>
                    <a:lnTo>
                      <a:pt x="14413" y="17064"/>
                    </a:lnTo>
                    <a:lnTo>
                      <a:pt x="8455" y="13821"/>
                    </a:lnTo>
                    <a:cubicBezTo>
                      <a:pt x="8285" y="13705"/>
                      <a:pt x="8147" y="13541"/>
                      <a:pt x="8055" y="13347"/>
                    </a:cubicBezTo>
                    <a:cubicBezTo>
                      <a:pt x="7975" y="13178"/>
                      <a:pt x="7933" y="12991"/>
                      <a:pt x="7932" y="12801"/>
                    </a:cubicBezTo>
                    <a:lnTo>
                      <a:pt x="7932" y="6156"/>
                    </a:lnTo>
                    <a:cubicBezTo>
                      <a:pt x="7935" y="5908"/>
                      <a:pt x="8003" y="5666"/>
                      <a:pt x="8127" y="5459"/>
                    </a:cubicBezTo>
                    <a:cubicBezTo>
                      <a:pt x="8238" y="5275"/>
                      <a:pt x="8389" y="5124"/>
                      <a:pt x="8567" y="5021"/>
                    </a:cubicBezTo>
                    <a:lnTo>
                      <a:pt x="14413" y="1635"/>
                    </a:lnTo>
                    <a:close/>
                    <a:moveTo>
                      <a:pt x="11200" y="4720"/>
                    </a:moveTo>
                    <a:cubicBezTo>
                      <a:pt x="11154" y="4719"/>
                      <a:pt x="11108" y="4727"/>
                      <a:pt x="11062" y="4746"/>
                    </a:cubicBezTo>
                    <a:lnTo>
                      <a:pt x="9317" y="5695"/>
                    </a:lnTo>
                    <a:cubicBezTo>
                      <a:pt x="9112" y="5809"/>
                      <a:pt x="8941" y="5985"/>
                      <a:pt x="8824" y="6201"/>
                    </a:cubicBezTo>
                    <a:cubicBezTo>
                      <a:pt x="8707" y="6416"/>
                      <a:pt x="8649" y="6662"/>
                      <a:pt x="8655" y="6911"/>
                    </a:cubicBezTo>
                    <a:lnTo>
                      <a:pt x="8655" y="7921"/>
                    </a:lnTo>
                    <a:cubicBezTo>
                      <a:pt x="8659" y="8137"/>
                      <a:pt x="8824" y="8308"/>
                      <a:pt x="9023" y="8303"/>
                    </a:cubicBezTo>
                    <a:cubicBezTo>
                      <a:pt x="9214" y="8297"/>
                      <a:pt x="9367" y="8129"/>
                      <a:pt x="9369" y="7921"/>
                    </a:cubicBezTo>
                    <a:lnTo>
                      <a:pt x="9369" y="6975"/>
                    </a:lnTo>
                    <a:cubicBezTo>
                      <a:pt x="9374" y="6847"/>
                      <a:pt x="9407" y="6721"/>
                      <a:pt x="9466" y="6610"/>
                    </a:cubicBezTo>
                    <a:cubicBezTo>
                      <a:pt x="9534" y="6482"/>
                      <a:pt x="9634" y="6377"/>
                      <a:pt x="9755" y="6308"/>
                    </a:cubicBezTo>
                    <a:lnTo>
                      <a:pt x="11329" y="5450"/>
                    </a:lnTo>
                    <a:cubicBezTo>
                      <a:pt x="11500" y="5369"/>
                      <a:pt x="11582" y="5156"/>
                      <a:pt x="11516" y="4966"/>
                    </a:cubicBezTo>
                    <a:cubicBezTo>
                      <a:pt x="11464" y="4818"/>
                      <a:pt x="11336" y="4725"/>
                      <a:pt x="11200" y="4720"/>
                    </a:cubicBezTo>
                    <a:close/>
                    <a:moveTo>
                      <a:pt x="7213" y="6355"/>
                    </a:moveTo>
                    <a:lnTo>
                      <a:pt x="7213" y="12591"/>
                    </a:lnTo>
                    <a:lnTo>
                      <a:pt x="2698" y="12286"/>
                    </a:lnTo>
                    <a:cubicBezTo>
                      <a:pt x="2566" y="12270"/>
                      <a:pt x="2442" y="12205"/>
                      <a:pt x="2347" y="12103"/>
                    </a:cubicBezTo>
                    <a:cubicBezTo>
                      <a:pt x="2249" y="11996"/>
                      <a:pt x="2188" y="11854"/>
                      <a:pt x="2176" y="11702"/>
                    </a:cubicBezTo>
                    <a:lnTo>
                      <a:pt x="2175" y="7225"/>
                    </a:lnTo>
                    <a:cubicBezTo>
                      <a:pt x="2183" y="7075"/>
                      <a:pt x="2241" y="6934"/>
                      <a:pt x="2336" y="6827"/>
                    </a:cubicBezTo>
                    <a:cubicBezTo>
                      <a:pt x="2448" y="6701"/>
                      <a:pt x="2602" y="6631"/>
                      <a:pt x="2762" y="6633"/>
                    </a:cubicBezTo>
                    <a:lnTo>
                      <a:pt x="7213" y="6355"/>
                    </a:lnTo>
                    <a:close/>
                    <a:moveTo>
                      <a:pt x="20488" y="6671"/>
                    </a:moveTo>
                    <a:cubicBezTo>
                      <a:pt x="20378" y="6677"/>
                      <a:pt x="20271" y="6736"/>
                      <a:pt x="20205" y="6848"/>
                    </a:cubicBezTo>
                    <a:cubicBezTo>
                      <a:pt x="20128" y="6978"/>
                      <a:pt x="20139" y="7147"/>
                      <a:pt x="20231" y="7265"/>
                    </a:cubicBezTo>
                    <a:cubicBezTo>
                      <a:pt x="20638" y="7878"/>
                      <a:pt x="20861" y="8613"/>
                      <a:pt x="20868" y="9369"/>
                    </a:cubicBezTo>
                    <a:cubicBezTo>
                      <a:pt x="20875" y="10164"/>
                      <a:pt x="20644" y="10940"/>
                      <a:pt x="20210" y="11579"/>
                    </a:cubicBezTo>
                    <a:cubicBezTo>
                      <a:pt x="20127" y="11701"/>
                      <a:pt x="20123" y="11867"/>
                      <a:pt x="20199" y="11995"/>
                    </a:cubicBezTo>
                    <a:cubicBezTo>
                      <a:pt x="20333" y="12216"/>
                      <a:pt x="20625" y="12237"/>
                      <a:pt x="20783" y="12035"/>
                    </a:cubicBezTo>
                    <a:cubicBezTo>
                      <a:pt x="21315" y="11279"/>
                      <a:pt x="21600" y="10352"/>
                      <a:pt x="21594" y="9400"/>
                    </a:cubicBezTo>
                    <a:cubicBezTo>
                      <a:pt x="21589" y="8467"/>
                      <a:pt x="21304" y="7562"/>
                      <a:pt x="20783" y="6822"/>
                    </a:cubicBezTo>
                    <a:cubicBezTo>
                      <a:pt x="20708" y="6716"/>
                      <a:pt x="20597" y="6666"/>
                      <a:pt x="20488" y="6671"/>
                    </a:cubicBezTo>
                    <a:close/>
                    <a:moveTo>
                      <a:pt x="1489" y="7810"/>
                    </a:moveTo>
                    <a:lnTo>
                      <a:pt x="1484" y="10998"/>
                    </a:lnTo>
                    <a:cubicBezTo>
                      <a:pt x="1268" y="10998"/>
                      <a:pt x="1154" y="10997"/>
                      <a:pt x="1035" y="10956"/>
                    </a:cubicBezTo>
                    <a:cubicBezTo>
                      <a:pt x="902" y="10903"/>
                      <a:pt x="798" y="10790"/>
                      <a:pt x="750" y="10645"/>
                    </a:cubicBezTo>
                    <a:cubicBezTo>
                      <a:pt x="711" y="10513"/>
                      <a:pt x="711" y="10388"/>
                      <a:pt x="711" y="10140"/>
                    </a:cubicBezTo>
                    <a:lnTo>
                      <a:pt x="711" y="8664"/>
                    </a:lnTo>
                    <a:cubicBezTo>
                      <a:pt x="711" y="8419"/>
                      <a:pt x="711" y="8295"/>
                      <a:pt x="750" y="8163"/>
                    </a:cubicBezTo>
                    <a:cubicBezTo>
                      <a:pt x="798" y="8019"/>
                      <a:pt x="902" y="7904"/>
                      <a:pt x="1035" y="7852"/>
                    </a:cubicBezTo>
                    <a:cubicBezTo>
                      <a:pt x="1154" y="7811"/>
                      <a:pt x="1269" y="7810"/>
                      <a:pt x="1489" y="7810"/>
                    </a:cubicBezTo>
                    <a:close/>
                    <a:moveTo>
                      <a:pt x="18017" y="7841"/>
                    </a:moveTo>
                    <a:cubicBezTo>
                      <a:pt x="18097" y="7847"/>
                      <a:pt x="18179" y="7857"/>
                      <a:pt x="18259" y="7875"/>
                    </a:cubicBezTo>
                    <a:cubicBezTo>
                      <a:pt x="18656" y="7975"/>
                      <a:pt x="18967" y="8313"/>
                      <a:pt x="19059" y="8746"/>
                    </a:cubicBezTo>
                    <a:cubicBezTo>
                      <a:pt x="19101" y="8967"/>
                      <a:pt x="19101" y="9210"/>
                      <a:pt x="19101" y="9404"/>
                    </a:cubicBezTo>
                    <a:cubicBezTo>
                      <a:pt x="19101" y="9599"/>
                      <a:pt x="19101" y="9842"/>
                      <a:pt x="19059" y="10063"/>
                    </a:cubicBezTo>
                    <a:cubicBezTo>
                      <a:pt x="18967" y="10495"/>
                      <a:pt x="18656" y="10833"/>
                      <a:pt x="18259" y="10933"/>
                    </a:cubicBezTo>
                    <a:cubicBezTo>
                      <a:pt x="18179" y="10951"/>
                      <a:pt x="18097" y="10961"/>
                      <a:pt x="18017" y="10967"/>
                    </a:cubicBezTo>
                    <a:lnTo>
                      <a:pt x="18017" y="7841"/>
                    </a:lnTo>
                    <a:close/>
                    <a:moveTo>
                      <a:pt x="9012" y="8620"/>
                    </a:moveTo>
                    <a:cubicBezTo>
                      <a:pt x="8817" y="8620"/>
                      <a:pt x="8658" y="8792"/>
                      <a:pt x="8658" y="9005"/>
                    </a:cubicBezTo>
                    <a:lnTo>
                      <a:pt x="8658" y="9803"/>
                    </a:lnTo>
                    <a:cubicBezTo>
                      <a:pt x="8658" y="10016"/>
                      <a:pt x="8817" y="10189"/>
                      <a:pt x="9012" y="10189"/>
                    </a:cubicBezTo>
                    <a:cubicBezTo>
                      <a:pt x="9208" y="10189"/>
                      <a:pt x="9367" y="10016"/>
                      <a:pt x="9367" y="9803"/>
                    </a:cubicBezTo>
                    <a:lnTo>
                      <a:pt x="9367" y="9005"/>
                    </a:lnTo>
                    <a:cubicBezTo>
                      <a:pt x="9367" y="8792"/>
                      <a:pt x="9208" y="8620"/>
                      <a:pt x="9012" y="8620"/>
                    </a:cubicBezTo>
                    <a:close/>
                    <a:moveTo>
                      <a:pt x="3586" y="13107"/>
                    </a:moveTo>
                    <a:lnTo>
                      <a:pt x="5451" y="13235"/>
                    </a:lnTo>
                    <a:lnTo>
                      <a:pt x="5451" y="19794"/>
                    </a:lnTo>
                    <a:cubicBezTo>
                      <a:pt x="5451" y="20354"/>
                      <a:pt x="5033" y="20808"/>
                      <a:pt x="4518" y="20808"/>
                    </a:cubicBezTo>
                    <a:cubicBezTo>
                      <a:pt x="4003" y="20808"/>
                      <a:pt x="3586" y="20354"/>
                      <a:pt x="3586" y="19794"/>
                    </a:cubicBezTo>
                    <a:lnTo>
                      <a:pt x="3586" y="19532"/>
                    </a:lnTo>
                    <a:lnTo>
                      <a:pt x="4345" y="19532"/>
                    </a:lnTo>
                    <a:cubicBezTo>
                      <a:pt x="4536" y="19532"/>
                      <a:pt x="4690" y="19364"/>
                      <a:pt x="4690" y="19157"/>
                    </a:cubicBezTo>
                    <a:cubicBezTo>
                      <a:pt x="4690" y="18950"/>
                      <a:pt x="4536" y="18782"/>
                      <a:pt x="4345" y="18782"/>
                    </a:cubicBezTo>
                    <a:lnTo>
                      <a:pt x="3586" y="18782"/>
                    </a:lnTo>
                    <a:lnTo>
                      <a:pt x="3586" y="17980"/>
                    </a:lnTo>
                    <a:lnTo>
                      <a:pt x="4345" y="17980"/>
                    </a:lnTo>
                    <a:cubicBezTo>
                      <a:pt x="4536" y="17980"/>
                      <a:pt x="4690" y="17812"/>
                      <a:pt x="4690" y="17605"/>
                    </a:cubicBezTo>
                    <a:cubicBezTo>
                      <a:pt x="4690" y="17398"/>
                      <a:pt x="4536" y="17231"/>
                      <a:pt x="4345" y="17231"/>
                    </a:cubicBezTo>
                    <a:lnTo>
                      <a:pt x="3586" y="17231"/>
                    </a:lnTo>
                    <a:lnTo>
                      <a:pt x="3586" y="16428"/>
                    </a:lnTo>
                    <a:lnTo>
                      <a:pt x="4345" y="16428"/>
                    </a:lnTo>
                    <a:cubicBezTo>
                      <a:pt x="4536" y="16428"/>
                      <a:pt x="4690" y="16260"/>
                      <a:pt x="4690" y="16053"/>
                    </a:cubicBezTo>
                    <a:cubicBezTo>
                      <a:pt x="4690" y="15846"/>
                      <a:pt x="4536" y="15679"/>
                      <a:pt x="4345" y="15679"/>
                    </a:cubicBezTo>
                    <a:lnTo>
                      <a:pt x="3586" y="15679"/>
                    </a:lnTo>
                    <a:lnTo>
                      <a:pt x="3586" y="14877"/>
                    </a:lnTo>
                    <a:lnTo>
                      <a:pt x="4345" y="14877"/>
                    </a:lnTo>
                    <a:cubicBezTo>
                      <a:pt x="4536" y="14877"/>
                      <a:pt x="4690" y="14708"/>
                      <a:pt x="4690" y="14501"/>
                    </a:cubicBezTo>
                    <a:cubicBezTo>
                      <a:pt x="4690" y="14294"/>
                      <a:pt x="4536" y="14127"/>
                      <a:pt x="4345" y="14127"/>
                    </a:cubicBezTo>
                    <a:lnTo>
                      <a:pt x="3586" y="14127"/>
                    </a:lnTo>
                    <a:lnTo>
                      <a:pt x="3586" y="1310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Group 15"/>
            <p:cNvGrpSpPr/>
            <p:nvPr/>
          </p:nvGrpSpPr>
          <p:grpSpPr bwMode="auto">
            <a:xfrm>
              <a:off x="2501900" y="2882107"/>
              <a:ext cx="1034257" cy="1164431"/>
              <a:chOff x="4911672" y="6632233"/>
              <a:chExt cx="2067770" cy="2328353"/>
            </a:xfrm>
          </p:grpSpPr>
          <p:sp>
            <p:nvSpPr>
              <p:cNvPr id="128" name="Shape"/>
              <p:cNvSpPr/>
              <p:nvPr/>
            </p:nvSpPr>
            <p:spPr bwMode="auto">
              <a:xfrm>
                <a:off x="4911672" y="6632233"/>
                <a:ext cx="2066183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" name="Shape"/>
              <p:cNvSpPr/>
              <p:nvPr/>
            </p:nvSpPr>
            <p:spPr bwMode="auto">
              <a:xfrm>
                <a:off x="5467097" y="7313121"/>
                <a:ext cx="1512345" cy="1582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600" extrusionOk="0">
                    <a:moveTo>
                      <a:pt x="12970" y="0"/>
                    </a:moveTo>
                    <a:lnTo>
                      <a:pt x="21597" y="8239"/>
                    </a:lnTo>
                    <a:lnTo>
                      <a:pt x="21596" y="13056"/>
                    </a:lnTo>
                    <a:cubicBezTo>
                      <a:pt x="21600" y="13477"/>
                      <a:pt x="21505" y="13893"/>
                      <a:pt x="21319" y="14274"/>
                    </a:cubicBezTo>
                    <a:cubicBezTo>
                      <a:pt x="21076" y="14771"/>
                      <a:pt x="20689" y="15189"/>
                      <a:pt x="20203" y="15480"/>
                    </a:cubicBezTo>
                    <a:lnTo>
                      <a:pt x="9127" y="21600"/>
                    </a:lnTo>
                    <a:lnTo>
                      <a:pt x="0" y="12865"/>
                    </a:lnTo>
                    <a:lnTo>
                      <a:pt x="256" y="1255"/>
                    </a:lnTo>
                    <a:lnTo>
                      <a:pt x="879" y="1295"/>
                    </a:lnTo>
                    <a:lnTo>
                      <a:pt x="879" y="260"/>
                    </a:lnTo>
                    <a:lnTo>
                      <a:pt x="1297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" name="Shape"/>
              <p:cNvSpPr/>
              <p:nvPr/>
            </p:nvSpPr>
            <p:spPr bwMode="auto">
              <a:xfrm>
                <a:off x="5470271" y="7308360"/>
                <a:ext cx="948984" cy="952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1" y="0"/>
                    </a:moveTo>
                    <a:lnTo>
                      <a:pt x="1101" y="1885"/>
                    </a:lnTo>
                    <a:lnTo>
                      <a:pt x="0" y="1885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85"/>
                    </a:lnTo>
                    <a:lnTo>
                      <a:pt x="20499" y="1885"/>
                    </a:lnTo>
                    <a:lnTo>
                      <a:pt x="20499" y="0"/>
                    </a:lnTo>
                    <a:lnTo>
                      <a:pt x="1101" y="0"/>
                    </a:lnTo>
                    <a:close/>
                    <a:moveTo>
                      <a:pt x="1842" y="754"/>
                    </a:moveTo>
                    <a:lnTo>
                      <a:pt x="19758" y="754"/>
                    </a:lnTo>
                    <a:lnTo>
                      <a:pt x="19758" y="1885"/>
                    </a:lnTo>
                    <a:lnTo>
                      <a:pt x="1842" y="1885"/>
                    </a:lnTo>
                    <a:lnTo>
                      <a:pt x="1842" y="754"/>
                    </a:lnTo>
                    <a:close/>
                    <a:moveTo>
                      <a:pt x="719" y="2645"/>
                    </a:moveTo>
                    <a:lnTo>
                      <a:pt x="20881" y="2645"/>
                    </a:lnTo>
                    <a:lnTo>
                      <a:pt x="20881" y="4114"/>
                    </a:lnTo>
                    <a:lnTo>
                      <a:pt x="719" y="4114"/>
                    </a:lnTo>
                    <a:lnTo>
                      <a:pt x="719" y="2645"/>
                    </a:lnTo>
                    <a:close/>
                    <a:moveTo>
                      <a:pt x="738" y="4861"/>
                    </a:moveTo>
                    <a:lnTo>
                      <a:pt x="3006" y="4861"/>
                    </a:lnTo>
                    <a:lnTo>
                      <a:pt x="3006" y="6695"/>
                    </a:lnTo>
                    <a:cubicBezTo>
                      <a:pt x="3006" y="7323"/>
                      <a:pt x="2498" y="7833"/>
                      <a:pt x="1872" y="7833"/>
                    </a:cubicBezTo>
                    <a:cubicBezTo>
                      <a:pt x="1245" y="7833"/>
                      <a:pt x="738" y="7323"/>
                      <a:pt x="738" y="6695"/>
                    </a:cubicBezTo>
                    <a:lnTo>
                      <a:pt x="738" y="4861"/>
                    </a:lnTo>
                    <a:close/>
                    <a:moveTo>
                      <a:pt x="3721" y="4861"/>
                    </a:moveTo>
                    <a:lnTo>
                      <a:pt x="5988" y="4861"/>
                    </a:lnTo>
                    <a:lnTo>
                      <a:pt x="5988" y="6695"/>
                    </a:lnTo>
                    <a:cubicBezTo>
                      <a:pt x="5988" y="7323"/>
                      <a:pt x="5480" y="7833"/>
                      <a:pt x="4854" y="7833"/>
                    </a:cubicBezTo>
                    <a:cubicBezTo>
                      <a:pt x="4228" y="7833"/>
                      <a:pt x="3721" y="7323"/>
                      <a:pt x="3721" y="6695"/>
                    </a:cubicBezTo>
                    <a:lnTo>
                      <a:pt x="3721" y="4861"/>
                    </a:lnTo>
                    <a:close/>
                    <a:moveTo>
                      <a:pt x="6704" y="4861"/>
                    </a:moveTo>
                    <a:lnTo>
                      <a:pt x="8971" y="4861"/>
                    </a:lnTo>
                    <a:lnTo>
                      <a:pt x="8971" y="6695"/>
                    </a:lnTo>
                    <a:cubicBezTo>
                      <a:pt x="8971" y="7323"/>
                      <a:pt x="8463" y="7833"/>
                      <a:pt x="7837" y="7833"/>
                    </a:cubicBezTo>
                    <a:cubicBezTo>
                      <a:pt x="7211" y="7833"/>
                      <a:pt x="6704" y="7323"/>
                      <a:pt x="6704" y="6695"/>
                    </a:cubicBezTo>
                    <a:lnTo>
                      <a:pt x="6704" y="4861"/>
                    </a:lnTo>
                    <a:close/>
                    <a:moveTo>
                      <a:pt x="9687" y="4861"/>
                    </a:moveTo>
                    <a:lnTo>
                      <a:pt x="11954" y="4861"/>
                    </a:lnTo>
                    <a:lnTo>
                      <a:pt x="11954" y="6695"/>
                    </a:lnTo>
                    <a:cubicBezTo>
                      <a:pt x="11954" y="7323"/>
                      <a:pt x="11446" y="7833"/>
                      <a:pt x="10820" y="7833"/>
                    </a:cubicBezTo>
                    <a:cubicBezTo>
                      <a:pt x="10194" y="7833"/>
                      <a:pt x="9687" y="7323"/>
                      <a:pt x="9687" y="6695"/>
                    </a:cubicBezTo>
                    <a:lnTo>
                      <a:pt x="9687" y="4861"/>
                    </a:lnTo>
                    <a:close/>
                    <a:moveTo>
                      <a:pt x="12676" y="4861"/>
                    </a:moveTo>
                    <a:lnTo>
                      <a:pt x="14943" y="4861"/>
                    </a:lnTo>
                    <a:lnTo>
                      <a:pt x="14943" y="6695"/>
                    </a:lnTo>
                    <a:cubicBezTo>
                      <a:pt x="14943" y="7323"/>
                      <a:pt x="14435" y="7833"/>
                      <a:pt x="13809" y="7833"/>
                    </a:cubicBezTo>
                    <a:cubicBezTo>
                      <a:pt x="13183" y="7833"/>
                      <a:pt x="12676" y="7323"/>
                      <a:pt x="12676" y="6695"/>
                    </a:cubicBezTo>
                    <a:lnTo>
                      <a:pt x="12676" y="4861"/>
                    </a:lnTo>
                    <a:close/>
                    <a:moveTo>
                      <a:pt x="15659" y="4861"/>
                    </a:moveTo>
                    <a:lnTo>
                      <a:pt x="17926" y="4861"/>
                    </a:lnTo>
                    <a:lnTo>
                      <a:pt x="17926" y="6695"/>
                    </a:lnTo>
                    <a:cubicBezTo>
                      <a:pt x="17926" y="7323"/>
                      <a:pt x="17418" y="7833"/>
                      <a:pt x="16792" y="7833"/>
                    </a:cubicBezTo>
                    <a:cubicBezTo>
                      <a:pt x="16166" y="7833"/>
                      <a:pt x="15659" y="7323"/>
                      <a:pt x="15659" y="6695"/>
                    </a:cubicBezTo>
                    <a:lnTo>
                      <a:pt x="15659" y="4861"/>
                    </a:lnTo>
                    <a:close/>
                    <a:moveTo>
                      <a:pt x="18641" y="4861"/>
                    </a:moveTo>
                    <a:lnTo>
                      <a:pt x="20881" y="4861"/>
                    </a:lnTo>
                    <a:lnTo>
                      <a:pt x="20881" y="6941"/>
                    </a:lnTo>
                    <a:cubicBezTo>
                      <a:pt x="20769" y="7451"/>
                      <a:pt x="20317" y="7833"/>
                      <a:pt x="19775" y="7833"/>
                    </a:cubicBezTo>
                    <a:cubicBezTo>
                      <a:pt x="19149" y="7833"/>
                      <a:pt x="18641" y="7323"/>
                      <a:pt x="18641" y="6695"/>
                    </a:cubicBezTo>
                    <a:lnTo>
                      <a:pt x="18641" y="4861"/>
                    </a:lnTo>
                    <a:close/>
                    <a:moveTo>
                      <a:pt x="12315" y="7816"/>
                    </a:moveTo>
                    <a:cubicBezTo>
                      <a:pt x="12650" y="8281"/>
                      <a:pt x="13193" y="8585"/>
                      <a:pt x="13809" y="8585"/>
                    </a:cubicBezTo>
                    <a:cubicBezTo>
                      <a:pt x="14423" y="8585"/>
                      <a:pt x="14965" y="8283"/>
                      <a:pt x="15301" y="7820"/>
                    </a:cubicBezTo>
                    <a:cubicBezTo>
                      <a:pt x="15636" y="8283"/>
                      <a:pt x="16178" y="8585"/>
                      <a:pt x="16792" y="8585"/>
                    </a:cubicBezTo>
                    <a:cubicBezTo>
                      <a:pt x="17406" y="8585"/>
                      <a:pt x="17949" y="8283"/>
                      <a:pt x="18284" y="7820"/>
                    </a:cubicBezTo>
                    <a:cubicBezTo>
                      <a:pt x="18619" y="8283"/>
                      <a:pt x="19161" y="8585"/>
                      <a:pt x="19775" y="8585"/>
                    </a:cubicBezTo>
                    <a:cubicBezTo>
                      <a:pt x="20190" y="8585"/>
                      <a:pt x="20573" y="8445"/>
                      <a:pt x="20881" y="8213"/>
                    </a:cubicBezTo>
                    <a:lnTo>
                      <a:pt x="20881" y="20840"/>
                    </a:lnTo>
                    <a:lnTo>
                      <a:pt x="18252" y="20840"/>
                    </a:lnTo>
                    <a:lnTo>
                      <a:pt x="18252" y="9691"/>
                    </a:lnTo>
                    <a:lnTo>
                      <a:pt x="4849" y="9691"/>
                    </a:lnTo>
                    <a:lnTo>
                      <a:pt x="4849" y="20840"/>
                    </a:lnTo>
                    <a:lnTo>
                      <a:pt x="3712" y="20840"/>
                    </a:lnTo>
                    <a:lnTo>
                      <a:pt x="3712" y="12719"/>
                    </a:lnTo>
                    <a:lnTo>
                      <a:pt x="2991" y="12719"/>
                    </a:lnTo>
                    <a:lnTo>
                      <a:pt x="2991" y="12243"/>
                    </a:lnTo>
                    <a:cubicBezTo>
                      <a:pt x="3239" y="12178"/>
                      <a:pt x="3474" y="12050"/>
                      <a:pt x="3668" y="11856"/>
                    </a:cubicBezTo>
                    <a:cubicBezTo>
                      <a:pt x="4251" y="11275"/>
                      <a:pt x="4251" y="10333"/>
                      <a:pt x="3668" y="9752"/>
                    </a:cubicBezTo>
                    <a:cubicBezTo>
                      <a:pt x="3377" y="9462"/>
                      <a:pt x="2995" y="9316"/>
                      <a:pt x="2613" y="9316"/>
                    </a:cubicBezTo>
                    <a:cubicBezTo>
                      <a:pt x="2231" y="9316"/>
                      <a:pt x="1849" y="9462"/>
                      <a:pt x="1558" y="9752"/>
                    </a:cubicBezTo>
                    <a:cubicBezTo>
                      <a:pt x="975" y="10333"/>
                      <a:pt x="975" y="11275"/>
                      <a:pt x="1558" y="11856"/>
                    </a:cubicBezTo>
                    <a:cubicBezTo>
                      <a:pt x="1752" y="12050"/>
                      <a:pt x="1987" y="12178"/>
                      <a:pt x="2235" y="12243"/>
                    </a:cubicBezTo>
                    <a:lnTo>
                      <a:pt x="2235" y="12719"/>
                    </a:lnTo>
                    <a:lnTo>
                      <a:pt x="1513" y="12719"/>
                    </a:lnTo>
                    <a:lnTo>
                      <a:pt x="1513" y="20840"/>
                    </a:lnTo>
                    <a:lnTo>
                      <a:pt x="719" y="20840"/>
                    </a:lnTo>
                    <a:lnTo>
                      <a:pt x="719" y="8178"/>
                    </a:lnTo>
                    <a:cubicBezTo>
                      <a:pt x="1035" y="8432"/>
                      <a:pt x="1435" y="8585"/>
                      <a:pt x="1872" y="8585"/>
                    </a:cubicBezTo>
                    <a:cubicBezTo>
                      <a:pt x="2485" y="8585"/>
                      <a:pt x="3028" y="8283"/>
                      <a:pt x="3363" y="7820"/>
                    </a:cubicBezTo>
                    <a:cubicBezTo>
                      <a:pt x="3698" y="8283"/>
                      <a:pt x="4240" y="8585"/>
                      <a:pt x="4854" y="8585"/>
                    </a:cubicBezTo>
                    <a:cubicBezTo>
                      <a:pt x="5468" y="8585"/>
                      <a:pt x="6010" y="8283"/>
                      <a:pt x="6346" y="7820"/>
                    </a:cubicBezTo>
                    <a:cubicBezTo>
                      <a:pt x="6681" y="8283"/>
                      <a:pt x="7223" y="8585"/>
                      <a:pt x="7837" y="8585"/>
                    </a:cubicBezTo>
                    <a:cubicBezTo>
                      <a:pt x="8451" y="8585"/>
                      <a:pt x="8994" y="8283"/>
                      <a:pt x="9329" y="7820"/>
                    </a:cubicBezTo>
                    <a:cubicBezTo>
                      <a:pt x="9665" y="8283"/>
                      <a:pt x="10206" y="8585"/>
                      <a:pt x="10820" y="8585"/>
                    </a:cubicBezTo>
                    <a:cubicBezTo>
                      <a:pt x="11436" y="8585"/>
                      <a:pt x="11980" y="8281"/>
                      <a:pt x="12315" y="7816"/>
                    </a:cubicBezTo>
                    <a:close/>
                    <a:moveTo>
                      <a:pt x="2613" y="10066"/>
                    </a:moveTo>
                    <a:cubicBezTo>
                      <a:pt x="2803" y="10066"/>
                      <a:pt x="2991" y="10139"/>
                      <a:pt x="3136" y="10283"/>
                    </a:cubicBezTo>
                    <a:cubicBezTo>
                      <a:pt x="3425" y="10571"/>
                      <a:pt x="3425" y="11038"/>
                      <a:pt x="3136" y="11326"/>
                    </a:cubicBezTo>
                    <a:cubicBezTo>
                      <a:pt x="2847" y="11614"/>
                      <a:pt x="2379" y="11614"/>
                      <a:pt x="2090" y="11326"/>
                    </a:cubicBezTo>
                    <a:cubicBezTo>
                      <a:pt x="1801" y="11038"/>
                      <a:pt x="1801" y="10571"/>
                      <a:pt x="2090" y="10283"/>
                    </a:cubicBezTo>
                    <a:cubicBezTo>
                      <a:pt x="2235" y="10139"/>
                      <a:pt x="2424" y="10066"/>
                      <a:pt x="2613" y="10066"/>
                    </a:cubicBezTo>
                    <a:close/>
                    <a:moveTo>
                      <a:pt x="5566" y="10432"/>
                    </a:moveTo>
                    <a:lnTo>
                      <a:pt x="11173" y="10432"/>
                    </a:lnTo>
                    <a:lnTo>
                      <a:pt x="11173" y="20840"/>
                    </a:lnTo>
                    <a:lnTo>
                      <a:pt x="5566" y="20840"/>
                    </a:lnTo>
                    <a:lnTo>
                      <a:pt x="5566" y="10432"/>
                    </a:lnTo>
                    <a:close/>
                    <a:moveTo>
                      <a:pt x="11912" y="10432"/>
                    </a:moveTo>
                    <a:lnTo>
                      <a:pt x="17535" y="10432"/>
                    </a:lnTo>
                    <a:lnTo>
                      <a:pt x="17535" y="20840"/>
                    </a:lnTo>
                    <a:lnTo>
                      <a:pt x="11912" y="20840"/>
                    </a:lnTo>
                    <a:lnTo>
                      <a:pt x="11912" y="10432"/>
                    </a:lnTo>
                    <a:close/>
                    <a:moveTo>
                      <a:pt x="8207" y="12288"/>
                    </a:moveTo>
                    <a:cubicBezTo>
                      <a:pt x="8113" y="12288"/>
                      <a:pt x="8019" y="12323"/>
                      <a:pt x="7948" y="12394"/>
                    </a:cubicBezTo>
                    <a:lnTo>
                      <a:pt x="7201" y="13140"/>
                    </a:lnTo>
                    <a:cubicBezTo>
                      <a:pt x="7058" y="13282"/>
                      <a:pt x="7058" y="13512"/>
                      <a:pt x="7201" y="13654"/>
                    </a:cubicBezTo>
                    <a:cubicBezTo>
                      <a:pt x="7343" y="13796"/>
                      <a:pt x="7574" y="13796"/>
                      <a:pt x="7716" y="13654"/>
                    </a:cubicBezTo>
                    <a:lnTo>
                      <a:pt x="8464" y="12908"/>
                    </a:lnTo>
                    <a:cubicBezTo>
                      <a:pt x="8607" y="12766"/>
                      <a:pt x="8607" y="12536"/>
                      <a:pt x="8464" y="12394"/>
                    </a:cubicBezTo>
                    <a:cubicBezTo>
                      <a:pt x="8393" y="12323"/>
                      <a:pt x="8300" y="12288"/>
                      <a:pt x="8207" y="12288"/>
                    </a:cubicBezTo>
                    <a:close/>
                    <a:moveTo>
                      <a:pt x="13418" y="12288"/>
                    </a:moveTo>
                    <a:cubicBezTo>
                      <a:pt x="13324" y="12288"/>
                      <a:pt x="13230" y="12323"/>
                      <a:pt x="13159" y="12394"/>
                    </a:cubicBezTo>
                    <a:lnTo>
                      <a:pt x="12412" y="13140"/>
                    </a:lnTo>
                    <a:cubicBezTo>
                      <a:pt x="12269" y="13282"/>
                      <a:pt x="12269" y="13512"/>
                      <a:pt x="12412" y="13654"/>
                    </a:cubicBezTo>
                    <a:cubicBezTo>
                      <a:pt x="12554" y="13796"/>
                      <a:pt x="12785" y="13796"/>
                      <a:pt x="12927" y="13654"/>
                    </a:cubicBezTo>
                    <a:lnTo>
                      <a:pt x="13675" y="12908"/>
                    </a:lnTo>
                    <a:cubicBezTo>
                      <a:pt x="13818" y="12766"/>
                      <a:pt x="13818" y="12536"/>
                      <a:pt x="13675" y="12394"/>
                    </a:cubicBezTo>
                    <a:cubicBezTo>
                      <a:pt x="13604" y="12323"/>
                      <a:pt x="13511" y="12288"/>
                      <a:pt x="13418" y="12288"/>
                    </a:cubicBezTo>
                    <a:close/>
                    <a:moveTo>
                      <a:pt x="10448" y="12291"/>
                    </a:moveTo>
                    <a:cubicBezTo>
                      <a:pt x="10354" y="12291"/>
                      <a:pt x="10261" y="12326"/>
                      <a:pt x="10190" y="12397"/>
                    </a:cubicBezTo>
                    <a:lnTo>
                      <a:pt x="7178" y="15400"/>
                    </a:lnTo>
                    <a:cubicBezTo>
                      <a:pt x="7036" y="15542"/>
                      <a:pt x="7036" y="15772"/>
                      <a:pt x="7178" y="15914"/>
                    </a:cubicBezTo>
                    <a:cubicBezTo>
                      <a:pt x="7320" y="16056"/>
                      <a:pt x="7551" y="16056"/>
                      <a:pt x="7693" y="15914"/>
                    </a:cubicBezTo>
                    <a:lnTo>
                      <a:pt x="10705" y="12911"/>
                    </a:lnTo>
                    <a:cubicBezTo>
                      <a:pt x="10848" y="12769"/>
                      <a:pt x="10848" y="12539"/>
                      <a:pt x="10705" y="12397"/>
                    </a:cubicBezTo>
                    <a:cubicBezTo>
                      <a:pt x="10634" y="12326"/>
                      <a:pt x="10541" y="12291"/>
                      <a:pt x="10448" y="12291"/>
                    </a:cubicBezTo>
                    <a:close/>
                    <a:moveTo>
                      <a:pt x="15659" y="12291"/>
                    </a:moveTo>
                    <a:cubicBezTo>
                      <a:pt x="15565" y="12291"/>
                      <a:pt x="15472" y="12326"/>
                      <a:pt x="15401" y="12397"/>
                    </a:cubicBezTo>
                    <a:lnTo>
                      <a:pt x="12389" y="15400"/>
                    </a:lnTo>
                    <a:cubicBezTo>
                      <a:pt x="12247" y="15542"/>
                      <a:pt x="12247" y="15772"/>
                      <a:pt x="12389" y="15914"/>
                    </a:cubicBezTo>
                    <a:cubicBezTo>
                      <a:pt x="12531" y="16056"/>
                      <a:pt x="12762" y="16056"/>
                      <a:pt x="12904" y="15914"/>
                    </a:cubicBezTo>
                    <a:lnTo>
                      <a:pt x="15916" y="12911"/>
                    </a:lnTo>
                    <a:cubicBezTo>
                      <a:pt x="16059" y="12769"/>
                      <a:pt x="16059" y="12539"/>
                      <a:pt x="15916" y="12397"/>
                    </a:cubicBezTo>
                    <a:cubicBezTo>
                      <a:pt x="15845" y="12326"/>
                      <a:pt x="15752" y="12291"/>
                      <a:pt x="15659" y="12291"/>
                    </a:cubicBezTo>
                    <a:close/>
                    <a:moveTo>
                      <a:pt x="2243" y="13404"/>
                    </a:moveTo>
                    <a:lnTo>
                      <a:pt x="2982" y="13404"/>
                    </a:lnTo>
                    <a:lnTo>
                      <a:pt x="2982" y="14060"/>
                    </a:lnTo>
                    <a:lnTo>
                      <a:pt x="2243" y="14797"/>
                    </a:lnTo>
                    <a:lnTo>
                      <a:pt x="2243" y="13404"/>
                    </a:lnTo>
                    <a:close/>
                    <a:moveTo>
                      <a:pt x="10424" y="14539"/>
                    </a:moveTo>
                    <a:cubicBezTo>
                      <a:pt x="10331" y="14539"/>
                      <a:pt x="10238" y="14575"/>
                      <a:pt x="10166" y="14646"/>
                    </a:cubicBezTo>
                    <a:lnTo>
                      <a:pt x="7212" y="17592"/>
                    </a:lnTo>
                    <a:cubicBezTo>
                      <a:pt x="7070" y="17734"/>
                      <a:pt x="7070" y="17964"/>
                      <a:pt x="7212" y="18106"/>
                    </a:cubicBezTo>
                    <a:cubicBezTo>
                      <a:pt x="7354" y="18248"/>
                      <a:pt x="7585" y="18248"/>
                      <a:pt x="7728" y="18106"/>
                    </a:cubicBezTo>
                    <a:lnTo>
                      <a:pt x="10682" y="15160"/>
                    </a:lnTo>
                    <a:cubicBezTo>
                      <a:pt x="10824" y="15018"/>
                      <a:pt x="10824" y="14788"/>
                      <a:pt x="10682" y="14646"/>
                    </a:cubicBezTo>
                    <a:cubicBezTo>
                      <a:pt x="10611" y="14575"/>
                      <a:pt x="10517" y="14539"/>
                      <a:pt x="10424" y="14539"/>
                    </a:cubicBezTo>
                    <a:close/>
                    <a:moveTo>
                      <a:pt x="15635" y="14539"/>
                    </a:moveTo>
                    <a:cubicBezTo>
                      <a:pt x="15542" y="14539"/>
                      <a:pt x="15449" y="14575"/>
                      <a:pt x="15377" y="14646"/>
                    </a:cubicBezTo>
                    <a:lnTo>
                      <a:pt x="12423" y="17592"/>
                    </a:lnTo>
                    <a:cubicBezTo>
                      <a:pt x="12281" y="17734"/>
                      <a:pt x="12281" y="17964"/>
                      <a:pt x="12423" y="18106"/>
                    </a:cubicBezTo>
                    <a:cubicBezTo>
                      <a:pt x="12565" y="18248"/>
                      <a:pt x="12796" y="18248"/>
                      <a:pt x="12939" y="18106"/>
                    </a:cubicBezTo>
                    <a:lnTo>
                      <a:pt x="15893" y="15160"/>
                    </a:lnTo>
                    <a:cubicBezTo>
                      <a:pt x="16035" y="15018"/>
                      <a:pt x="16035" y="14788"/>
                      <a:pt x="15893" y="14646"/>
                    </a:cubicBezTo>
                    <a:cubicBezTo>
                      <a:pt x="15822" y="14575"/>
                      <a:pt x="15728" y="14539"/>
                      <a:pt x="15635" y="14539"/>
                    </a:cubicBezTo>
                    <a:close/>
                    <a:moveTo>
                      <a:pt x="2982" y="15138"/>
                    </a:moveTo>
                    <a:lnTo>
                      <a:pt x="2982" y="16275"/>
                    </a:lnTo>
                    <a:lnTo>
                      <a:pt x="2243" y="17013"/>
                    </a:lnTo>
                    <a:lnTo>
                      <a:pt x="2243" y="15874"/>
                    </a:lnTo>
                    <a:lnTo>
                      <a:pt x="2982" y="15138"/>
                    </a:lnTo>
                    <a:close/>
                    <a:moveTo>
                      <a:pt x="2982" y="17353"/>
                    </a:moveTo>
                    <a:lnTo>
                      <a:pt x="2982" y="18491"/>
                    </a:lnTo>
                    <a:lnTo>
                      <a:pt x="2243" y="19228"/>
                    </a:lnTo>
                    <a:lnTo>
                      <a:pt x="2243" y="18090"/>
                    </a:lnTo>
                    <a:lnTo>
                      <a:pt x="2982" y="17353"/>
                    </a:lnTo>
                    <a:close/>
                    <a:moveTo>
                      <a:pt x="2982" y="19569"/>
                    </a:moveTo>
                    <a:lnTo>
                      <a:pt x="2982" y="20840"/>
                    </a:lnTo>
                    <a:lnTo>
                      <a:pt x="2243" y="20840"/>
                    </a:lnTo>
                    <a:lnTo>
                      <a:pt x="2243" y="20305"/>
                    </a:lnTo>
                    <a:lnTo>
                      <a:pt x="2982" y="195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10"/>
            <p:cNvGrpSpPr/>
            <p:nvPr/>
          </p:nvGrpSpPr>
          <p:grpSpPr bwMode="auto">
            <a:xfrm>
              <a:off x="10210800" y="2882107"/>
              <a:ext cx="1033463" cy="1164431"/>
              <a:chOff x="20328904" y="6632233"/>
              <a:chExt cx="2067770" cy="2328353"/>
            </a:xfrm>
          </p:grpSpPr>
          <p:sp>
            <p:nvSpPr>
              <p:cNvPr id="125" name="Shape"/>
              <p:cNvSpPr/>
              <p:nvPr/>
            </p:nvSpPr>
            <p:spPr bwMode="auto">
              <a:xfrm>
                <a:off x="20328904" y="6632233"/>
                <a:ext cx="2066182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" name="Shape"/>
              <p:cNvSpPr/>
              <p:nvPr/>
            </p:nvSpPr>
            <p:spPr bwMode="auto">
              <a:xfrm>
                <a:off x="20659239" y="7194085"/>
                <a:ext cx="1737435" cy="1677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600" extrusionOk="0">
                    <a:moveTo>
                      <a:pt x="21570" y="6899"/>
                    </a:moveTo>
                    <a:lnTo>
                      <a:pt x="14877" y="0"/>
                    </a:lnTo>
                    <a:lnTo>
                      <a:pt x="13677" y="1262"/>
                    </a:lnTo>
                    <a:lnTo>
                      <a:pt x="7820" y="1228"/>
                    </a:lnTo>
                    <a:lnTo>
                      <a:pt x="238" y="8912"/>
                    </a:lnTo>
                    <a:cubicBezTo>
                      <a:pt x="94" y="9069"/>
                      <a:pt x="10" y="9276"/>
                      <a:pt x="1" y="9493"/>
                    </a:cubicBezTo>
                    <a:cubicBezTo>
                      <a:pt x="-8" y="9702"/>
                      <a:pt x="54" y="9907"/>
                      <a:pt x="176" y="10074"/>
                    </a:cubicBezTo>
                    <a:lnTo>
                      <a:pt x="11267" y="21600"/>
                    </a:lnTo>
                    <a:lnTo>
                      <a:pt x="20279" y="16200"/>
                    </a:lnTo>
                    <a:cubicBezTo>
                      <a:pt x="20721" y="15922"/>
                      <a:pt x="21077" y="15519"/>
                      <a:pt x="21306" y="15038"/>
                    </a:cubicBezTo>
                    <a:cubicBezTo>
                      <a:pt x="21497" y="14636"/>
                      <a:pt x="21592" y="14191"/>
                      <a:pt x="21583" y="13743"/>
                    </a:cubicBezTo>
                    <a:lnTo>
                      <a:pt x="21570" y="689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" name="Shape"/>
              <p:cNvSpPr/>
              <p:nvPr/>
            </p:nvSpPr>
            <p:spPr bwMode="auto">
              <a:xfrm rot="2700000">
                <a:off x="21005681" y="6990492"/>
                <a:ext cx="718981" cy="1395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474" y="0"/>
                      <a:pt x="10209" y="137"/>
                      <a:pt x="10209" y="305"/>
                    </a:cubicBezTo>
                    <a:lnTo>
                      <a:pt x="10209" y="1997"/>
                    </a:lnTo>
                    <a:lnTo>
                      <a:pt x="8" y="7222"/>
                    </a:lnTo>
                    <a:lnTo>
                      <a:pt x="0" y="19822"/>
                    </a:lnTo>
                    <a:cubicBezTo>
                      <a:pt x="0" y="20078"/>
                      <a:pt x="0" y="20271"/>
                      <a:pt x="21" y="20433"/>
                    </a:cubicBezTo>
                    <a:cubicBezTo>
                      <a:pt x="43" y="20596"/>
                      <a:pt x="86" y="20729"/>
                      <a:pt x="170" y="20865"/>
                    </a:cubicBezTo>
                    <a:cubicBezTo>
                      <a:pt x="276" y="21016"/>
                      <a:pt x="443" y="21150"/>
                      <a:pt x="658" y="21261"/>
                    </a:cubicBezTo>
                    <a:cubicBezTo>
                      <a:pt x="872" y="21371"/>
                      <a:pt x="1133" y="21458"/>
                      <a:pt x="1425" y="21513"/>
                    </a:cubicBezTo>
                    <a:cubicBezTo>
                      <a:pt x="1691" y="21556"/>
                      <a:pt x="1949" y="21578"/>
                      <a:pt x="2265" y="21589"/>
                    </a:cubicBezTo>
                    <a:cubicBezTo>
                      <a:pt x="2581" y="21600"/>
                      <a:pt x="2954" y="21600"/>
                      <a:pt x="3448" y="21600"/>
                    </a:cubicBezTo>
                    <a:lnTo>
                      <a:pt x="10760" y="21600"/>
                    </a:lnTo>
                    <a:lnTo>
                      <a:pt x="10840" y="21600"/>
                    </a:lnTo>
                    <a:lnTo>
                      <a:pt x="18152" y="21600"/>
                    </a:lnTo>
                    <a:cubicBezTo>
                      <a:pt x="18646" y="21600"/>
                      <a:pt x="19019" y="21600"/>
                      <a:pt x="19335" y="21589"/>
                    </a:cubicBezTo>
                    <a:cubicBezTo>
                      <a:pt x="19651" y="21578"/>
                      <a:pt x="19909" y="21556"/>
                      <a:pt x="20175" y="21513"/>
                    </a:cubicBezTo>
                    <a:cubicBezTo>
                      <a:pt x="20467" y="21458"/>
                      <a:pt x="20728" y="21371"/>
                      <a:pt x="20942" y="21261"/>
                    </a:cubicBezTo>
                    <a:cubicBezTo>
                      <a:pt x="21157" y="21150"/>
                      <a:pt x="21324" y="21016"/>
                      <a:pt x="21430" y="20865"/>
                    </a:cubicBezTo>
                    <a:cubicBezTo>
                      <a:pt x="21514" y="20729"/>
                      <a:pt x="21557" y="20596"/>
                      <a:pt x="21579" y="20433"/>
                    </a:cubicBezTo>
                    <a:cubicBezTo>
                      <a:pt x="21600" y="20271"/>
                      <a:pt x="21600" y="20078"/>
                      <a:pt x="21600" y="19822"/>
                    </a:cubicBezTo>
                    <a:lnTo>
                      <a:pt x="21592" y="7222"/>
                    </a:lnTo>
                    <a:lnTo>
                      <a:pt x="11391" y="1997"/>
                    </a:lnTo>
                    <a:lnTo>
                      <a:pt x="11391" y="305"/>
                    </a:lnTo>
                    <a:cubicBezTo>
                      <a:pt x="11391" y="137"/>
                      <a:pt x="11126" y="0"/>
                      <a:pt x="10800" y="0"/>
                    </a:cubicBezTo>
                    <a:close/>
                    <a:moveTo>
                      <a:pt x="10209" y="2842"/>
                    </a:moveTo>
                    <a:lnTo>
                      <a:pt x="10209" y="5070"/>
                    </a:lnTo>
                    <a:cubicBezTo>
                      <a:pt x="9628" y="5128"/>
                      <a:pt x="9073" y="5273"/>
                      <a:pt x="8624" y="5505"/>
                    </a:cubicBezTo>
                    <a:cubicBezTo>
                      <a:pt x="7421" y="6125"/>
                      <a:pt x="7421" y="7130"/>
                      <a:pt x="8624" y="7750"/>
                    </a:cubicBezTo>
                    <a:cubicBezTo>
                      <a:pt x="9826" y="8370"/>
                      <a:pt x="11774" y="8370"/>
                      <a:pt x="12976" y="7750"/>
                    </a:cubicBezTo>
                    <a:cubicBezTo>
                      <a:pt x="14179" y="7130"/>
                      <a:pt x="14179" y="6125"/>
                      <a:pt x="12976" y="5505"/>
                    </a:cubicBezTo>
                    <a:cubicBezTo>
                      <a:pt x="12527" y="5273"/>
                      <a:pt x="11972" y="5128"/>
                      <a:pt x="11391" y="5070"/>
                    </a:cubicBezTo>
                    <a:lnTo>
                      <a:pt x="11391" y="2842"/>
                    </a:lnTo>
                    <a:lnTo>
                      <a:pt x="20392" y="7501"/>
                    </a:lnTo>
                    <a:lnTo>
                      <a:pt x="20412" y="20092"/>
                    </a:lnTo>
                    <a:cubicBezTo>
                      <a:pt x="20412" y="20216"/>
                      <a:pt x="20412" y="20310"/>
                      <a:pt x="20402" y="20389"/>
                    </a:cubicBezTo>
                    <a:cubicBezTo>
                      <a:pt x="20392" y="20468"/>
                      <a:pt x="20371" y="20533"/>
                      <a:pt x="20330" y="20600"/>
                    </a:cubicBezTo>
                    <a:cubicBezTo>
                      <a:pt x="20278" y="20673"/>
                      <a:pt x="20195" y="20738"/>
                      <a:pt x="20091" y="20792"/>
                    </a:cubicBezTo>
                    <a:cubicBezTo>
                      <a:pt x="19986" y="20846"/>
                      <a:pt x="19859" y="20888"/>
                      <a:pt x="19717" y="20915"/>
                    </a:cubicBezTo>
                    <a:cubicBezTo>
                      <a:pt x="19587" y="20936"/>
                      <a:pt x="19461" y="20947"/>
                      <a:pt x="19308" y="20952"/>
                    </a:cubicBezTo>
                    <a:cubicBezTo>
                      <a:pt x="19154" y="20957"/>
                      <a:pt x="18973" y="20957"/>
                      <a:pt x="18732" y="20957"/>
                    </a:cubicBezTo>
                    <a:lnTo>
                      <a:pt x="10840" y="20957"/>
                    </a:lnTo>
                    <a:lnTo>
                      <a:pt x="10760" y="20957"/>
                    </a:lnTo>
                    <a:lnTo>
                      <a:pt x="2868" y="20957"/>
                    </a:lnTo>
                    <a:cubicBezTo>
                      <a:pt x="2627" y="20957"/>
                      <a:pt x="2446" y="20957"/>
                      <a:pt x="2292" y="20952"/>
                    </a:cubicBezTo>
                    <a:cubicBezTo>
                      <a:pt x="2139" y="20947"/>
                      <a:pt x="2013" y="20936"/>
                      <a:pt x="1883" y="20915"/>
                    </a:cubicBezTo>
                    <a:cubicBezTo>
                      <a:pt x="1741" y="20888"/>
                      <a:pt x="1614" y="20846"/>
                      <a:pt x="1509" y="20792"/>
                    </a:cubicBezTo>
                    <a:cubicBezTo>
                      <a:pt x="1405" y="20738"/>
                      <a:pt x="1322" y="20673"/>
                      <a:pt x="1270" y="20600"/>
                    </a:cubicBezTo>
                    <a:cubicBezTo>
                      <a:pt x="1229" y="20533"/>
                      <a:pt x="1208" y="20468"/>
                      <a:pt x="1198" y="20389"/>
                    </a:cubicBezTo>
                    <a:cubicBezTo>
                      <a:pt x="1188" y="20310"/>
                      <a:pt x="1188" y="20216"/>
                      <a:pt x="1188" y="20092"/>
                    </a:cubicBezTo>
                    <a:lnTo>
                      <a:pt x="1208" y="7501"/>
                    </a:lnTo>
                    <a:lnTo>
                      <a:pt x="10209" y="2842"/>
                    </a:lnTo>
                    <a:close/>
                    <a:moveTo>
                      <a:pt x="10209" y="5738"/>
                    </a:moveTo>
                    <a:lnTo>
                      <a:pt x="10209" y="6631"/>
                    </a:lnTo>
                    <a:cubicBezTo>
                      <a:pt x="10209" y="6799"/>
                      <a:pt x="10474" y="6935"/>
                      <a:pt x="10800" y="6935"/>
                    </a:cubicBezTo>
                    <a:cubicBezTo>
                      <a:pt x="11126" y="6935"/>
                      <a:pt x="11391" y="6799"/>
                      <a:pt x="11391" y="6631"/>
                    </a:cubicBezTo>
                    <a:lnTo>
                      <a:pt x="11391" y="5738"/>
                    </a:lnTo>
                    <a:cubicBezTo>
                      <a:pt x="11647" y="5783"/>
                      <a:pt x="11889" y="5855"/>
                      <a:pt x="12094" y="5960"/>
                    </a:cubicBezTo>
                    <a:cubicBezTo>
                      <a:pt x="12808" y="6329"/>
                      <a:pt x="12808" y="6926"/>
                      <a:pt x="12094" y="7295"/>
                    </a:cubicBezTo>
                    <a:cubicBezTo>
                      <a:pt x="11379" y="7663"/>
                      <a:pt x="10221" y="7663"/>
                      <a:pt x="9506" y="7295"/>
                    </a:cubicBezTo>
                    <a:cubicBezTo>
                      <a:pt x="8792" y="6926"/>
                      <a:pt x="8792" y="6329"/>
                      <a:pt x="9506" y="5960"/>
                    </a:cubicBezTo>
                    <a:cubicBezTo>
                      <a:pt x="9711" y="5855"/>
                      <a:pt x="9953" y="5783"/>
                      <a:pt x="10209" y="5738"/>
                    </a:cubicBezTo>
                    <a:close/>
                    <a:moveTo>
                      <a:pt x="10800" y="8804"/>
                    </a:moveTo>
                    <a:cubicBezTo>
                      <a:pt x="10474" y="8804"/>
                      <a:pt x="10209" y="8941"/>
                      <a:pt x="10209" y="9109"/>
                    </a:cubicBezTo>
                    <a:lnTo>
                      <a:pt x="10209" y="9457"/>
                    </a:lnTo>
                    <a:cubicBezTo>
                      <a:pt x="9047" y="9521"/>
                      <a:pt x="7931" y="9772"/>
                      <a:pt x="7037" y="10196"/>
                    </a:cubicBezTo>
                    <a:cubicBezTo>
                      <a:pt x="6197" y="10571"/>
                      <a:pt x="5717" y="11118"/>
                      <a:pt x="5728" y="11692"/>
                    </a:cubicBezTo>
                    <a:cubicBezTo>
                      <a:pt x="5739" y="12321"/>
                      <a:pt x="6331" y="12908"/>
                      <a:pt x="7322" y="13274"/>
                    </a:cubicBezTo>
                    <a:lnTo>
                      <a:pt x="10209" y="14432"/>
                    </a:lnTo>
                    <a:lnTo>
                      <a:pt x="10209" y="18485"/>
                    </a:lnTo>
                    <a:cubicBezTo>
                      <a:pt x="9823" y="18456"/>
                      <a:pt x="9446" y="18402"/>
                      <a:pt x="9089" y="18322"/>
                    </a:cubicBezTo>
                    <a:cubicBezTo>
                      <a:pt x="7867" y="18048"/>
                      <a:pt x="6892" y="17497"/>
                      <a:pt x="6557" y="16736"/>
                    </a:cubicBezTo>
                    <a:cubicBezTo>
                      <a:pt x="6490" y="16583"/>
                      <a:pt x="6452" y="16428"/>
                      <a:pt x="6447" y="16272"/>
                    </a:cubicBezTo>
                    <a:cubicBezTo>
                      <a:pt x="6450" y="16113"/>
                      <a:pt x="6217" y="15980"/>
                      <a:pt x="5911" y="15965"/>
                    </a:cubicBezTo>
                    <a:cubicBezTo>
                      <a:pt x="5549" y="15947"/>
                      <a:pt x="5237" y="16094"/>
                      <a:pt x="5242" y="16281"/>
                    </a:cubicBezTo>
                    <a:cubicBezTo>
                      <a:pt x="5222" y="16390"/>
                      <a:pt x="5226" y="16499"/>
                      <a:pt x="5252" y="16608"/>
                    </a:cubicBezTo>
                    <a:cubicBezTo>
                      <a:pt x="5277" y="16713"/>
                      <a:pt x="5323" y="16815"/>
                      <a:pt x="5379" y="16917"/>
                    </a:cubicBezTo>
                    <a:cubicBezTo>
                      <a:pt x="5725" y="17547"/>
                      <a:pt x="6432" y="18112"/>
                      <a:pt x="7441" y="18509"/>
                    </a:cubicBezTo>
                    <a:cubicBezTo>
                      <a:pt x="8258" y="18831"/>
                      <a:pt x="9216" y="19024"/>
                      <a:pt x="10209" y="19082"/>
                    </a:cubicBezTo>
                    <a:lnTo>
                      <a:pt x="10209" y="19633"/>
                    </a:lnTo>
                    <a:cubicBezTo>
                      <a:pt x="10209" y="19801"/>
                      <a:pt x="10474" y="19938"/>
                      <a:pt x="10800" y="19938"/>
                    </a:cubicBezTo>
                    <a:cubicBezTo>
                      <a:pt x="11126" y="19938"/>
                      <a:pt x="11391" y="19801"/>
                      <a:pt x="11391" y="19633"/>
                    </a:cubicBezTo>
                    <a:lnTo>
                      <a:pt x="11391" y="19086"/>
                    </a:lnTo>
                    <a:cubicBezTo>
                      <a:pt x="11802" y="19065"/>
                      <a:pt x="12209" y="19022"/>
                      <a:pt x="12609" y="18954"/>
                    </a:cubicBezTo>
                    <a:cubicBezTo>
                      <a:pt x="14216" y="18679"/>
                      <a:pt x="15515" y="18029"/>
                      <a:pt x="15790" y="17174"/>
                    </a:cubicBezTo>
                    <a:cubicBezTo>
                      <a:pt x="16037" y="16409"/>
                      <a:pt x="15381" y="15640"/>
                      <a:pt x="14121" y="15216"/>
                    </a:cubicBezTo>
                    <a:lnTo>
                      <a:pt x="11391" y="14122"/>
                    </a:lnTo>
                    <a:lnTo>
                      <a:pt x="11391" y="10081"/>
                    </a:lnTo>
                    <a:cubicBezTo>
                      <a:pt x="11553" y="10092"/>
                      <a:pt x="11713" y="10107"/>
                      <a:pt x="11873" y="10128"/>
                    </a:cubicBezTo>
                    <a:cubicBezTo>
                      <a:pt x="13769" y="10380"/>
                      <a:pt x="15107" y="11253"/>
                      <a:pt x="15145" y="12262"/>
                    </a:cubicBezTo>
                    <a:cubicBezTo>
                      <a:pt x="15142" y="12398"/>
                      <a:pt x="15316" y="12518"/>
                      <a:pt x="15570" y="12555"/>
                    </a:cubicBezTo>
                    <a:cubicBezTo>
                      <a:pt x="15982" y="12615"/>
                      <a:pt x="16387" y="12450"/>
                      <a:pt x="16370" y="12229"/>
                    </a:cubicBezTo>
                    <a:cubicBezTo>
                      <a:pt x="16302" y="11085"/>
                      <a:pt x="14925" y="10071"/>
                      <a:pt x="12864" y="9646"/>
                    </a:cubicBezTo>
                    <a:cubicBezTo>
                      <a:pt x="12385" y="9547"/>
                      <a:pt x="11890" y="9485"/>
                      <a:pt x="11391" y="9458"/>
                    </a:cubicBezTo>
                    <a:lnTo>
                      <a:pt x="11391" y="9109"/>
                    </a:lnTo>
                    <a:cubicBezTo>
                      <a:pt x="11391" y="8941"/>
                      <a:pt x="11126" y="8804"/>
                      <a:pt x="10800" y="8804"/>
                    </a:cubicBezTo>
                    <a:close/>
                    <a:moveTo>
                      <a:pt x="10209" y="10079"/>
                    </a:moveTo>
                    <a:lnTo>
                      <a:pt x="10209" y="13647"/>
                    </a:lnTo>
                    <a:lnTo>
                      <a:pt x="7811" y="12686"/>
                    </a:lnTo>
                    <a:cubicBezTo>
                      <a:pt x="7328" y="12459"/>
                      <a:pt x="7024" y="12148"/>
                      <a:pt x="6954" y="11813"/>
                    </a:cubicBezTo>
                    <a:cubicBezTo>
                      <a:pt x="6884" y="11478"/>
                      <a:pt x="7056" y="11142"/>
                      <a:pt x="7427" y="10864"/>
                    </a:cubicBezTo>
                    <a:cubicBezTo>
                      <a:pt x="7926" y="10491"/>
                      <a:pt x="8680" y="10266"/>
                      <a:pt x="9491" y="10149"/>
                    </a:cubicBezTo>
                    <a:cubicBezTo>
                      <a:pt x="9724" y="10116"/>
                      <a:pt x="9965" y="10094"/>
                      <a:pt x="10209" y="10079"/>
                    </a:cubicBezTo>
                    <a:close/>
                    <a:moveTo>
                      <a:pt x="11391" y="14906"/>
                    </a:moveTo>
                    <a:lnTo>
                      <a:pt x="13616" y="15799"/>
                    </a:lnTo>
                    <a:cubicBezTo>
                      <a:pt x="14330" y="16070"/>
                      <a:pt x="14688" y="16499"/>
                      <a:pt x="14639" y="16927"/>
                    </a:cubicBezTo>
                    <a:cubicBezTo>
                      <a:pt x="14589" y="17350"/>
                      <a:pt x="14146" y="17743"/>
                      <a:pt x="13458" y="18028"/>
                    </a:cubicBezTo>
                    <a:cubicBezTo>
                      <a:pt x="12821" y="18292"/>
                      <a:pt x="12110" y="18440"/>
                      <a:pt x="11391" y="18490"/>
                    </a:cubicBezTo>
                    <a:lnTo>
                      <a:pt x="11391" y="14906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Group 14"/>
            <p:cNvGrpSpPr/>
            <p:nvPr/>
          </p:nvGrpSpPr>
          <p:grpSpPr bwMode="auto">
            <a:xfrm>
              <a:off x="4044157" y="2882107"/>
              <a:ext cx="1034256" cy="1164431"/>
              <a:chOff x="7995842" y="6632233"/>
              <a:chExt cx="2067770" cy="2329559"/>
            </a:xfrm>
          </p:grpSpPr>
          <p:sp>
            <p:nvSpPr>
              <p:cNvPr id="122" name="Shape"/>
              <p:cNvSpPr/>
              <p:nvPr/>
            </p:nvSpPr>
            <p:spPr bwMode="auto">
              <a:xfrm>
                <a:off x="7995842" y="6632233"/>
                <a:ext cx="2066184" cy="2329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" name="Shape"/>
              <p:cNvSpPr/>
              <p:nvPr/>
            </p:nvSpPr>
            <p:spPr bwMode="auto">
              <a:xfrm>
                <a:off x="8546506" y="7302359"/>
                <a:ext cx="1517106" cy="1602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4" y="9650"/>
                    </a:moveTo>
                    <a:lnTo>
                      <a:pt x="11418" y="0"/>
                    </a:lnTo>
                    <a:lnTo>
                      <a:pt x="2460" y="91"/>
                    </a:lnTo>
                    <a:lnTo>
                      <a:pt x="161" y="3646"/>
                    </a:lnTo>
                    <a:lnTo>
                      <a:pt x="0" y="13144"/>
                    </a:lnTo>
                    <a:lnTo>
                      <a:pt x="8942" y="21600"/>
                    </a:lnTo>
                    <a:lnTo>
                      <a:pt x="20411" y="15326"/>
                    </a:lnTo>
                    <a:cubicBezTo>
                      <a:pt x="20773" y="15062"/>
                      <a:pt x="21068" y="14725"/>
                      <a:pt x="21275" y="14339"/>
                    </a:cubicBezTo>
                    <a:cubicBezTo>
                      <a:pt x="21463" y="13987"/>
                      <a:pt x="21574" y="13603"/>
                      <a:pt x="21600" y="13209"/>
                    </a:cubicBezTo>
                    <a:lnTo>
                      <a:pt x="21584" y="965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" name="Shape"/>
              <p:cNvSpPr/>
              <p:nvPr/>
            </p:nvSpPr>
            <p:spPr bwMode="auto">
              <a:xfrm>
                <a:off x="8541746" y="7302359"/>
                <a:ext cx="975962" cy="973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5" y="0"/>
                    </a:moveTo>
                    <a:lnTo>
                      <a:pt x="0" y="598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6007"/>
                    </a:lnTo>
                    <a:lnTo>
                      <a:pt x="17816" y="0"/>
                    </a:lnTo>
                    <a:lnTo>
                      <a:pt x="3775" y="0"/>
                    </a:lnTo>
                    <a:close/>
                    <a:moveTo>
                      <a:pt x="4138" y="705"/>
                    </a:moveTo>
                    <a:lnTo>
                      <a:pt x="10440" y="705"/>
                    </a:lnTo>
                    <a:lnTo>
                      <a:pt x="10440" y="5763"/>
                    </a:lnTo>
                    <a:lnTo>
                      <a:pt x="1013" y="5763"/>
                    </a:lnTo>
                    <a:lnTo>
                      <a:pt x="4138" y="705"/>
                    </a:lnTo>
                    <a:close/>
                    <a:moveTo>
                      <a:pt x="11127" y="705"/>
                    </a:moveTo>
                    <a:lnTo>
                      <a:pt x="17421" y="705"/>
                    </a:lnTo>
                    <a:lnTo>
                      <a:pt x="20602" y="5763"/>
                    </a:lnTo>
                    <a:lnTo>
                      <a:pt x="11127" y="5763"/>
                    </a:lnTo>
                    <a:lnTo>
                      <a:pt x="11127" y="705"/>
                    </a:lnTo>
                    <a:close/>
                    <a:moveTo>
                      <a:pt x="722" y="6454"/>
                    </a:moveTo>
                    <a:lnTo>
                      <a:pt x="20875" y="6454"/>
                    </a:lnTo>
                    <a:lnTo>
                      <a:pt x="20875" y="20899"/>
                    </a:lnTo>
                    <a:lnTo>
                      <a:pt x="698" y="20899"/>
                    </a:lnTo>
                    <a:lnTo>
                      <a:pt x="722" y="6454"/>
                    </a:lnTo>
                    <a:close/>
                    <a:moveTo>
                      <a:pt x="8632" y="8262"/>
                    </a:moveTo>
                    <a:cubicBezTo>
                      <a:pt x="8044" y="8262"/>
                      <a:pt x="7567" y="8739"/>
                      <a:pt x="7567" y="9329"/>
                    </a:cubicBezTo>
                    <a:cubicBezTo>
                      <a:pt x="7567" y="9918"/>
                      <a:pt x="8044" y="10396"/>
                      <a:pt x="8632" y="10396"/>
                    </a:cubicBezTo>
                    <a:lnTo>
                      <a:pt x="12947" y="10396"/>
                    </a:lnTo>
                    <a:cubicBezTo>
                      <a:pt x="13535" y="10396"/>
                      <a:pt x="14012" y="9918"/>
                      <a:pt x="14012" y="9329"/>
                    </a:cubicBezTo>
                    <a:cubicBezTo>
                      <a:pt x="14012" y="8739"/>
                      <a:pt x="13535" y="8262"/>
                      <a:pt x="12947" y="8262"/>
                    </a:cubicBezTo>
                    <a:lnTo>
                      <a:pt x="8632" y="8262"/>
                    </a:lnTo>
                    <a:close/>
                    <a:moveTo>
                      <a:pt x="8637" y="8944"/>
                    </a:moveTo>
                    <a:lnTo>
                      <a:pt x="12942" y="8944"/>
                    </a:lnTo>
                    <a:cubicBezTo>
                      <a:pt x="13155" y="8944"/>
                      <a:pt x="13327" y="9116"/>
                      <a:pt x="13327" y="9329"/>
                    </a:cubicBezTo>
                    <a:cubicBezTo>
                      <a:pt x="13327" y="9542"/>
                      <a:pt x="13155" y="9714"/>
                      <a:pt x="12942" y="9714"/>
                    </a:cubicBezTo>
                    <a:lnTo>
                      <a:pt x="8637" y="9714"/>
                    </a:lnTo>
                    <a:cubicBezTo>
                      <a:pt x="8424" y="9714"/>
                      <a:pt x="8252" y="9542"/>
                      <a:pt x="8252" y="9329"/>
                    </a:cubicBezTo>
                    <a:cubicBezTo>
                      <a:pt x="8252" y="9116"/>
                      <a:pt x="8424" y="8944"/>
                      <a:pt x="8637" y="8944"/>
                    </a:cubicBezTo>
                    <a:close/>
                    <a:moveTo>
                      <a:pt x="8990" y="14043"/>
                    </a:moveTo>
                    <a:cubicBezTo>
                      <a:pt x="8903" y="14043"/>
                      <a:pt x="8816" y="14076"/>
                      <a:pt x="8750" y="14142"/>
                    </a:cubicBezTo>
                    <a:lnTo>
                      <a:pt x="7661" y="15234"/>
                    </a:lnTo>
                    <a:cubicBezTo>
                      <a:pt x="7528" y="15366"/>
                      <a:pt x="7528" y="15582"/>
                      <a:pt x="7661" y="15715"/>
                    </a:cubicBezTo>
                    <a:cubicBezTo>
                      <a:pt x="7793" y="15848"/>
                      <a:pt x="8009" y="15848"/>
                      <a:pt x="8141" y="15715"/>
                    </a:cubicBezTo>
                    <a:lnTo>
                      <a:pt x="8651" y="15204"/>
                    </a:lnTo>
                    <a:lnTo>
                      <a:pt x="8651" y="17631"/>
                    </a:lnTo>
                    <a:cubicBezTo>
                      <a:pt x="8651" y="17819"/>
                      <a:pt x="8803" y="17971"/>
                      <a:pt x="8990" y="17971"/>
                    </a:cubicBezTo>
                    <a:cubicBezTo>
                      <a:pt x="9178" y="17971"/>
                      <a:pt x="9330" y="17819"/>
                      <a:pt x="9330" y="17631"/>
                    </a:cubicBezTo>
                    <a:lnTo>
                      <a:pt x="9330" y="15204"/>
                    </a:lnTo>
                    <a:lnTo>
                      <a:pt x="9840" y="15715"/>
                    </a:lnTo>
                    <a:cubicBezTo>
                      <a:pt x="9972" y="15848"/>
                      <a:pt x="10188" y="15848"/>
                      <a:pt x="10320" y="15715"/>
                    </a:cubicBezTo>
                    <a:cubicBezTo>
                      <a:pt x="10453" y="15582"/>
                      <a:pt x="10453" y="15366"/>
                      <a:pt x="10320" y="15234"/>
                    </a:cubicBezTo>
                    <a:lnTo>
                      <a:pt x="9234" y="14146"/>
                    </a:lnTo>
                    <a:lnTo>
                      <a:pt x="9230" y="14142"/>
                    </a:lnTo>
                    <a:cubicBezTo>
                      <a:pt x="9180" y="14093"/>
                      <a:pt x="9120" y="14062"/>
                      <a:pt x="9056" y="14049"/>
                    </a:cubicBezTo>
                    <a:cubicBezTo>
                      <a:pt x="9055" y="14049"/>
                      <a:pt x="9055" y="14049"/>
                      <a:pt x="9055" y="14049"/>
                    </a:cubicBezTo>
                    <a:cubicBezTo>
                      <a:pt x="9034" y="14045"/>
                      <a:pt x="9012" y="14043"/>
                      <a:pt x="8990" y="14043"/>
                    </a:cubicBezTo>
                    <a:close/>
                    <a:moveTo>
                      <a:pt x="12595" y="14043"/>
                    </a:moveTo>
                    <a:cubicBezTo>
                      <a:pt x="12508" y="14043"/>
                      <a:pt x="12421" y="14076"/>
                      <a:pt x="12354" y="14142"/>
                    </a:cubicBezTo>
                    <a:lnTo>
                      <a:pt x="11265" y="15234"/>
                    </a:lnTo>
                    <a:cubicBezTo>
                      <a:pt x="11132" y="15366"/>
                      <a:pt x="11132" y="15582"/>
                      <a:pt x="11265" y="15715"/>
                    </a:cubicBezTo>
                    <a:cubicBezTo>
                      <a:pt x="11397" y="15848"/>
                      <a:pt x="11613" y="15848"/>
                      <a:pt x="11745" y="15715"/>
                    </a:cubicBezTo>
                    <a:lnTo>
                      <a:pt x="12255" y="15204"/>
                    </a:lnTo>
                    <a:lnTo>
                      <a:pt x="12255" y="17631"/>
                    </a:lnTo>
                    <a:cubicBezTo>
                      <a:pt x="12255" y="17819"/>
                      <a:pt x="12407" y="17971"/>
                      <a:pt x="12595" y="17971"/>
                    </a:cubicBezTo>
                    <a:cubicBezTo>
                      <a:pt x="12782" y="17971"/>
                      <a:pt x="12934" y="17819"/>
                      <a:pt x="12934" y="17631"/>
                    </a:cubicBezTo>
                    <a:lnTo>
                      <a:pt x="12934" y="15204"/>
                    </a:lnTo>
                    <a:lnTo>
                      <a:pt x="13444" y="15715"/>
                    </a:lnTo>
                    <a:cubicBezTo>
                      <a:pt x="13576" y="15848"/>
                      <a:pt x="13792" y="15848"/>
                      <a:pt x="13924" y="15715"/>
                    </a:cubicBezTo>
                    <a:cubicBezTo>
                      <a:pt x="14057" y="15582"/>
                      <a:pt x="14057" y="15366"/>
                      <a:pt x="13924" y="15234"/>
                    </a:cubicBezTo>
                    <a:lnTo>
                      <a:pt x="12838" y="14146"/>
                    </a:lnTo>
                    <a:lnTo>
                      <a:pt x="12834" y="14142"/>
                    </a:lnTo>
                    <a:cubicBezTo>
                      <a:pt x="12785" y="14093"/>
                      <a:pt x="12724" y="14062"/>
                      <a:pt x="12660" y="14049"/>
                    </a:cubicBezTo>
                    <a:cubicBezTo>
                      <a:pt x="12660" y="14049"/>
                      <a:pt x="12659" y="14049"/>
                      <a:pt x="12659" y="14049"/>
                    </a:cubicBezTo>
                    <a:cubicBezTo>
                      <a:pt x="12638" y="14045"/>
                      <a:pt x="12616" y="14043"/>
                      <a:pt x="12595" y="14043"/>
                    </a:cubicBezTo>
                    <a:close/>
                    <a:moveTo>
                      <a:pt x="7899" y="18749"/>
                    </a:moveTo>
                    <a:cubicBezTo>
                      <a:pt x="7712" y="18749"/>
                      <a:pt x="7559" y="18901"/>
                      <a:pt x="7559" y="19089"/>
                    </a:cubicBezTo>
                    <a:cubicBezTo>
                      <a:pt x="7559" y="19277"/>
                      <a:pt x="7712" y="19429"/>
                      <a:pt x="7899" y="19429"/>
                    </a:cubicBezTo>
                    <a:lnTo>
                      <a:pt x="13680" y="19429"/>
                    </a:lnTo>
                    <a:cubicBezTo>
                      <a:pt x="13867" y="19429"/>
                      <a:pt x="14020" y="19277"/>
                      <a:pt x="14020" y="19089"/>
                    </a:cubicBezTo>
                    <a:cubicBezTo>
                      <a:pt x="14020" y="18901"/>
                      <a:pt x="13867" y="18749"/>
                      <a:pt x="13680" y="18749"/>
                    </a:cubicBezTo>
                    <a:lnTo>
                      <a:pt x="7899" y="1874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algn="l" defTabSz="41275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62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roup 7"/>
          <p:cNvGrpSpPr/>
          <p:nvPr/>
        </p:nvGrpSpPr>
        <p:grpSpPr bwMode="auto">
          <a:xfrm>
            <a:off x="810420" y="3856985"/>
            <a:ext cx="10391775" cy="230847"/>
            <a:chOff x="1621074" y="7417466"/>
            <a:chExt cx="20783391" cy="123648"/>
          </a:xfrm>
        </p:grpSpPr>
        <p:sp>
          <p:nvSpPr>
            <p:cNvPr id="47" name="Chevron 3"/>
            <p:cNvSpPr>
              <a:spLocks noChangeArrowheads="1"/>
            </p:cNvSpPr>
            <p:nvPr/>
          </p:nvSpPr>
          <p:spPr bwMode="auto">
            <a:xfrm>
              <a:off x="3161904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Chevron 60"/>
            <p:cNvSpPr>
              <a:spLocks noChangeArrowheads="1"/>
            </p:cNvSpPr>
            <p:nvPr/>
          </p:nvSpPr>
          <p:spPr bwMode="auto">
            <a:xfrm>
              <a:off x="4702736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Chevron 61"/>
            <p:cNvSpPr>
              <a:spLocks noChangeArrowheads="1"/>
            </p:cNvSpPr>
            <p:nvPr/>
          </p:nvSpPr>
          <p:spPr bwMode="auto">
            <a:xfrm>
              <a:off x="6243567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Chevron 62"/>
            <p:cNvSpPr>
              <a:spLocks noChangeArrowheads="1"/>
            </p:cNvSpPr>
            <p:nvPr/>
          </p:nvSpPr>
          <p:spPr bwMode="auto">
            <a:xfrm>
              <a:off x="7784399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Chevron 64"/>
            <p:cNvSpPr>
              <a:spLocks noChangeArrowheads="1"/>
            </p:cNvSpPr>
            <p:nvPr/>
          </p:nvSpPr>
          <p:spPr bwMode="auto">
            <a:xfrm>
              <a:off x="9325229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Chevron 65"/>
            <p:cNvSpPr/>
            <p:nvPr/>
          </p:nvSpPr>
          <p:spPr bwMode="auto">
            <a:xfrm>
              <a:off x="10866603" y="7417471"/>
              <a:ext cx="2292332" cy="123640"/>
            </a:xfrm>
            <a:prstGeom prst="chevron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Chevron 67"/>
            <p:cNvSpPr>
              <a:spLocks noChangeArrowheads="1"/>
            </p:cNvSpPr>
            <p:nvPr/>
          </p:nvSpPr>
          <p:spPr bwMode="auto">
            <a:xfrm>
              <a:off x="12406891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Chevron 68"/>
            <p:cNvSpPr>
              <a:spLocks noChangeArrowheads="1"/>
            </p:cNvSpPr>
            <p:nvPr/>
          </p:nvSpPr>
          <p:spPr bwMode="auto">
            <a:xfrm>
              <a:off x="13947722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Chevron 69"/>
            <p:cNvSpPr/>
            <p:nvPr/>
          </p:nvSpPr>
          <p:spPr bwMode="auto">
            <a:xfrm>
              <a:off x="15487780" y="7417471"/>
              <a:ext cx="2293920" cy="123640"/>
            </a:xfrm>
            <a:prstGeom prst="chevron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Chevron 70"/>
            <p:cNvSpPr>
              <a:spLocks noChangeArrowheads="1"/>
            </p:cNvSpPr>
            <p:nvPr/>
          </p:nvSpPr>
          <p:spPr bwMode="auto">
            <a:xfrm>
              <a:off x="17029384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Chevron 71"/>
            <p:cNvSpPr>
              <a:spLocks noChangeArrowheads="1"/>
            </p:cNvSpPr>
            <p:nvPr/>
          </p:nvSpPr>
          <p:spPr bwMode="auto">
            <a:xfrm>
              <a:off x="18570214" y="7417466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Chevron 72"/>
            <p:cNvSpPr>
              <a:spLocks noChangeArrowheads="1"/>
            </p:cNvSpPr>
            <p:nvPr/>
          </p:nvSpPr>
          <p:spPr bwMode="auto">
            <a:xfrm>
              <a:off x="20111049" y="7417471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Chevron 74"/>
            <p:cNvSpPr>
              <a:spLocks noChangeArrowheads="1"/>
            </p:cNvSpPr>
            <p:nvPr/>
          </p:nvSpPr>
          <p:spPr bwMode="auto">
            <a:xfrm>
              <a:off x="1621074" y="7417474"/>
              <a:ext cx="2293416" cy="123640"/>
            </a:xfrm>
            <a:prstGeom prst="chevron">
              <a:avLst>
                <a:gd name="adj" fmla="val 5000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Group 6"/>
          <p:cNvGrpSpPr/>
          <p:nvPr/>
        </p:nvGrpSpPr>
        <p:grpSpPr bwMode="auto">
          <a:xfrm>
            <a:off x="5805488" y="1952627"/>
            <a:ext cx="2932907" cy="1529976"/>
            <a:chOff x="7082289" y="3430870"/>
            <a:chExt cx="5865600" cy="2851066"/>
          </a:xfrm>
        </p:grpSpPr>
        <p:sp>
          <p:nvSpPr>
            <p:cNvPr id="61" name="Rectangle 75"/>
            <p:cNvSpPr>
              <a:spLocks noChangeArrowheads="1"/>
            </p:cNvSpPr>
            <p:nvPr/>
          </p:nvSpPr>
          <p:spPr bwMode="auto">
            <a:xfrm>
              <a:off x="7295909" y="4131731"/>
              <a:ext cx="5651980" cy="17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amet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consectetur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adipiscing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elit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sed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do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eiusmod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tempor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incididunt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ut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labore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et dolore magna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aliqua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. Ut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enim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ad minim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veniam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quis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nostrud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exercitation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ullamco</a:t>
              </a:r>
              <a:endParaRPr lang="en-US" altLang="en-US" sz="1100" b="1" dirty="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 Box 27"/>
            <p:cNvSpPr txBox="1"/>
            <p:nvPr/>
          </p:nvSpPr>
          <p:spPr bwMode="auto">
            <a:xfrm>
              <a:off x="7317230" y="3430870"/>
              <a:ext cx="4409915" cy="669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2017</a:t>
              </a:r>
              <a:r>
                <a:rPr lang="zh-CN" altLang="en-US" sz="20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20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3" name="Straight Connector 78"/>
            <p:cNvCxnSpPr/>
            <p:nvPr/>
          </p:nvCxnSpPr>
          <p:spPr bwMode="auto">
            <a:xfrm>
              <a:off x="7082289" y="3591203"/>
              <a:ext cx="0" cy="26907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80"/>
          <p:cNvGrpSpPr/>
          <p:nvPr/>
        </p:nvGrpSpPr>
        <p:grpSpPr bwMode="auto">
          <a:xfrm>
            <a:off x="3498057" y="4403308"/>
            <a:ext cx="2932906" cy="1489834"/>
            <a:chOff x="7082289" y="2786198"/>
            <a:chExt cx="5865600" cy="2691068"/>
          </a:xfrm>
        </p:grpSpPr>
        <p:sp>
          <p:nvSpPr>
            <p:cNvPr id="65" name="Rectangle 81"/>
            <p:cNvSpPr>
              <a:spLocks noChangeArrowheads="1"/>
            </p:cNvSpPr>
            <p:nvPr/>
          </p:nvSpPr>
          <p:spPr bwMode="auto">
            <a:xfrm>
              <a:off x="7295909" y="3593592"/>
              <a:ext cx="5651980" cy="169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amet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consectetur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adipiscing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elit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sed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do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eiusmod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tempor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incididunt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ut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labore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et dolore magna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aliqua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. Ut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enim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ad minim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veniam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quis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nostrud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exercitation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ullamco</a:t>
              </a:r>
              <a:endParaRPr lang="en-US" altLang="en-US" sz="1100" b="1" dirty="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66" name="Text Box 27"/>
            <p:cNvSpPr txBox="1"/>
            <p:nvPr/>
          </p:nvSpPr>
          <p:spPr bwMode="auto">
            <a:xfrm>
              <a:off x="7317231" y="2892642"/>
              <a:ext cx="4409917" cy="648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2016</a:t>
              </a:r>
              <a:r>
                <a:rPr lang="zh-CN" altLang="en-US" sz="20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20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7" name="Straight Connector 84"/>
            <p:cNvCxnSpPr/>
            <p:nvPr/>
          </p:nvCxnSpPr>
          <p:spPr bwMode="auto">
            <a:xfrm>
              <a:off x="7082289" y="2786198"/>
              <a:ext cx="0" cy="26910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dash"/>
              <a:miter lim="400000"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85"/>
          <p:cNvGrpSpPr/>
          <p:nvPr/>
        </p:nvGrpSpPr>
        <p:grpSpPr bwMode="auto">
          <a:xfrm>
            <a:off x="8114507" y="4403308"/>
            <a:ext cx="2927658" cy="1487891"/>
            <a:chOff x="7082289" y="2786198"/>
            <a:chExt cx="5855105" cy="2691068"/>
          </a:xfrm>
        </p:grpSpPr>
        <p:sp>
          <p:nvSpPr>
            <p:cNvPr id="69" name="Rectangle 86"/>
            <p:cNvSpPr>
              <a:spLocks noChangeArrowheads="1"/>
            </p:cNvSpPr>
            <p:nvPr/>
          </p:nvSpPr>
          <p:spPr bwMode="auto">
            <a:xfrm>
              <a:off x="7285414" y="3594109"/>
              <a:ext cx="5651980" cy="1697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incididunt ut labore et dolore magna aliqua. Ut enim ad minim veniam, quis nostrud exercitation ullamco</a:t>
              </a:r>
              <a:endParaRPr lang="en-US" altLang="en-US" sz="11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 Box 27"/>
            <p:cNvSpPr txBox="1"/>
            <p:nvPr/>
          </p:nvSpPr>
          <p:spPr bwMode="auto">
            <a:xfrm>
              <a:off x="7306735" y="2892781"/>
              <a:ext cx="4409917" cy="649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2018</a:t>
              </a:r>
              <a:r>
                <a:rPr lang="zh-CN" altLang="en-US" sz="20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20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1" name="Straight Connector 88"/>
            <p:cNvCxnSpPr/>
            <p:nvPr/>
          </p:nvCxnSpPr>
          <p:spPr bwMode="auto">
            <a:xfrm>
              <a:off x="7082289" y="2786198"/>
              <a:ext cx="0" cy="26910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89"/>
          <p:cNvGrpSpPr/>
          <p:nvPr/>
        </p:nvGrpSpPr>
        <p:grpSpPr bwMode="auto">
          <a:xfrm>
            <a:off x="1163638" y="1952626"/>
            <a:ext cx="2932907" cy="1588908"/>
            <a:chOff x="7082289" y="3430870"/>
            <a:chExt cx="5865600" cy="2851066"/>
          </a:xfrm>
        </p:grpSpPr>
        <p:sp>
          <p:nvSpPr>
            <p:cNvPr id="73" name="Rectangle 90"/>
            <p:cNvSpPr>
              <a:spLocks noChangeArrowheads="1"/>
            </p:cNvSpPr>
            <p:nvPr/>
          </p:nvSpPr>
          <p:spPr bwMode="auto">
            <a:xfrm>
              <a:off x="7295909" y="4131731"/>
              <a:ext cx="5651980" cy="168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amet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consectetur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adipiscing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elit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sed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do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eiusmod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tempor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incididunt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ut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labore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et dolore magna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aliqua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. Ut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enim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ad minim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veniam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quis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nostrud</a:t>
              </a:r>
              <a:r>
                <a:rPr lang="en-US" altLang="en-US" sz="1100" dirty="0">
                  <a:solidFill>
                    <a:srgbClr val="8C8E91"/>
                  </a:solidFill>
                  <a:cs typeface="+mn-ea"/>
                  <a:sym typeface="+mn-lt"/>
                </a:rPr>
                <a:t> exercitation </a:t>
              </a:r>
              <a:r>
                <a:rPr lang="en-US" altLang="en-US" sz="1100" dirty="0" err="1">
                  <a:solidFill>
                    <a:srgbClr val="8C8E91"/>
                  </a:solidFill>
                  <a:cs typeface="+mn-ea"/>
                  <a:sym typeface="+mn-lt"/>
                </a:rPr>
                <a:t>ullamco</a:t>
              </a:r>
              <a:endParaRPr lang="en-US" altLang="en-US" sz="1100" b="1" dirty="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74" name="Text Box 27"/>
            <p:cNvSpPr txBox="1"/>
            <p:nvPr/>
          </p:nvSpPr>
          <p:spPr bwMode="auto">
            <a:xfrm>
              <a:off x="7317230" y="3430870"/>
              <a:ext cx="4409915" cy="644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2015</a:t>
              </a:r>
              <a:r>
                <a:rPr lang="zh-CN" altLang="en-US" sz="20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20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5" name="Straight Connector 92"/>
            <p:cNvCxnSpPr/>
            <p:nvPr/>
          </p:nvCxnSpPr>
          <p:spPr bwMode="auto">
            <a:xfrm>
              <a:off x="7082289" y="3591203"/>
              <a:ext cx="0" cy="26907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095135" y="17377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Straight Connector 164"/>
          <p:cNvCxnSpPr/>
          <p:nvPr/>
        </p:nvCxnSpPr>
        <p:spPr bwMode="auto">
          <a:xfrm flipH="1">
            <a:off x="1518998" y="2740819"/>
            <a:ext cx="1515269" cy="14493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65"/>
          <p:cNvCxnSpPr/>
          <p:nvPr/>
        </p:nvCxnSpPr>
        <p:spPr bwMode="auto">
          <a:xfrm flipH="1">
            <a:off x="4643198" y="2736057"/>
            <a:ext cx="1516063" cy="14493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66"/>
          <p:cNvCxnSpPr/>
          <p:nvPr/>
        </p:nvCxnSpPr>
        <p:spPr bwMode="auto">
          <a:xfrm flipH="1">
            <a:off x="7696754" y="2732882"/>
            <a:ext cx="1516063" cy="14493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7"/>
          <p:cNvCxnSpPr/>
          <p:nvPr/>
        </p:nvCxnSpPr>
        <p:spPr bwMode="auto">
          <a:xfrm flipH="1" flipV="1">
            <a:off x="9215991" y="2734469"/>
            <a:ext cx="1550194" cy="1458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68"/>
          <p:cNvCxnSpPr/>
          <p:nvPr/>
        </p:nvCxnSpPr>
        <p:spPr bwMode="auto">
          <a:xfrm flipH="1" flipV="1">
            <a:off x="6143385" y="2729707"/>
            <a:ext cx="1549400" cy="1458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69"/>
          <p:cNvCxnSpPr/>
          <p:nvPr/>
        </p:nvCxnSpPr>
        <p:spPr bwMode="auto">
          <a:xfrm flipH="1" flipV="1">
            <a:off x="3028710" y="2724150"/>
            <a:ext cx="1550194" cy="1458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0" name="Group 12"/>
          <p:cNvGrpSpPr/>
          <p:nvPr/>
        </p:nvGrpSpPr>
        <p:grpSpPr bwMode="auto">
          <a:xfrm>
            <a:off x="7164941" y="3606800"/>
            <a:ext cx="1033463" cy="1164432"/>
            <a:chOff x="14162976" y="6632233"/>
            <a:chExt cx="2066564" cy="2328353"/>
          </a:xfrm>
        </p:grpSpPr>
        <p:sp>
          <p:nvSpPr>
            <p:cNvPr id="21" name="Shape"/>
            <p:cNvSpPr/>
            <p:nvPr/>
          </p:nvSpPr>
          <p:spPr bwMode="auto">
            <a:xfrm>
              <a:off x="14162976" y="6632233"/>
              <a:ext cx="2066564" cy="232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"/>
            <p:cNvSpPr/>
            <p:nvPr/>
          </p:nvSpPr>
          <p:spPr bwMode="auto">
            <a:xfrm>
              <a:off x="14740725" y="7354388"/>
              <a:ext cx="1488815" cy="15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21576" y="8259"/>
                  </a:moveTo>
                  <a:lnTo>
                    <a:pt x="13191" y="0"/>
                  </a:lnTo>
                  <a:lnTo>
                    <a:pt x="110" y="16"/>
                  </a:lnTo>
                  <a:lnTo>
                    <a:pt x="135" y="3275"/>
                  </a:lnTo>
                  <a:lnTo>
                    <a:pt x="0" y="3310"/>
                  </a:lnTo>
                  <a:lnTo>
                    <a:pt x="47" y="12200"/>
                  </a:lnTo>
                  <a:lnTo>
                    <a:pt x="9678" y="21600"/>
                  </a:lnTo>
                  <a:lnTo>
                    <a:pt x="20084" y="15665"/>
                  </a:lnTo>
                  <a:cubicBezTo>
                    <a:pt x="20621" y="15360"/>
                    <a:pt x="21048" y="14898"/>
                    <a:pt x="21306" y="14344"/>
                  </a:cubicBezTo>
                  <a:cubicBezTo>
                    <a:pt x="21509" y="13909"/>
                    <a:pt x="21600" y="13433"/>
                    <a:pt x="21572" y="12956"/>
                  </a:cubicBezTo>
                  <a:lnTo>
                    <a:pt x="21576" y="825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Shape"/>
            <p:cNvSpPr/>
            <p:nvPr/>
          </p:nvSpPr>
          <p:spPr bwMode="auto">
            <a:xfrm>
              <a:off x="14723266" y="7349626"/>
              <a:ext cx="944397" cy="882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4" y="0"/>
                  </a:moveTo>
                  <a:lnTo>
                    <a:pt x="334" y="5438"/>
                  </a:lnTo>
                  <a:lnTo>
                    <a:pt x="0" y="5438"/>
                  </a:lnTo>
                  <a:lnTo>
                    <a:pt x="9" y="18906"/>
                  </a:lnTo>
                  <a:cubicBezTo>
                    <a:pt x="9" y="19296"/>
                    <a:pt x="9" y="19589"/>
                    <a:pt x="25" y="19836"/>
                  </a:cubicBezTo>
                  <a:cubicBezTo>
                    <a:pt x="40" y="20084"/>
                    <a:pt x="71" y="20285"/>
                    <a:pt x="132" y="20492"/>
                  </a:cubicBezTo>
                  <a:cubicBezTo>
                    <a:pt x="209" y="20719"/>
                    <a:pt x="331" y="20922"/>
                    <a:pt x="487" y="21089"/>
                  </a:cubicBezTo>
                  <a:cubicBezTo>
                    <a:pt x="644" y="21256"/>
                    <a:pt x="833" y="21386"/>
                    <a:pt x="1045" y="21469"/>
                  </a:cubicBezTo>
                  <a:cubicBezTo>
                    <a:pt x="1239" y="21535"/>
                    <a:pt x="1427" y="21567"/>
                    <a:pt x="1656" y="21584"/>
                  </a:cubicBezTo>
                  <a:cubicBezTo>
                    <a:pt x="1886" y="21600"/>
                    <a:pt x="2157" y="21600"/>
                    <a:pt x="2516" y="21600"/>
                  </a:cubicBezTo>
                  <a:lnTo>
                    <a:pt x="19073" y="21600"/>
                  </a:lnTo>
                  <a:cubicBezTo>
                    <a:pt x="19438" y="21600"/>
                    <a:pt x="19712" y="21600"/>
                    <a:pt x="19943" y="21584"/>
                  </a:cubicBezTo>
                  <a:cubicBezTo>
                    <a:pt x="20174" y="21567"/>
                    <a:pt x="20362" y="21535"/>
                    <a:pt x="20556" y="21469"/>
                  </a:cubicBezTo>
                  <a:cubicBezTo>
                    <a:pt x="20768" y="21386"/>
                    <a:pt x="20957" y="21256"/>
                    <a:pt x="21113" y="21089"/>
                  </a:cubicBezTo>
                  <a:cubicBezTo>
                    <a:pt x="21269" y="20922"/>
                    <a:pt x="21391" y="20719"/>
                    <a:pt x="21468" y="20492"/>
                  </a:cubicBezTo>
                  <a:cubicBezTo>
                    <a:pt x="21529" y="20285"/>
                    <a:pt x="21560" y="20084"/>
                    <a:pt x="21576" y="19838"/>
                  </a:cubicBezTo>
                  <a:cubicBezTo>
                    <a:pt x="21591" y="19592"/>
                    <a:pt x="21591" y="19302"/>
                    <a:pt x="21591" y="18918"/>
                  </a:cubicBezTo>
                  <a:lnTo>
                    <a:pt x="21600" y="5438"/>
                  </a:lnTo>
                  <a:lnTo>
                    <a:pt x="21266" y="5438"/>
                  </a:lnTo>
                  <a:lnTo>
                    <a:pt x="21266" y="0"/>
                  </a:lnTo>
                  <a:lnTo>
                    <a:pt x="334" y="0"/>
                  </a:lnTo>
                  <a:close/>
                  <a:moveTo>
                    <a:pt x="1017" y="768"/>
                  </a:moveTo>
                  <a:lnTo>
                    <a:pt x="1253" y="768"/>
                  </a:lnTo>
                  <a:lnTo>
                    <a:pt x="3126" y="2742"/>
                  </a:lnTo>
                  <a:lnTo>
                    <a:pt x="1270" y="5438"/>
                  </a:lnTo>
                  <a:lnTo>
                    <a:pt x="1017" y="5438"/>
                  </a:lnTo>
                  <a:lnTo>
                    <a:pt x="1017" y="768"/>
                  </a:lnTo>
                  <a:close/>
                  <a:moveTo>
                    <a:pt x="2255" y="768"/>
                  </a:moveTo>
                  <a:lnTo>
                    <a:pt x="19337" y="768"/>
                  </a:lnTo>
                  <a:lnTo>
                    <a:pt x="17721" y="2461"/>
                  </a:lnTo>
                  <a:cubicBezTo>
                    <a:pt x="17693" y="2495"/>
                    <a:pt x="17670" y="2533"/>
                    <a:pt x="17655" y="2575"/>
                  </a:cubicBezTo>
                  <a:cubicBezTo>
                    <a:pt x="17638" y="2622"/>
                    <a:pt x="17630" y="2672"/>
                    <a:pt x="17631" y="2722"/>
                  </a:cubicBezTo>
                  <a:lnTo>
                    <a:pt x="17631" y="5438"/>
                  </a:lnTo>
                  <a:lnTo>
                    <a:pt x="3961" y="5438"/>
                  </a:lnTo>
                  <a:lnTo>
                    <a:pt x="3961" y="2722"/>
                  </a:lnTo>
                  <a:cubicBezTo>
                    <a:pt x="3961" y="2671"/>
                    <a:pt x="3953" y="2622"/>
                    <a:pt x="3936" y="2575"/>
                  </a:cubicBezTo>
                  <a:cubicBezTo>
                    <a:pt x="3920" y="2533"/>
                    <a:pt x="3897" y="2495"/>
                    <a:pt x="3869" y="2461"/>
                  </a:cubicBezTo>
                  <a:lnTo>
                    <a:pt x="2255" y="768"/>
                  </a:lnTo>
                  <a:close/>
                  <a:moveTo>
                    <a:pt x="20338" y="768"/>
                  </a:moveTo>
                  <a:lnTo>
                    <a:pt x="20584" y="768"/>
                  </a:lnTo>
                  <a:lnTo>
                    <a:pt x="20584" y="5438"/>
                  </a:lnTo>
                  <a:lnTo>
                    <a:pt x="20322" y="5438"/>
                  </a:lnTo>
                  <a:lnTo>
                    <a:pt x="18464" y="2742"/>
                  </a:lnTo>
                  <a:lnTo>
                    <a:pt x="20338" y="768"/>
                  </a:lnTo>
                  <a:close/>
                  <a:moveTo>
                    <a:pt x="3270" y="3800"/>
                  </a:moveTo>
                  <a:lnTo>
                    <a:pt x="3264" y="5438"/>
                  </a:lnTo>
                  <a:lnTo>
                    <a:pt x="2108" y="5438"/>
                  </a:lnTo>
                  <a:lnTo>
                    <a:pt x="3270" y="3800"/>
                  </a:lnTo>
                  <a:close/>
                  <a:moveTo>
                    <a:pt x="18322" y="3800"/>
                  </a:moveTo>
                  <a:lnTo>
                    <a:pt x="19483" y="5438"/>
                  </a:lnTo>
                  <a:lnTo>
                    <a:pt x="18327" y="5438"/>
                  </a:lnTo>
                  <a:lnTo>
                    <a:pt x="18322" y="3800"/>
                  </a:lnTo>
                  <a:close/>
                  <a:moveTo>
                    <a:pt x="714" y="6185"/>
                  </a:moveTo>
                  <a:lnTo>
                    <a:pt x="20886" y="6185"/>
                  </a:lnTo>
                  <a:lnTo>
                    <a:pt x="20886" y="19293"/>
                  </a:lnTo>
                  <a:cubicBezTo>
                    <a:pt x="20886" y="19517"/>
                    <a:pt x="20886" y="19686"/>
                    <a:pt x="20877" y="19829"/>
                  </a:cubicBezTo>
                  <a:cubicBezTo>
                    <a:pt x="20868" y="19973"/>
                    <a:pt x="20850" y="20090"/>
                    <a:pt x="20814" y="20211"/>
                  </a:cubicBezTo>
                  <a:cubicBezTo>
                    <a:pt x="20769" y="20343"/>
                    <a:pt x="20698" y="20462"/>
                    <a:pt x="20607" y="20559"/>
                  </a:cubicBezTo>
                  <a:cubicBezTo>
                    <a:pt x="20516" y="20656"/>
                    <a:pt x="20406" y="20732"/>
                    <a:pt x="20282" y="20780"/>
                  </a:cubicBezTo>
                  <a:cubicBezTo>
                    <a:pt x="20169" y="20819"/>
                    <a:pt x="20059" y="20838"/>
                    <a:pt x="19925" y="20847"/>
                  </a:cubicBezTo>
                  <a:cubicBezTo>
                    <a:pt x="19790" y="20857"/>
                    <a:pt x="19631" y="20857"/>
                    <a:pt x="19418" y="20857"/>
                  </a:cubicBezTo>
                  <a:lnTo>
                    <a:pt x="2176" y="20857"/>
                  </a:lnTo>
                  <a:cubicBezTo>
                    <a:pt x="1967" y="20857"/>
                    <a:pt x="1809" y="20857"/>
                    <a:pt x="1675" y="20847"/>
                  </a:cubicBezTo>
                  <a:cubicBezTo>
                    <a:pt x="1541" y="20838"/>
                    <a:pt x="1431" y="20819"/>
                    <a:pt x="1318" y="20780"/>
                  </a:cubicBezTo>
                  <a:cubicBezTo>
                    <a:pt x="1194" y="20732"/>
                    <a:pt x="1084" y="20656"/>
                    <a:pt x="993" y="20559"/>
                  </a:cubicBezTo>
                  <a:cubicBezTo>
                    <a:pt x="902" y="20462"/>
                    <a:pt x="831" y="20343"/>
                    <a:pt x="786" y="20211"/>
                  </a:cubicBezTo>
                  <a:cubicBezTo>
                    <a:pt x="750" y="20090"/>
                    <a:pt x="732" y="19973"/>
                    <a:pt x="723" y="19829"/>
                  </a:cubicBezTo>
                  <a:cubicBezTo>
                    <a:pt x="714" y="19685"/>
                    <a:pt x="714" y="19514"/>
                    <a:pt x="714" y="19286"/>
                  </a:cubicBezTo>
                  <a:lnTo>
                    <a:pt x="714" y="6185"/>
                  </a:lnTo>
                  <a:close/>
                  <a:moveTo>
                    <a:pt x="6436" y="7345"/>
                  </a:moveTo>
                  <a:cubicBezTo>
                    <a:pt x="6070" y="7345"/>
                    <a:pt x="5704" y="7494"/>
                    <a:pt x="5424" y="7793"/>
                  </a:cubicBezTo>
                  <a:cubicBezTo>
                    <a:pt x="5122" y="8117"/>
                    <a:pt x="4989" y="8549"/>
                    <a:pt x="5014" y="8973"/>
                  </a:cubicBezTo>
                  <a:cubicBezTo>
                    <a:pt x="5029" y="9172"/>
                    <a:pt x="5189" y="9323"/>
                    <a:pt x="5376" y="9314"/>
                  </a:cubicBezTo>
                  <a:cubicBezTo>
                    <a:pt x="5567" y="9305"/>
                    <a:pt x="5715" y="9133"/>
                    <a:pt x="5709" y="8929"/>
                  </a:cubicBezTo>
                  <a:cubicBezTo>
                    <a:pt x="5695" y="8712"/>
                    <a:pt x="5763" y="8489"/>
                    <a:pt x="5918" y="8323"/>
                  </a:cubicBezTo>
                  <a:cubicBezTo>
                    <a:pt x="6061" y="8170"/>
                    <a:pt x="6249" y="8093"/>
                    <a:pt x="6436" y="8093"/>
                  </a:cubicBezTo>
                  <a:cubicBezTo>
                    <a:pt x="6623" y="8093"/>
                    <a:pt x="6810" y="8170"/>
                    <a:pt x="6953" y="8323"/>
                  </a:cubicBezTo>
                  <a:cubicBezTo>
                    <a:pt x="7111" y="8492"/>
                    <a:pt x="7180" y="8719"/>
                    <a:pt x="7162" y="8940"/>
                  </a:cubicBezTo>
                  <a:cubicBezTo>
                    <a:pt x="7151" y="9082"/>
                    <a:pt x="7219" y="9218"/>
                    <a:pt x="7338" y="9283"/>
                  </a:cubicBezTo>
                  <a:cubicBezTo>
                    <a:pt x="7555" y="9401"/>
                    <a:pt x="7817" y="9260"/>
                    <a:pt x="7855" y="9003"/>
                  </a:cubicBezTo>
                  <a:cubicBezTo>
                    <a:pt x="7889" y="8570"/>
                    <a:pt x="7757" y="8125"/>
                    <a:pt x="7448" y="7793"/>
                  </a:cubicBezTo>
                  <a:cubicBezTo>
                    <a:pt x="7168" y="7494"/>
                    <a:pt x="6802" y="7345"/>
                    <a:pt x="6436" y="7345"/>
                  </a:cubicBezTo>
                  <a:close/>
                  <a:moveTo>
                    <a:pt x="15148" y="7345"/>
                  </a:moveTo>
                  <a:cubicBezTo>
                    <a:pt x="14782" y="7345"/>
                    <a:pt x="14415" y="7494"/>
                    <a:pt x="14136" y="7793"/>
                  </a:cubicBezTo>
                  <a:cubicBezTo>
                    <a:pt x="13834" y="8117"/>
                    <a:pt x="13700" y="8549"/>
                    <a:pt x="13726" y="8973"/>
                  </a:cubicBezTo>
                  <a:cubicBezTo>
                    <a:pt x="13741" y="9172"/>
                    <a:pt x="13901" y="9323"/>
                    <a:pt x="14088" y="9314"/>
                  </a:cubicBezTo>
                  <a:cubicBezTo>
                    <a:pt x="14278" y="9305"/>
                    <a:pt x="14427" y="9133"/>
                    <a:pt x="14421" y="8929"/>
                  </a:cubicBezTo>
                  <a:cubicBezTo>
                    <a:pt x="14407" y="8712"/>
                    <a:pt x="14475" y="8489"/>
                    <a:pt x="14630" y="8323"/>
                  </a:cubicBezTo>
                  <a:cubicBezTo>
                    <a:pt x="14773" y="8170"/>
                    <a:pt x="14961" y="8093"/>
                    <a:pt x="15148" y="8093"/>
                  </a:cubicBezTo>
                  <a:cubicBezTo>
                    <a:pt x="15335" y="8093"/>
                    <a:pt x="15522" y="8170"/>
                    <a:pt x="15665" y="8323"/>
                  </a:cubicBezTo>
                  <a:cubicBezTo>
                    <a:pt x="15823" y="8492"/>
                    <a:pt x="15892" y="8719"/>
                    <a:pt x="15874" y="8940"/>
                  </a:cubicBezTo>
                  <a:cubicBezTo>
                    <a:pt x="15863" y="9082"/>
                    <a:pt x="15932" y="9218"/>
                    <a:pt x="16051" y="9283"/>
                  </a:cubicBezTo>
                  <a:cubicBezTo>
                    <a:pt x="16267" y="9401"/>
                    <a:pt x="16529" y="9260"/>
                    <a:pt x="16567" y="9003"/>
                  </a:cubicBezTo>
                  <a:cubicBezTo>
                    <a:pt x="16601" y="8570"/>
                    <a:pt x="16469" y="8125"/>
                    <a:pt x="16159" y="7793"/>
                  </a:cubicBezTo>
                  <a:cubicBezTo>
                    <a:pt x="15880" y="7494"/>
                    <a:pt x="15514" y="7345"/>
                    <a:pt x="15148" y="7345"/>
                  </a:cubicBezTo>
                  <a:close/>
                  <a:moveTo>
                    <a:pt x="15169" y="8499"/>
                  </a:moveTo>
                  <a:cubicBezTo>
                    <a:pt x="14967" y="8492"/>
                    <a:pt x="14800" y="8669"/>
                    <a:pt x="14807" y="8886"/>
                  </a:cubicBezTo>
                  <a:lnTo>
                    <a:pt x="14807" y="11168"/>
                  </a:lnTo>
                  <a:cubicBezTo>
                    <a:pt x="14807" y="13536"/>
                    <a:pt x="13013" y="15456"/>
                    <a:pt x="10800" y="15456"/>
                  </a:cubicBezTo>
                  <a:cubicBezTo>
                    <a:pt x="8587" y="15456"/>
                    <a:pt x="6794" y="13536"/>
                    <a:pt x="6794" y="11168"/>
                  </a:cubicBezTo>
                  <a:lnTo>
                    <a:pt x="6794" y="8886"/>
                  </a:lnTo>
                  <a:cubicBezTo>
                    <a:pt x="6793" y="8686"/>
                    <a:pt x="6645" y="8523"/>
                    <a:pt x="6458" y="8517"/>
                  </a:cubicBezTo>
                  <a:cubicBezTo>
                    <a:pt x="6252" y="8510"/>
                    <a:pt x="6084" y="8694"/>
                    <a:pt x="6096" y="8915"/>
                  </a:cubicBezTo>
                  <a:lnTo>
                    <a:pt x="6096" y="11189"/>
                  </a:lnTo>
                  <a:cubicBezTo>
                    <a:pt x="6096" y="13969"/>
                    <a:pt x="8202" y="16223"/>
                    <a:pt x="10800" y="16223"/>
                  </a:cubicBezTo>
                  <a:cubicBezTo>
                    <a:pt x="13398" y="16223"/>
                    <a:pt x="15504" y="13969"/>
                    <a:pt x="15504" y="11189"/>
                  </a:cubicBezTo>
                  <a:lnTo>
                    <a:pt x="15504" y="8886"/>
                  </a:lnTo>
                  <a:cubicBezTo>
                    <a:pt x="15512" y="8680"/>
                    <a:pt x="15362" y="8506"/>
                    <a:pt x="15169" y="84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11"/>
          <p:cNvGrpSpPr/>
          <p:nvPr/>
        </p:nvGrpSpPr>
        <p:grpSpPr bwMode="auto">
          <a:xfrm>
            <a:off x="8706404" y="2193925"/>
            <a:ext cx="1033463" cy="1164432"/>
            <a:chOff x="17245940" y="6632233"/>
            <a:chExt cx="2066563" cy="2328353"/>
          </a:xfrm>
        </p:grpSpPr>
        <p:sp>
          <p:nvSpPr>
            <p:cNvPr id="25" name="Shape"/>
            <p:cNvSpPr/>
            <p:nvPr/>
          </p:nvSpPr>
          <p:spPr bwMode="auto">
            <a:xfrm>
              <a:off x="17245940" y="6632233"/>
              <a:ext cx="2066563" cy="232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accent5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Shape"/>
            <p:cNvSpPr/>
            <p:nvPr/>
          </p:nvSpPr>
          <p:spPr bwMode="auto">
            <a:xfrm>
              <a:off x="17752264" y="7290902"/>
              <a:ext cx="1560239" cy="161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439" extrusionOk="0">
                  <a:moveTo>
                    <a:pt x="21579" y="12925"/>
                  </a:moveTo>
                  <a:lnTo>
                    <a:pt x="8603" y="449"/>
                  </a:lnTo>
                  <a:cubicBezTo>
                    <a:pt x="7869" y="-161"/>
                    <a:pt x="6776" y="-148"/>
                    <a:pt x="6058" y="479"/>
                  </a:cubicBezTo>
                  <a:cubicBezTo>
                    <a:pt x="5324" y="1121"/>
                    <a:pt x="5220" y="2194"/>
                    <a:pt x="5819" y="2954"/>
                  </a:cubicBezTo>
                  <a:lnTo>
                    <a:pt x="7307" y="4382"/>
                  </a:lnTo>
                  <a:lnTo>
                    <a:pt x="7307" y="6139"/>
                  </a:lnTo>
                  <a:lnTo>
                    <a:pt x="1938" y="6139"/>
                  </a:lnTo>
                  <a:lnTo>
                    <a:pt x="1938" y="9113"/>
                  </a:lnTo>
                  <a:lnTo>
                    <a:pt x="165" y="9113"/>
                  </a:lnTo>
                  <a:lnTo>
                    <a:pt x="0" y="12527"/>
                  </a:lnTo>
                  <a:lnTo>
                    <a:pt x="9279" y="21439"/>
                  </a:lnTo>
                  <a:lnTo>
                    <a:pt x="20311" y="15314"/>
                  </a:lnTo>
                  <a:cubicBezTo>
                    <a:pt x="20734" y="15045"/>
                    <a:pt x="21074" y="14673"/>
                    <a:pt x="21296" y="14235"/>
                  </a:cubicBezTo>
                  <a:cubicBezTo>
                    <a:pt x="21503" y="13828"/>
                    <a:pt x="21600" y="13377"/>
                    <a:pt x="21579" y="12925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Shape"/>
            <p:cNvSpPr/>
            <p:nvPr/>
          </p:nvSpPr>
          <p:spPr bwMode="auto">
            <a:xfrm>
              <a:off x="17750677" y="7282965"/>
              <a:ext cx="1057090" cy="95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064" y="0"/>
                    <a:pt x="9330" y="312"/>
                    <a:pt x="8769" y="937"/>
                  </a:cubicBezTo>
                  <a:cubicBezTo>
                    <a:pt x="7647" y="2186"/>
                    <a:pt x="7647" y="4210"/>
                    <a:pt x="8769" y="5459"/>
                  </a:cubicBezTo>
                  <a:cubicBezTo>
                    <a:pt x="9241" y="5985"/>
                    <a:pt x="9837" y="6287"/>
                    <a:pt x="10453" y="6370"/>
                  </a:cubicBezTo>
                  <a:lnTo>
                    <a:pt x="10453" y="10397"/>
                  </a:lnTo>
                  <a:lnTo>
                    <a:pt x="2541" y="10397"/>
                  </a:lnTo>
                  <a:lnTo>
                    <a:pt x="2541" y="15204"/>
                  </a:lnTo>
                  <a:lnTo>
                    <a:pt x="0" y="15204"/>
                  </a:lnTo>
                  <a:lnTo>
                    <a:pt x="0" y="21600"/>
                  </a:lnTo>
                  <a:lnTo>
                    <a:pt x="5745" y="21600"/>
                  </a:lnTo>
                  <a:lnTo>
                    <a:pt x="5745" y="15204"/>
                  </a:lnTo>
                  <a:lnTo>
                    <a:pt x="3229" y="15204"/>
                  </a:lnTo>
                  <a:lnTo>
                    <a:pt x="3229" y="11205"/>
                  </a:lnTo>
                  <a:lnTo>
                    <a:pt x="10453" y="11205"/>
                  </a:lnTo>
                  <a:lnTo>
                    <a:pt x="10453" y="15204"/>
                  </a:lnTo>
                  <a:lnTo>
                    <a:pt x="7928" y="15204"/>
                  </a:lnTo>
                  <a:lnTo>
                    <a:pt x="7928" y="21600"/>
                  </a:lnTo>
                  <a:lnTo>
                    <a:pt x="13672" y="21600"/>
                  </a:lnTo>
                  <a:lnTo>
                    <a:pt x="13672" y="15204"/>
                  </a:lnTo>
                  <a:lnTo>
                    <a:pt x="11147" y="15204"/>
                  </a:lnTo>
                  <a:lnTo>
                    <a:pt x="11147" y="11205"/>
                  </a:lnTo>
                  <a:lnTo>
                    <a:pt x="18371" y="11205"/>
                  </a:lnTo>
                  <a:lnTo>
                    <a:pt x="18371" y="15204"/>
                  </a:lnTo>
                  <a:lnTo>
                    <a:pt x="15855" y="15204"/>
                  </a:lnTo>
                  <a:lnTo>
                    <a:pt x="15855" y="21600"/>
                  </a:lnTo>
                  <a:lnTo>
                    <a:pt x="21600" y="21600"/>
                  </a:lnTo>
                  <a:lnTo>
                    <a:pt x="21600" y="15204"/>
                  </a:lnTo>
                  <a:lnTo>
                    <a:pt x="19058" y="15204"/>
                  </a:lnTo>
                  <a:lnTo>
                    <a:pt x="19058" y="10397"/>
                  </a:lnTo>
                  <a:lnTo>
                    <a:pt x="11147" y="10397"/>
                  </a:lnTo>
                  <a:lnTo>
                    <a:pt x="11147" y="6370"/>
                  </a:lnTo>
                  <a:cubicBezTo>
                    <a:pt x="11763" y="6287"/>
                    <a:pt x="12359" y="5985"/>
                    <a:pt x="12831" y="5459"/>
                  </a:cubicBezTo>
                  <a:cubicBezTo>
                    <a:pt x="13953" y="4210"/>
                    <a:pt x="13953" y="2186"/>
                    <a:pt x="12831" y="937"/>
                  </a:cubicBezTo>
                  <a:cubicBezTo>
                    <a:pt x="12270" y="312"/>
                    <a:pt x="11535" y="0"/>
                    <a:pt x="10800" y="0"/>
                  </a:cubicBezTo>
                  <a:close/>
                  <a:moveTo>
                    <a:pt x="10800" y="787"/>
                  </a:moveTo>
                  <a:cubicBezTo>
                    <a:pt x="11354" y="787"/>
                    <a:pt x="11909" y="1022"/>
                    <a:pt x="12332" y="1493"/>
                  </a:cubicBezTo>
                  <a:cubicBezTo>
                    <a:pt x="13177" y="2435"/>
                    <a:pt x="13177" y="3962"/>
                    <a:pt x="12332" y="4903"/>
                  </a:cubicBezTo>
                  <a:cubicBezTo>
                    <a:pt x="11486" y="5845"/>
                    <a:pt x="10114" y="5845"/>
                    <a:pt x="9268" y="4903"/>
                  </a:cubicBezTo>
                  <a:cubicBezTo>
                    <a:pt x="8423" y="3962"/>
                    <a:pt x="8423" y="2435"/>
                    <a:pt x="9268" y="1493"/>
                  </a:cubicBezTo>
                  <a:cubicBezTo>
                    <a:pt x="9691" y="1022"/>
                    <a:pt x="10245" y="787"/>
                    <a:pt x="10800" y="787"/>
                  </a:cubicBezTo>
                  <a:close/>
                  <a:moveTo>
                    <a:pt x="691" y="15974"/>
                  </a:moveTo>
                  <a:lnTo>
                    <a:pt x="5053" y="15974"/>
                  </a:lnTo>
                  <a:lnTo>
                    <a:pt x="5053" y="20830"/>
                  </a:lnTo>
                  <a:lnTo>
                    <a:pt x="691" y="20830"/>
                  </a:lnTo>
                  <a:lnTo>
                    <a:pt x="691" y="15974"/>
                  </a:lnTo>
                  <a:close/>
                  <a:moveTo>
                    <a:pt x="8619" y="15974"/>
                  </a:moveTo>
                  <a:lnTo>
                    <a:pt x="12981" y="15974"/>
                  </a:lnTo>
                  <a:lnTo>
                    <a:pt x="12981" y="20830"/>
                  </a:lnTo>
                  <a:lnTo>
                    <a:pt x="8619" y="20830"/>
                  </a:lnTo>
                  <a:lnTo>
                    <a:pt x="8619" y="15974"/>
                  </a:lnTo>
                  <a:close/>
                  <a:moveTo>
                    <a:pt x="16547" y="15974"/>
                  </a:moveTo>
                  <a:lnTo>
                    <a:pt x="20909" y="15974"/>
                  </a:lnTo>
                  <a:lnTo>
                    <a:pt x="20909" y="20830"/>
                  </a:lnTo>
                  <a:lnTo>
                    <a:pt x="16547" y="20830"/>
                  </a:lnTo>
                  <a:lnTo>
                    <a:pt x="16547" y="1597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13"/>
          <p:cNvGrpSpPr/>
          <p:nvPr/>
        </p:nvGrpSpPr>
        <p:grpSpPr bwMode="auto">
          <a:xfrm>
            <a:off x="5623479" y="2193925"/>
            <a:ext cx="1033463" cy="1165225"/>
            <a:chOff x="11080012" y="6632233"/>
            <a:chExt cx="2066564" cy="2329559"/>
          </a:xfrm>
        </p:grpSpPr>
        <p:sp>
          <p:nvSpPr>
            <p:cNvPr id="40" name="Shape"/>
            <p:cNvSpPr/>
            <p:nvPr/>
          </p:nvSpPr>
          <p:spPr bwMode="auto">
            <a:xfrm>
              <a:off x="11080012" y="6632233"/>
              <a:ext cx="2066564" cy="232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Shape"/>
            <p:cNvSpPr/>
            <p:nvPr/>
          </p:nvSpPr>
          <p:spPr bwMode="auto">
            <a:xfrm>
              <a:off x="11632366" y="7301902"/>
              <a:ext cx="1514210" cy="149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2" extrusionOk="0">
                  <a:moveTo>
                    <a:pt x="11586" y="0"/>
                  </a:moveTo>
                  <a:lnTo>
                    <a:pt x="11456" y="1863"/>
                  </a:lnTo>
                  <a:cubicBezTo>
                    <a:pt x="8450" y="-648"/>
                    <a:pt x="3910" y="-181"/>
                    <a:pt x="1503" y="2886"/>
                  </a:cubicBezTo>
                  <a:cubicBezTo>
                    <a:pt x="579" y="4062"/>
                    <a:pt x="119" y="5469"/>
                    <a:pt x="150" y="6872"/>
                  </a:cubicBezTo>
                  <a:lnTo>
                    <a:pt x="159" y="6871"/>
                  </a:lnTo>
                  <a:lnTo>
                    <a:pt x="0" y="6972"/>
                  </a:lnTo>
                  <a:lnTo>
                    <a:pt x="401" y="7386"/>
                  </a:lnTo>
                  <a:lnTo>
                    <a:pt x="20" y="7629"/>
                  </a:lnTo>
                  <a:lnTo>
                    <a:pt x="478" y="8089"/>
                  </a:lnTo>
                  <a:lnTo>
                    <a:pt x="138" y="8305"/>
                  </a:lnTo>
                  <a:lnTo>
                    <a:pt x="618" y="8785"/>
                  </a:lnTo>
                  <a:lnTo>
                    <a:pt x="325" y="8971"/>
                  </a:lnTo>
                  <a:lnTo>
                    <a:pt x="785" y="9431"/>
                  </a:lnTo>
                  <a:lnTo>
                    <a:pt x="552" y="9580"/>
                  </a:lnTo>
                  <a:lnTo>
                    <a:pt x="1053" y="10081"/>
                  </a:lnTo>
                  <a:lnTo>
                    <a:pt x="868" y="10198"/>
                  </a:lnTo>
                  <a:lnTo>
                    <a:pt x="1361" y="10692"/>
                  </a:lnTo>
                  <a:lnTo>
                    <a:pt x="1242" y="10768"/>
                  </a:lnTo>
                  <a:lnTo>
                    <a:pt x="1798" y="11326"/>
                  </a:lnTo>
                  <a:lnTo>
                    <a:pt x="1801" y="11392"/>
                  </a:lnTo>
                  <a:lnTo>
                    <a:pt x="11531" y="20952"/>
                  </a:lnTo>
                  <a:lnTo>
                    <a:pt x="20072" y="16088"/>
                  </a:lnTo>
                  <a:cubicBezTo>
                    <a:pt x="20496" y="15857"/>
                    <a:pt x="20857" y="15529"/>
                    <a:pt x="21122" y="15132"/>
                  </a:cubicBezTo>
                  <a:cubicBezTo>
                    <a:pt x="21398" y="14718"/>
                    <a:pt x="21563" y="14242"/>
                    <a:pt x="21600" y="13749"/>
                  </a:cubicBezTo>
                  <a:lnTo>
                    <a:pt x="21600" y="9808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Shape"/>
            <p:cNvSpPr/>
            <p:nvPr/>
          </p:nvSpPr>
          <p:spPr bwMode="auto">
            <a:xfrm>
              <a:off x="11626017" y="7301902"/>
              <a:ext cx="974555" cy="97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66" extrusionOk="0">
                  <a:moveTo>
                    <a:pt x="10782" y="0"/>
                  </a:moveTo>
                  <a:cubicBezTo>
                    <a:pt x="8023" y="0"/>
                    <a:pt x="5263" y="1052"/>
                    <a:pt x="3157" y="3157"/>
                  </a:cubicBezTo>
                  <a:cubicBezTo>
                    <a:pt x="1040" y="5273"/>
                    <a:pt x="-11" y="8050"/>
                    <a:pt x="0" y="10824"/>
                  </a:cubicBezTo>
                  <a:cubicBezTo>
                    <a:pt x="-1" y="11002"/>
                    <a:pt x="132" y="11153"/>
                    <a:pt x="309" y="11174"/>
                  </a:cubicBezTo>
                  <a:cubicBezTo>
                    <a:pt x="521" y="11200"/>
                    <a:pt x="708" y="11037"/>
                    <a:pt x="713" y="10824"/>
                  </a:cubicBezTo>
                  <a:cubicBezTo>
                    <a:pt x="702" y="8233"/>
                    <a:pt x="1684" y="5638"/>
                    <a:pt x="3661" y="3661"/>
                  </a:cubicBezTo>
                  <a:cubicBezTo>
                    <a:pt x="5628" y="1695"/>
                    <a:pt x="8205" y="712"/>
                    <a:pt x="10782" y="712"/>
                  </a:cubicBezTo>
                  <a:cubicBezTo>
                    <a:pt x="12991" y="712"/>
                    <a:pt x="15197" y="1437"/>
                    <a:pt x="17021" y="2880"/>
                  </a:cubicBezTo>
                  <a:lnTo>
                    <a:pt x="15109" y="2880"/>
                  </a:lnTo>
                  <a:cubicBezTo>
                    <a:pt x="14920" y="2880"/>
                    <a:pt x="14767" y="3033"/>
                    <a:pt x="14767" y="3222"/>
                  </a:cubicBezTo>
                  <a:cubicBezTo>
                    <a:pt x="14767" y="3411"/>
                    <a:pt x="14920" y="3564"/>
                    <a:pt x="15109" y="3564"/>
                  </a:cubicBezTo>
                  <a:lnTo>
                    <a:pt x="18309" y="3570"/>
                  </a:lnTo>
                  <a:lnTo>
                    <a:pt x="18309" y="344"/>
                  </a:lnTo>
                  <a:cubicBezTo>
                    <a:pt x="18309" y="155"/>
                    <a:pt x="18156" y="1"/>
                    <a:pt x="17967" y="1"/>
                  </a:cubicBezTo>
                  <a:cubicBezTo>
                    <a:pt x="17778" y="1"/>
                    <a:pt x="17625" y="155"/>
                    <a:pt x="17625" y="344"/>
                  </a:cubicBezTo>
                  <a:lnTo>
                    <a:pt x="17625" y="2450"/>
                  </a:lnTo>
                  <a:cubicBezTo>
                    <a:pt x="15641" y="818"/>
                    <a:pt x="13213" y="0"/>
                    <a:pt x="10782" y="0"/>
                  </a:cubicBezTo>
                  <a:close/>
                  <a:moveTo>
                    <a:pt x="10782" y="2877"/>
                  </a:moveTo>
                  <a:cubicBezTo>
                    <a:pt x="8759" y="2877"/>
                    <a:pt x="6736" y="3649"/>
                    <a:pt x="5193" y="5192"/>
                  </a:cubicBezTo>
                  <a:cubicBezTo>
                    <a:pt x="2105" y="8278"/>
                    <a:pt x="2105" y="13282"/>
                    <a:pt x="5193" y="16368"/>
                  </a:cubicBezTo>
                  <a:cubicBezTo>
                    <a:pt x="8280" y="19454"/>
                    <a:pt x="13285" y="19454"/>
                    <a:pt x="16373" y="16368"/>
                  </a:cubicBezTo>
                  <a:cubicBezTo>
                    <a:pt x="19460" y="13282"/>
                    <a:pt x="19460" y="8278"/>
                    <a:pt x="16373" y="5192"/>
                  </a:cubicBezTo>
                  <a:cubicBezTo>
                    <a:pt x="14829" y="3649"/>
                    <a:pt x="12806" y="2877"/>
                    <a:pt x="10782" y="2877"/>
                  </a:cubicBezTo>
                  <a:close/>
                  <a:moveTo>
                    <a:pt x="10782" y="3596"/>
                  </a:moveTo>
                  <a:cubicBezTo>
                    <a:pt x="12622" y="3596"/>
                    <a:pt x="14461" y="4298"/>
                    <a:pt x="15864" y="5700"/>
                  </a:cubicBezTo>
                  <a:cubicBezTo>
                    <a:pt x="18671" y="8506"/>
                    <a:pt x="18671" y="13054"/>
                    <a:pt x="15864" y="15860"/>
                  </a:cubicBezTo>
                  <a:cubicBezTo>
                    <a:pt x="13058" y="18665"/>
                    <a:pt x="8508" y="18665"/>
                    <a:pt x="5701" y="15860"/>
                  </a:cubicBezTo>
                  <a:cubicBezTo>
                    <a:pt x="2895" y="13054"/>
                    <a:pt x="2895" y="8506"/>
                    <a:pt x="5701" y="5700"/>
                  </a:cubicBezTo>
                  <a:cubicBezTo>
                    <a:pt x="7104" y="4298"/>
                    <a:pt x="8943" y="3596"/>
                    <a:pt x="10782" y="3596"/>
                  </a:cubicBezTo>
                  <a:close/>
                  <a:moveTo>
                    <a:pt x="10782" y="3998"/>
                  </a:moveTo>
                  <a:cubicBezTo>
                    <a:pt x="10600" y="3998"/>
                    <a:pt x="10452" y="4147"/>
                    <a:pt x="10452" y="4329"/>
                  </a:cubicBezTo>
                  <a:lnTo>
                    <a:pt x="10452" y="5075"/>
                  </a:lnTo>
                  <a:cubicBezTo>
                    <a:pt x="10452" y="5257"/>
                    <a:pt x="10600" y="5404"/>
                    <a:pt x="10782" y="5404"/>
                  </a:cubicBezTo>
                  <a:cubicBezTo>
                    <a:pt x="10965" y="5404"/>
                    <a:pt x="11113" y="5257"/>
                    <a:pt x="11113" y="5075"/>
                  </a:cubicBezTo>
                  <a:lnTo>
                    <a:pt x="11113" y="4329"/>
                  </a:lnTo>
                  <a:cubicBezTo>
                    <a:pt x="11113" y="4147"/>
                    <a:pt x="10965" y="3998"/>
                    <a:pt x="10782" y="3998"/>
                  </a:cubicBezTo>
                  <a:close/>
                  <a:moveTo>
                    <a:pt x="10782" y="6834"/>
                  </a:moveTo>
                  <a:cubicBezTo>
                    <a:pt x="10600" y="6834"/>
                    <a:pt x="10452" y="6982"/>
                    <a:pt x="10452" y="7164"/>
                  </a:cubicBezTo>
                  <a:lnTo>
                    <a:pt x="10452" y="9309"/>
                  </a:lnTo>
                  <a:cubicBezTo>
                    <a:pt x="10182" y="9369"/>
                    <a:pt x="9925" y="9503"/>
                    <a:pt x="9715" y="9713"/>
                  </a:cubicBezTo>
                  <a:cubicBezTo>
                    <a:pt x="9211" y="10217"/>
                    <a:pt x="9139" y="10990"/>
                    <a:pt x="9498" y="11572"/>
                  </a:cubicBezTo>
                  <a:lnTo>
                    <a:pt x="6671" y="14399"/>
                  </a:lnTo>
                  <a:cubicBezTo>
                    <a:pt x="6542" y="14528"/>
                    <a:pt x="6542" y="14737"/>
                    <a:pt x="6671" y="14866"/>
                  </a:cubicBezTo>
                  <a:cubicBezTo>
                    <a:pt x="6800" y="14995"/>
                    <a:pt x="7009" y="14995"/>
                    <a:pt x="7138" y="14866"/>
                  </a:cubicBezTo>
                  <a:lnTo>
                    <a:pt x="9959" y="12045"/>
                  </a:lnTo>
                  <a:cubicBezTo>
                    <a:pt x="10545" y="12426"/>
                    <a:pt x="11336" y="12360"/>
                    <a:pt x="11850" y="11847"/>
                  </a:cubicBezTo>
                  <a:cubicBezTo>
                    <a:pt x="12440" y="11258"/>
                    <a:pt x="12440" y="10302"/>
                    <a:pt x="11850" y="9713"/>
                  </a:cubicBezTo>
                  <a:cubicBezTo>
                    <a:pt x="11640" y="9503"/>
                    <a:pt x="11383" y="9369"/>
                    <a:pt x="11113" y="9309"/>
                  </a:cubicBezTo>
                  <a:lnTo>
                    <a:pt x="11113" y="7164"/>
                  </a:lnTo>
                  <a:cubicBezTo>
                    <a:pt x="11113" y="6982"/>
                    <a:pt x="10965" y="6834"/>
                    <a:pt x="10782" y="6834"/>
                  </a:cubicBezTo>
                  <a:close/>
                  <a:moveTo>
                    <a:pt x="10782" y="9990"/>
                  </a:moveTo>
                  <a:cubicBezTo>
                    <a:pt x="10985" y="9990"/>
                    <a:pt x="11187" y="10066"/>
                    <a:pt x="11341" y="10221"/>
                  </a:cubicBezTo>
                  <a:cubicBezTo>
                    <a:pt x="11650" y="10529"/>
                    <a:pt x="11650" y="11030"/>
                    <a:pt x="11341" y="11338"/>
                  </a:cubicBezTo>
                  <a:cubicBezTo>
                    <a:pt x="11033" y="11647"/>
                    <a:pt x="10532" y="11647"/>
                    <a:pt x="10223" y="11338"/>
                  </a:cubicBezTo>
                  <a:cubicBezTo>
                    <a:pt x="9914" y="11030"/>
                    <a:pt x="9914" y="10529"/>
                    <a:pt x="10223" y="10221"/>
                  </a:cubicBezTo>
                  <a:cubicBezTo>
                    <a:pt x="10378" y="10066"/>
                    <a:pt x="10580" y="9990"/>
                    <a:pt x="10782" y="9990"/>
                  </a:cubicBezTo>
                  <a:close/>
                  <a:moveTo>
                    <a:pt x="16556" y="10444"/>
                  </a:moveTo>
                  <a:cubicBezTo>
                    <a:pt x="16373" y="10444"/>
                    <a:pt x="16225" y="10592"/>
                    <a:pt x="16225" y="10774"/>
                  </a:cubicBezTo>
                  <a:cubicBezTo>
                    <a:pt x="16225" y="10956"/>
                    <a:pt x="16373" y="11104"/>
                    <a:pt x="16556" y="11104"/>
                  </a:cubicBezTo>
                  <a:lnTo>
                    <a:pt x="17302" y="11104"/>
                  </a:lnTo>
                  <a:cubicBezTo>
                    <a:pt x="17484" y="11104"/>
                    <a:pt x="17632" y="10956"/>
                    <a:pt x="17632" y="10774"/>
                  </a:cubicBezTo>
                  <a:cubicBezTo>
                    <a:pt x="17632" y="10592"/>
                    <a:pt x="17484" y="10444"/>
                    <a:pt x="17302" y="10444"/>
                  </a:cubicBezTo>
                  <a:lnTo>
                    <a:pt x="16556" y="10444"/>
                  </a:lnTo>
                  <a:close/>
                  <a:moveTo>
                    <a:pt x="4264" y="10450"/>
                  </a:moveTo>
                  <a:cubicBezTo>
                    <a:pt x="4082" y="10450"/>
                    <a:pt x="3934" y="10597"/>
                    <a:pt x="3934" y="10780"/>
                  </a:cubicBezTo>
                  <a:cubicBezTo>
                    <a:pt x="3934" y="10962"/>
                    <a:pt x="4082" y="11110"/>
                    <a:pt x="4264" y="11110"/>
                  </a:cubicBezTo>
                  <a:lnTo>
                    <a:pt x="5010" y="11110"/>
                  </a:lnTo>
                  <a:cubicBezTo>
                    <a:pt x="5192" y="11110"/>
                    <a:pt x="5341" y="10962"/>
                    <a:pt x="5341" y="10780"/>
                  </a:cubicBezTo>
                  <a:cubicBezTo>
                    <a:pt x="5341" y="10597"/>
                    <a:pt x="5192" y="10450"/>
                    <a:pt x="5010" y="10450"/>
                  </a:cubicBezTo>
                  <a:lnTo>
                    <a:pt x="4264" y="10450"/>
                  </a:lnTo>
                  <a:close/>
                  <a:moveTo>
                    <a:pt x="21206" y="10834"/>
                  </a:moveTo>
                  <a:cubicBezTo>
                    <a:pt x="21116" y="10834"/>
                    <a:pt x="21026" y="10868"/>
                    <a:pt x="20958" y="10936"/>
                  </a:cubicBezTo>
                  <a:cubicBezTo>
                    <a:pt x="20822" y="11073"/>
                    <a:pt x="20822" y="11294"/>
                    <a:pt x="20958" y="11430"/>
                  </a:cubicBezTo>
                  <a:cubicBezTo>
                    <a:pt x="21095" y="11567"/>
                    <a:pt x="21316" y="11567"/>
                    <a:pt x="21453" y="11430"/>
                  </a:cubicBezTo>
                  <a:cubicBezTo>
                    <a:pt x="21589" y="11294"/>
                    <a:pt x="21589" y="11073"/>
                    <a:pt x="21453" y="10936"/>
                  </a:cubicBezTo>
                  <a:cubicBezTo>
                    <a:pt x="21384" y="10868"/>
                    <a:pt x="21295" y="10834"/>
                    <a:pt x="21206" y="10834"/>
                  </a:cubicBezTo>
                  <a:close/>
                  <a:moveTo>
                    <a:pt x="397" y="11503"/>
                  </a:moveTo>
                  <a:cubicBezTo>
                    <a:pt x="308" y="11503"/>
                    <a:pt x="219" y="11537"/>
                    <a:pt x="150" y="11606"/>
                  </a:cubicBezTo>
                  <a:cubicBezTo>
                    <a:pt x="14" y="11742"/>
                    <a:pt x="14" y="11963"/>
                    <a:pt x="150" y="12099"/>
                  </a:cubicBezTo>
                  <a:cubicBezTo>
                    <a:pt x="287" y="12235"/>
                    <a:pt x="508" y="12235"/>
                    <a:pt x="645" y="12099"/>
                  </a:cubicBezTo>
                  <a:cubicBezTo>
                    <a:pt x="781" y="11963"/>
                    <a:pt x="781" y="11742"/>
                    <a:pt x="645" y="11606"/>
                  </a:cubicBezTo>
                  <a:cubicBezTo>
                    <a:pt x="576" y="11537"/>
                    <a:pt x="487" y="11503"/>
                    <a:pt x="397" y="11503"/>
                  </a:cubicBezTo>
                  <a:close/>
                  <a:moveTo>
                    <a:pt x="21111" y="11903"/>
                  </a:moveTo>
                  <a:cubicBezTo>
                    <a:pt x="21022" y="11903"/>
                    <a:pt x="20932" y="11937"/>
                    <a:pt x="20864" y="12005"/>
                  </a:cubicBezTo>
                  <a:cubicBezTo>
                    <a:pt x="20728" y="12141"/>
                    <a:pt x="20728" y="12363"/>
                    <a:pt x="20864" y="12499"/>
                  </a:cubicBezTo>
                  <a:cubicBezTo>
                    <a:pt x="21001" y="12636"/>
                    <a:pt x="21221" y="12636"/>
                    <a:pt x="21358" y="12499"/>
                  </a:cubicBezTo>
                  <a:cubicBezTo>
                    <a:pt x="21494" y="12363"/>
                    <a:pt x="21494" y="12141"/>
                    <a:pt x="21358" y="12005"/>
                  </a:cubicBezTo>
                  <a:cubicBezTo>
                    <a:pt x="21290" y="11937"/>
                    <a:pt x="21200" y="11903"/>
                    <a:pt x="21111" y="11903"/>
                  </a:cubicBezTo>
                  <a:close/>
                  <a:moveTo>
                    <a:pt x="557" y="12572"/>
                  </a:moveTo>
                  <a:cubicBezTo>
                    <a:pt x="468" y="12572"/>
                    <a:pt x="379" y="12606"/>
                    <a:pt x="311" y="12674"/>
                  </a:cubicBezTo>
                  <a:cubicBezTo>
                    <a:pt x="174" y="12811"/>
                    <a:pt x="174" y="13032"/>
                    <a:pt x="311" y="13168"/>
                  </a:cubicBezTo>
                  <a:cubicBezTo>
                    <a:pt x="447" y="13304"/>
                    <a:pt x="668" y="13304"/>
                    <a:pt x="804" y="13168"/>
                  </a:cubicBezTo>
                  <a:cubicBezTo>
                    <a:pt x="941" y="13032"/>
                    <a:pt x="941" y="12811"/>
                    <a:pt x="804" y="12674"/>
                  </a:cubicBezTo>
                  <a:cubicBezTo>
                    <a:pt x="736" y="12606"/>
                    <a:pt x="647" y="12572"/>
                    <a:pt x="557" y="12572"/>
                  </a:cubicBezTo>
                  <a:close/>
                  <a:moveTo>
                    <a:pt x="20900" y="12965"/>
                  </a:moveTo>
                  <a:cubicBezTo>
                    <a:pt x="20811" y="12965"/>
                    <a:pt x="20721" y="12999"/>
                    <a:pt x="20653" y="13067"/>
                  </a:cubicBezTo>
                  <a:cubicBezTo>
                    <a:pt x="20516" y="13203"/>
                    <a:pt x="20516" y="13424"/>
                    <a:pt x="20653" y="13560"/>
                  </a:cubicBezTo>
                  <a:cubicBezTo>
                    <a:pt x="20789" y="13697"/>
                    <a:pt x="21011" y="13697"/>
                    <a:pt x="21147" y="13560"/>
                  </a:cubicBezTo>
                  <a:cubicBezTo>
                    <a:pt x="21284" y="13424"/>
                    <a:pt x="21284" y="13203"/>
                    <a:pt x="21147" y="13067"/>
                  </a:cubicBezTo>
                  <a:cubicBezTo>
                    <a:pt x="21079" y="12999"/>
                    <a:pt x="20990" y="12965"/>
                    <a:pt x="20900" y="12965"/>
                  </a:cubicBezTo>
                  <a:close/>
                  <a:moveTo>
                    <a:pt x="841" y="13619"/>
                  </a:moveTo>
                  <a:cubicBezTo>
                    <a:pt x="752" y="13619"/>
                    <a:pt x="662" y="13653"/>
                    <a:pt x="594" y="13721"/>
                  </a:cubicBezTo>
                  <a:cubicBezTo>
                    <a:pt x="458" y="13858"/>
                    <a:pt x="458" y="14078"/>
                    <a:pt x="594" y="14215"/>
                  </a:cubicBezTo>
                  <a:cubicBezTo>
                    <a:pt x="731" y="14351"/>
                    <a:pt x="951" y="14351"/>
                    <a:pt x="1088" y="14215"/>
                  </a:cubicBezTo>
                  <a:cubicBezTo>
                    <a:pt x="1224" y="14078"/>
                    <a:pt x="1224" y="13858"/>
                    <a:pt x="1088" y="13721"/>
                  </a:cubicBezTo>
                  <a:cubicBezTo>
                    <a:pt x="1020" y="13653"/>
                    <a:pt x="930" y="13619"/>
                    <a:pt x="841" y="13619"/>
                  </a:cubicBezTo>
                  <a:close/>
                  <a:moveTo>
                    <a:pt x="20595" y="14004"/>
                  </a:moveTo>
                  <a:cubicBezTo>
                    <a:pt x="20505" y="14004"/>
                    <a:pt x="20416" y="14038"/>
                    <a:pt x="20347" y="14106"/>
                  </a:cubicBezTo>
                  <a:cubicBezTo>
                    <a:pt x="20211" y="14243"/>
                    <a:pt x="20211" y="14464"/>
                    <a:pt x="20347" y="14601"/>
                  </a:cubicBezTo>
                  <a:cubicBezTo>
                    <a:pt x="20484" y="14737"/>
                    <a:pt x="20705" y="14737"/>
                    <a:pt x="20842" y="14601"/>
                  </a:cubicBezTo>
                  <a:cubicBezTo>
                    <a:pt x="20978" y="14464"/>
                    <a:pt x="20978" y="14243"/>
                    <a:pt x="20842" y="14106"/>
                  </a:cubicBezTo>
                  <a:cubicBezTo>
                    <a:pt x="20773" y="14038"/>
                    <a:pt x="20684" y="14004"/>
                    <a:pt x="20595" y="14004"/>
                  </a:cubicBezTo>
                  <a:close/>
                  <a:moveTo>
                    <a:pt x="1219" y="14622"/>
                  </a:moveTo>
                  <a:cubicBezTo>
                    <a:pt x="1130" y="14622"/>
                    <a:pt x="1040" y="14656"/>
                    <a:pt x="972" y="14725"/>
                  </a:cubicBezTo>
                  <a:cubicBezTo>
                    <a:pt x="836" y="14861"/>
                    <a:pt x="836" y="15082"/>
                    <a:pt x="972" y="15218"/>
                  </a:cubicBezTo>
                  <a:cubicBezTo>
                    <a:pt x="1108" y="15354"/>
                    <a:pt x="1330" y="15354"/>
                    <a:pt x="1466" y="15218"/>
                  </a:cubicBezTo>
                  <a:cubicBezTo>
                    <a:pt x="1603" y="15082"/>
                    <a:pt x="1603" y="14861"/>
                    <a:pt x="1466" y="14725"/>
                  </a:cubicBezTo>
                  <a:cubicBezTo>
                    <a:pt x="1398" y="14656"/>
                    <a:pt x="1309" y="14622"/>
                    <a:pt x="1219" y="14622"/>
                  </a:cubicBezTo>
                  <a:close/>
                  <a:moveTo>
                    <a:pt x="20173" y="14993"/>
                  </a:moveTo>
                  <a:cubicBezTo>
                    <a:pt x="20083" y="14993"/>
                    <a:pt x="19994" y="15027"/>
                    <a:pt x="19926" y="15095"/>
                  </a:cubicBezTo>
                  <a:cubicBezTo>
                    <a:pt x="19790" y="15232"/>
                    <a:pt x="19790" y="15453"/>
                    <a:pt x="19926" y="15589"/>
                  </a:cubicBezTo>
                  <a:cubicBezTo>
                    <a:pt x="20062" y="15725"/>
                    <a:pt x="20283" y="15725"/>
                    <a:pt x="20420" y="15589"/>
                  </a:cubicBezTo>
                  <a:cubicBezTo>
                    <a:pt x="20556" y="15453"/>
                    <a:pt x="20556" y="15232"/>
                    <a:pt x="20420" y="15095"/>
                  </a:cubicBezTo>
                  <a:cubicBezTo>
                    <a:pt x="20351" y="15027"/>
                    <a:pt x="20262" y="14993"/>
                    <a:pt x="20173" y="14993"/>
                  </a:cubicBezTo>
                  <a:close/>
                  <a:moveTo>
                    <a:pt x="1714" y="15596"/>
                  </a:moveTo>
                  <a:cubicBezTo>
                    <a:pt x="1624" y="15596"/>
                    <a:pt x="1535" y="15630"/>
                    <a:pt x="1467" y="15699"/>
                  </a:cubicBezTo>
                  <a:cubicBezTo>
                    <a:pt x="1331" y="15835"/>
                    <a:pt x="1331" y="16056"/>
                    <a:pt x="1467" y="16193"/>
                  </a:cubicBezTo>
                  <a:cubicBezTo>
                    <a:pt x="1603" y="16329"/>
                    <a:pt x="1824" y="16329"/>
                    <a:pt x="1961" y="16193"/>
                  </a:cubicBezTo>
                  <a:cubicBezTo>
                    <a:pt x="2097" y="16056"/>
                    <a:pt x="2097" y="15835"/>
                    <a:pt x="1961" y="15699"/>
                  </a:cubicBezTo>
                  <a:cubicBezTo>
                    <a:pt x="1892" y="15630"/>
                    <a:pt x="1803" y="15596"/>
                    <a:pt x="1714" y="15596"/>
                  </a:cubicBezTo>
                  <a:close/>
                  <a:moveTo>
                    <a:pt x="19642" y="15938"/>
                  </a:moveTo>
                  <a:cubicBezTo>
                    <a:pt x="19552" y="15938"/>
                    <a:pt x="19463" y="15972"/>
                    <a:pt x="19395" y="16040"/>
                  </a:cubicBezTo>
                  <a:cubicBezTo>
                    <a:pt x="19258" y="16176"/>
                    <a:pt x="19258" y="16398"/>
                    <a:pt x="19395" y="16534"/>
                  </a:cubicBezTo>
                  <a:cubicBezTo>
                    <a:pt x="19531" y="16671"/>
                    <a:pt x="19753" y="16671"/>
                    <a:pt x="19889" y="16534"/>
                  </a:cubicBezTo>
                  <a:cubicBezTo>
                    <a:pt x="20026" y="16398"/>
                    <a:pt x="20026" y="16176"/>
                    <a:pt x="19889" y="16040"/>
                  </a:cubicBezTo>
                  <a:cubicBezTo>
                    <a:pt x="19821" y="15972"/>
                    <a:pt x="19731" y="15938"/>
                    <a:pt x="19642" y="15938"/>
                  </a:cubicBezTo>
                  <a:close/>
                  <a:moveTo>
                    <a:pt x="10782" y="16177"/>
                  </a:moveTo>
                  <a:cubicBezTo>
                    <a:pt x="10600" y="16177"/>
                    <a:pt x="10452" y="16325"/>
                    <a:pt x="10452" y="16507"/>
                  </a:cubicBezTo>
                  <a:lnTo>
                    <a:pt x="10452" y="17253"/>
                  </a:lnTo>
                  <a:cubicBezTo>
                    <a:pt x="10452" y="17436"/>
                    <a:pt x="10600" y="17583"/>
                    <a:pt x="10782" y="17583"/>
                  </a:cubicBezTo>
                  <a:cubicBezTo>
                    <a:pt x="10965" y="17583"/>
                    <a:pt x="11113" y="17436"/>
                    <a:pt x="11113" y="17253"/>
                  </a:cubicBezTo>
                  <a:lnTo>
                    <a:pt x="11113" y="16507"/>
                  </a:lnTo>
                  <a:cubicBezTo>
                    <a:pt x="11113" y="16325"/>
                    <a:pt x="10965" y="16177"/>
                    <a:pt x="10782" y="16177"/>
                  </a:cubicBezTo>
                  <a:close/>
                  <a:moveTo>
                    <a:pt x="2295" y="16498"/>
                  </a:moveTo>
                  <a:cubicBezTo>
                    <a:pt x="2206" y="16498"/>
                    <a:pt x="2117" y="16532"/>
                    <a:pt x="2049" y="16600"/>
                  </a:cubicBezTo>
                  <a:cubicBezTo>
                    <a:pt x="1912" y="16737"/>
                    <a:pt x="1912" y="16958"/>
                    <a:pt x="2049" y="17094"/>
                  </a:cubicBezTo>
                  <a:cubicBezTo>
                    <a:pt x="2185" y="17230"/>
                    <a:pt x="2407" y="17230"/>
                    <a:pt x="2543" y="17094"/>
                  </a:cubicBezTo>
                  <a:cubicBezTo>
                    <a:pt x="2679" y="16958"/>
                    <a:pt x="2679" y="16737"/>
                    <a:pt x="2543" y="16600"/>
                  </a:cubicBezTo>
                  <a:cubicBezTo>
                    <a:pt x="2475" y="16532"/>
                    <a:pt x="2385" y="16498"/>
                    <a:pt x="2295" y="16498"/>
                  </a:cubicBezTo>
                  <a:close/>
                  <a:moveTo>
                    <a:pt x="19031" y="16825"/>
                  </a:moveTo>
                  <a:cubicBezTo>
                    <a:pt x="18941" y="16825"/>
                    <a:pt x="18852" y="16859"/>
                    <a:pt x="18784" y="16928"/>
                  </a:cubicBezTo>
                  <a:cubicBezTo>
                    <a:pt x="18647" y="17064"/>
                    <a:pt x="18647" y="17285"/>
                    <a:pt x="18784" y="17421"/>
                  </a:cubicBezTo>
                  <a:cubicBezTo>
                    <a:pt x="18920" y="17557"/>
                    <a:pt x="19142" y="17557"/>
                    <a:pt x="19278" y="17421"/>
                  </a:cubicBezTo>
                  <a:cubicBezTo>
                    <a:pt x="19415" y="17285"/>
                    <a:pt x="19415" y="17064"/>
                    <a:pt x="19278" y="16928"/>
                  </a:cubicBezTo>
                  <a:cubicBezTo>
                    <a:pt x="19210" y="16859"/>
                    <a:pt x="19120" y="16825"/>
                    <a:pt x="19031" y="16825"/>
                  </a:cubicBezTo>
                  <a:close/>
                  <a:moveTo>
                    <a:pt x="2979" y="17349"/>
                  </a:moveTo>
                  <a:cubicBezTo>
                    <a:pt x="2890" y="17349"/>
                    <a:pt x="2801" y="17383"/>
                    <a:pt x="2732" y="17451"/>
                  </a:cubicBezTo>
                  <a:cubicBezTo>
                    <a:pt x="2596" y="17587"/>
                    <a:pt x="2596" y="17808"/>
                    <a:pt x="2732" y="17945"/>
                  </a:cubicBezTo>
                  <a:cubicBezTo>
                    <a:pt x="2869" y="18081"/>
                    <a:pt x="3090" y="18081"/>
                    <a:pt x="3226" y="17945"/>
                  </a:cubicBezTo>
                  <a:cubicBezTo>
                    <a:pt x="3363" y="17808"/>
                    <a:pt x="3363" y="17587"/>
                    <a:pt x="3226" y="17451"/>
                  </a:cubicBezTo>
                  <a:cubicBezTo>
                    <a:pt x="3158" y="17383"/>
                    <a:pt x="3069" y="17349"/>
                    <a:pt x="2979" y="17349"/>
                  </a:cubicBezTo>
                  <a:close/>
                  <a:moveTo>
                    <a:pt x="18326" y="17632"/>
                  </a:moveTo>
                  <a:cubicBezTo>
                    <a:pt x="18236" y="17632"/>
                    <a:pt x="18146" y="17666"/>
                    <a:pt x="18078" y="17735"/>
                  </a:cubicBezTo>
                  <a:cubicBezTo>
                    <a:pt x="17942" y="17871"/>
                    <a:pt x="17942" y="18092"/>
                    <a:pt x="18078" y="18228"/>
                  </a:cubicBezTo>
                  <a:cubicBezTo>
                    <a:pt x="18215" y="18364"/>
                    <a:pt x="18436" y="18364"/>
                    <a:pt x="18572" y="18228"/>
                  </a:cubicBezTo>
                  <a:cubicBezTo>
                    <a:pt x="18709" y="18092"/>
                    <a:pt x="18709" y="17871"/>
                    <a:pt x="18572" y="17735"/>
                  </a:cubicBezTo>
                  <a:cubicBezTo>
                    <a:pt x="18504" y="17666"/>
                    <a:pt x="18415" y="17632"/>
                    <a:pt x="18326" y="17632"/>
                  </a:cubicBezTo>
                  <a:close/>
                  <a:moveTo>
                    <a:pt x="3729" y="18105"/>
                  </a:moveTo>
                  <a:cubicBezTo>
                    <a:pt x="3639" y="18105"/>
                    <a:pt x="3549" y="18139"/>
                    <a:pt x="3481" y="18207"/>
                  </a:cubicBezTo>
                  <a:cubicBezTo>
                    <a:pt x="3345" y="18343"/>
                    <a:pt x="3345" y="18565"/>
                    <a:pt x="3481" y="18701"/>
                  </a:cubicBezTo>
                  <a:cubicBezTo>
                    <a:pt x="3618" y="18837"/>
                    <a:pt x="3839" y="18837"/>
                    <a:pt x="3976" y="18701"/>
                  </a:cubicBezTo>
                  <a:cubicBezTo>
                    <a:pt x="4112" y="18565"/>
                    <a:pt x="4112" y="18343"/>
                    <a:pt x="3976" y="18207"/>
                  </a:cubicBezTo>
                  <a:cubicBezTo>
                    <a:pt x="3907" y="18139"/>
                    <a:pt x="3818" y="18105"/>
                    <a:pt x="3729" y="18105"/>
                  </a:cubicBezTo>
                  <a:close/>
                  <a:moveTo>
                    <a:pt x="17540" y="18374"/>
                  </a:moveTo>
                  <a:cubicBezTo>
                    <a:pt x="17451" y="18374"/>
                    <a:pt x="17361" y="18408"/>
                    <a:pt x="17293" y="18476"/>
                  </a:cubicBezTo>
                  <a:cubicBezTo>
                    <a:pt x="17156" y="18613"/>
                    <a:pt x="17156" y="18833"/>
                    <a:pt x="17293" y="18970"/>
                  </a:cubicBezTo>
                  <a:cubicBezTo>
                    <a:pt x="17429" y="19106"/>
                    <a:pt x="17651" y="19106"/>
                    <a:pt x="17787" y="18970"/>
                  </a:cubicBezTo>
                  <a:cubicBezTo>
                    <a:pt x="17923" y="18833"/>
                    <a:pt x="17923" y="18613"/>
                    <a:pt x="17787" y="18476"/>
                  </a:cubicBezTo>
                  <a:cubicBezTo>
                    <a:pt x="17719" y="18408"/>
                    <a:pt x="17630" y="18374"/>
                    <a:pt x="17540" y="18374"/>
                  </a:cubicBezTo>
                  <a:close/>
                  <a:moveTo>
                    <a:pt x="4558" y="18788"/>
                  </a:moveTo>
                  <a:cubicBezTo>
                    <a:pt x="4468" y="18788"/>
                    <a:pt x="4378" y="18822"/>
                    <a:pt x="4310" y="18891"/>
                  </a:cubicBezTo>
                  <a:cubicBezTo>
                    <a:pt x="4174" y="19027"/>
                    <a:pt x="4174" y="19248"/>
                    <a:pt x="4310" y="19384"/>
                  </a:cubicBezTo>
                  <a:cubicBezTo>
                    <a:pt x="4447" y="19520"/>
                    <a:pt x="4668" y="19520"/>
                    <a:pt x="4805" y="19384"/>
                  </a:cubicBezTo>
                  <a:cubicBezTo>
                    <a:pt x="4941" y="19248"/>
                    <a:pt x="4941" y="19027"/>
                    <a:pt x="4805" y="18891"/>
                  </a:cubicBezTo>
                  <a:cubicBezTo>
                    <a:pt x="4736" y="18822"/>
                    <a:pt x="4647" y="18788"/>
                    <a:pt x="4558" y="18788"/>
                  </a:cubicBezTo>
                  <a:close/>
                  <a:moveTo>
                    <a:pt x="16689" y="19028"/>
                  </a:moveTo>
                  <a:cubicBezTo>
                    <a:pt x="16600" y="19028"/>
                    <a:pt x="16510" y="19062"/>
                    <a:pt x="16442" y="19131"/>
                  </a:cubicBezTo>
                  <a:cubicBezTo>
                    <a:pt x="16305" y="19267"/>
                    <a:pt x="16305" y="19488"/>
                    <a:pt x="16442" y="19624"/>
                  </a:cubicBezTo>
                  <a:cubicBezTo>
                    <a:pt x="16578" y="19760"/>
                    <a:pt x="16800" y="19760"/>
                    <a:pt x="16936" y="19624"/>
                  </a:cubicBezTo>
                  <a:cubicBezTo>
                    <a:pt x="17072" y="19488"/>
                    <a:pt x="17072" y="19267"/>
                    <a:pt x="16936" y="19131"/>
                  </a:cubicBezTo>
                  <a:cubicBezTo>
                    <a:pt x="16868" y="19062"/>
                    <a:pt x="16779" y="19028"/>
                    <a:pt x="16689" y="19028"/>
                  </a:cubicBezTo>
                  <a:close/>
                  <a:moveTo>
                    <a:pt x="5459" y="19406"/>
                  </a:moveTo>
                  <a:cubicBezTo>
                    <a:pt x="5370" y="19406"/>
                    <a:pt x="5281" y="19440"/>
                    <a:pt x="5212" y="19508"/>
                  </a:cubicBezTo>
                  <a:cubicBezTo>
                    <a:pt x="5076" y="19644"/>
                    <a:pt x="5076" y="19866"/>
                    <a:pt x="5212" y="20002"/>
                  </a:cubicBezTo>
                  <a:cubicBezTo>
                    <a:pt x="5349" y="20139"/>
                    <a:pt x="5570" y="20139"/>
                    <a:pt x="5707" y="20002"/>
                  </a:cubicBezTo>
                  <a:cubicBezTo>
                    <a:pt x="5843" y="19866"/>
                    <a:pt x="5843" y="19644"/>
                    <a:pt x="5707" y="19508"/>
                  </a:cubicBezTo>
                  <a:cubicBezTo>
                    <a:pt x="5639" y="19440"/>
                    <a:pt x="5549" y="19406"/>
                    <a:pt x="5459" y="19406"/>
                  </a:cubicBezTo>
                  <a:close/>
                  <a:moveTo>
                    <a:pt x="15765" y="19588"/>
                  </a:moveTo>
                  <a:cubicBezTo>
                    <a:pt x="15676" y="19588"/>
                    <a:pt x="15587" y="19622"/>
                    <a:pt x="15518" y="19690"/>
                  </a:cubicBezTo>
                  <a:cubicBezTo>
                    <a:pt x="15382" y="19826"/>
                    <a:pt x="15382" y="20048"/>
                    <a:pt x="15518" y="20184"/>
                  </a:cubicBezTo>
                  <a:cubicBezTo>
                    <a:pt x="15655" y="20321"/>
                    <a:pt x="15876" y="20321"/>
                    <a:pt x="16012" y="20184"/>
                  </a:cubicBezTo>
                  <a:cubicBezTo>
                    <a:pt x="16149" y="20048"/>
                    <a:pt x="16149" y="19826"/>
                    <a:pt x="16012" y="19690"/>
                  </a:cubicBezTo>
                  <a:cubicBezTo>
                    <a:pt x="15944" y="19622"/>
                    <a:pt x="15855" y="19588"/>
                    <a:pt x="15765" y="19588"/>
                  </a:cubicBezTo>
                  <a:close/>
                  <a:moveTo>
                    <a:pt x="6405" y="19901"/>
                  </a:moveTo>
                  <a:cubicBezTo>
                    <a:pt x="6316" y="19901"/>
                    <a:pt x="6226" y="19935"/>
                    <a:pt x="6158" y="20003"/>
                  </a:cubicBezTo>
                  <a:cubicBezTo>
                    <a:pt x="6022" y="20139"/>
                    <a:pt x="6022" y="20360"/>
                    <a:pt x="6158" y="20496"/>
                  </a:cubicBezTo>
                  <a:cubicBezTo>
                    <a:pt x="6294" y="20633"/>
                    <a:pt x="6515" y="20633"/>
                    <a:pt x="6652" y="20496"/>
                  </a:cubicBezTo>
                  <a:cubicBezTo>
                    <a:pt x="6788" y="20360"/>
                    <a:pt x="6788" y="20139"/>
                    <a:pt x="6652" y="20003"/>
                  </a:cubicBezTo>
                  <a:cubicBezTo>
                    <a:pt x="6584" y="19935"/>
                    <a:pt x="6494" y="19901"/>
                    <a:pt x="6405" y="19901"/>
                  </a:cubicBezTo>
                  <a:close/>
                  <a:moveTo>
                    <a:pt x="14783" y="20068"/>
                  </a:moveTo>
                  <a:cubicBezTo>
                    <a:pt x="14694" y="20068"/>
                    <a:pt x="14605" y="20102"/>
                    <a:pt x="14537" y="20170"/>
                  </a:cubicBezTo>
                  <a:cubicBezTo>
                    <a:pt x="14400" y="20306"/>
                    <a:pt x="14400" y="20528"/>
                    <a:pt x="14537" y="20664"/>
                  </a:cubicBezTo>
                  <a:cubicBezTo>
                    <a:pt x="14673" y="20800"/>
                    <a:pt x="14894" y="20800"/>
                    <a:pt x="15030" y="20664"/>
                  </a:cubicBezTo>
                  <a:cubicBezTo>
                    <a:pt x="15167" y="20528"/>
                    <a:pt x="15167" y="20306"/>
                    <a:pt x="15030" y="20170"/>
                  </a:cubicBezTo>
                  <a:cubicBezTo>
                    <a:pt x="14962" y="20102"/>
                    <a:pt x="14873" y="20068"/>
                    <a:pt x="14783" y="20068"/>
                  </a:cubicBezTo>
                  <a:close/>
                  <a:moveTo>
                    <a:pt x="7409" y="20300"/>
                  </a:moveTo>
                  <a:cubicBezTo>
                    <a:pt x="7319" y="20300"/>
                    <a:pt x="7230" y="20334"/>
                    <a:pt x="7162" y="20402"/>
                  </a:cubicBezTo>
                  <a:cubicBezTo>
                    <a:pt x="7025" y="20539"/>
                    <a:pt x="7025" y="20760"/>
                    <a:pt x="7162" y="20897"/>
                  </a:cubicBezTo>
                  <a:cubicBezTo>
                    <a:pt x="7298" y="21033"/>
                    <a:pt x="7519" y="21033"/>
                    <a:pt x="7655" y="20897"/>
                  </a:cubicBezTo>
                  <a:cubicBezTo>
                    <a:pt x="7792" y="20760"/>
                    <a:pt x="7792" y="20539"/>
                    <a:pt x="7655" y="20402"/>
                  </a:cubicBezTo>
                  <a:cubicBezTo>
                    <a:pt x="7587" y="20334"/>
                    <a:pt x="7498" y="20300"/>
                    <a:pt x="7409" y="20300"/>
                  </a:cubicBezTo>
                  <a:close/>
                  <a:moveTo>
                    <a:pt x="13780" y="20424"/>
                  </a:moveTo>
                  <a:cubicBezTo>
                    <a:pt x="13690" y="20424"/>
                    <a:pt x="13601" y="20458"/>
                    <a:pt x="13533" y="20526"/>
                  </a:cubicBezTo>
                  <a:cubicBezTo>
                    <a:pt x="13397" y="20663"/>
                    <a:pt x="13397" y="20884"/>
                    <a:pt x="13533" y="21020"/>
                  </a:cubicBezTo>
                  <a:cubicBezTo>
                    <a:pt x="13669" y="21156"/>
                    <a:pt x="13890" y="21156"/>
                    <a:pt x="14027" y="21020"/>
                  </a:cubicBezTo>
                  <a:cubicBezTo>
                    <a:pt x="14163" y="20884"/>
                    <a:pt x="14163" y="20663"/>
                    <a:pt x="14027" y="20526"/>
                  </a:cubicBezTo>
                  <a:cubicBezTo>
                    <a:pt x="13958" y="20458"/>
                    <a:pt x="13869" y="20424"/>
                    <a:pt x="13780" y="20424"/>
                  </a:cubicBezTo>
                  <a:close/>
                  <a:moveTo>
                    <a:pt x="8442" y="20599"/>
                  </a:moveTo>
                  <a:cubicBezTo>
                    <a:pt x="8352" y="20599"/>
                    <a:pt x="8262" y="20633"/>
                    <a:pt x="8194" y="20701"/>
                  </a:cubicBezTo>
                  <a:cubicBezTo>
                    <a:pt x="8058" y="20837"/>
                    <a:pt x="8058" y="21058"/>
                    <a:pt x="8194" y="21194"/>
                  </a:cubicBezTo>
                  <a:cubicBezTo>
                    <a:pt x="8330" y="21331"/>
                    <a:pt x="8552" y="21331"/>
                    <a:pt x="8688" y="21194"/>
                  </a:cubicBezTo>
                  <a:cubicBezTo>
                    <a:pt x="8825" y="21058"/>
                    <a:pt x="8825" y="20837"/>
                    <a:pt x="8688" y="20701"/>
                  </a:cubicBezTo>
                  <a:cubicBezTo>
                    <a:pt x="8620" y="20633"/>
                    <a:pt x="8531" y="20599"/>
                    <a:pt x="8442" y="20599"/>
                  </a:cubicBezTo>
                  <a:close/>
                  <a:moveTo>
                    <a:pt x="12725" y="20678"/>
                  </a:moveTo>
                  <a:cubicBezTo>
                    <a:pt x="12636" y="20678"/>
                    <a:pt x="12546" y="20713"/>
                    <a:pt x="12478" y="20781"/>
                  </a:cubicBezTo>
                  <a:cubicBezTo>
                    <a:pt x="12342" y="20917"/>
                    <a:pt x="12342" y="21139"/>
                    <a:pt x="12478" y="21275"/>
                  </a:cubicBezTo>
                  <a:cubicBezTo>
                    <a:pt x="12615" y="21411"/>
                    <a:pt x="12836" y="21411"/>
                    <a:pt x="12972" y="21275"/>
                  </a:cubicBezTo>
                  <a:cubicBezTo>
                    <a:pt x="13109" y="21139"/>
                    <a:pt x="13109" y="20917"/>
                    <a:pt x="12972" y="20781"/>
                  </a:cubicBezTo>
                  <a:cubicBezTo>
                    <a:pt x="12904" y="20713"/>
                    <a:pt x="12814" y="20678"/>
                    <a:pt x="12725" y="20678"/>
                  </a:cubicBezTo>
                  <a:close/>
                  <a:moveTo>
                    <a:pt x="9511" y="20780"/>
                  </a:moveTo>
                  <a:cubicBezTo>
                    <a:pt x="9421" y="20780"/>
                    <a:pt x="9331" y="20814"/>
                    <a:pt x="9263" y="20882"/>
                  </a:cubicBezTo>
                  <a:cubicBezTo>
                    <a:pt x="9127" y="21019"/>
                    <a:pt x="9127" y="21240"/>
                    <a:pt x="9263" y="21376"/>
                  </a:cubicBezTo>
                  <a:cubicBezTo>
                    <a:pt x="9400" y="21513"/>
                    <a:pt x="9621" y="21513"/>
                    <a:pt x="9758" y="21376"/>
                  </a:cubicBezTo>
                  <a:cubicBezTo>
                    <a:pt x="9894" y="21240"/>
                    <a:pt x="9894" y="21019"/>
                    <a:pt x="9758" y="20882"/>
                  </a:cubicBezTo>
                  <a:cubicBezTo>
                    <a:pt x="9689" y="20814"/>
                    <a:pt x="9600" y="20780"/>
                    <a:pt x="9511" y="20780"/>
                  </a:cubicBezTo>
                  <a:close/>
                  <a:moveTo>
                    <a:pt x="11656" y="20824"/>
                  </a:moveTo>
                  <a:cubicBezTo>
                    <a:pt x="11566" y="20824"/>
                    <a:pt x="11477" y="20858"/>
                    <a:pt x="11409" y="20926"/>
                  </a:cubicBezTo>
                  <a:cubicBezTo>
                    <a:pt x="11273" y="21062"/>
                    <a:pt x="11273" y="21284"/>
                    <a:pt x="11409" y="21420"/>
                  </a:cubicBezTo>
                  <a:cubicBezTo>
                    <a:pt x="11545" y="21556"/>
                    <a:pt x="11767" y="21556"/>
                    <a:pt x="11903" y="21420"/>
                  </a:cubicBezTo>
                  <a:cubicBezTo>
                    <a:pt x="12040" y="21284"/>
                    <a:pt x="12040" y="21062"/>
                    <a:pt x="11903" y="20926"/>
                  </a:cubicBezTo>
                  <a:cubicBezTo>
                    <a:pt x="11835" y="20858"/>
                    <a:pt x="11745" y="20824"/>
                    <a:pt x="11656" y="20824"/>
                  </a:cubicBezTo>
                  <a:close/>
                  <a:moveTo>
                    <a:pt x="10580" y="20867"/>
                  </a:moveTo>
                  <a:cubicBezTo>
                    <a:pt x="10490" y="20867"/>
                    <a:pt x="10401" y="20901"/>
                    <a:pt x="10332" y="20969"/>
                  </a:cubicBezTo>
                  <a:cubicBezTo>
                    <a:pt x="10196" y="21106"/>
                    <a:pt x="10196" y="21327"/>
                    <a:pt x="10332" y="21464"/>
                  </a:cubicBezTo>
                  <a:cubicBezTo>
                    <a:pt x="10469" y="21600"/>
                    <a:pt x="10690" y="21600"/>
                    <a:pt x="10827" y="21464"/>
                  </a:cubicBezTo>
                  <a:cubicBezTo>
                    <a:pt x="10963" y="21327"/>
                    <a:pt x="10963" y="21106"/>
                    <a:pt x="10827" y="20969"/>
                  </a:cubicBezTo>
                  <a:cubicBezTo>
                    <a:pt x="10759" y="20901"/>
                    <a:pt x="10669" y="20867"/>
                    <a:pt x="10580" y="208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16"/>
          <p:cNvGrpSpPr/>
          <p:nvPr/>
        </p:nvGrpSpPr>
        <p:grpSpPr bwMode="auto">
          <a:xfrm>
            <a:off x="996710" y="3606800"/>
            <a:ext cx="1034256" cy="1164432"/>
            <a:chOff x="1827502" y="6632233"/>
            <a:chExt cx="2067770" cy="2329559"/>
          </a:xfrm>
        </p:grpSpPr>
        <p:sp>
          <p:nvSpPr>
            <p:cNvPr id="44" name="Shape"/>
            <p:cNvSpPr/>
            <p:nvPr/>
          </p:nvSpPr>
          <p:spPr bwMode="auto">
            <a:xfrm>
              <a:off x="1827502" y="6632233"/>
              <a:ext cx="2067770" cy="232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Shape"/>
            <p:cNvSpPr/>
            <p:nvPr/>
          </p:nvSpPr>
          <p:spPr bwMode="auto">
            <a:xfrm>
              <a:off x="2343255" y="7311886"/>
              <a:ext cx="1552017" cy="154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98" extrusionOk="0">
                  <a:moveTo>
                    <a:pt x="21580" y="10044"/>
                  </a:moveTo>
                  <a:lnTo>
                    <a:pt x="11687" y="103"/>
                  </a:lnTo>
                  <a:cubicBezTo>
                    <a:pt x="11537" y="39"/>
                    <a:pt x="11376" y="4"/>
                    <a:pt x="11213" y="1"/>
                  </a:cubicBezTo>
                  <a:cubicBezTo>
                    <a:pt x="11083" y="-2"/>
                    <a:pt x="10953" y="16"/>
                    <a:pt x="10828" y="53"/>
                  </a:cubicBezTo>
                  <a:lnTo>
                    <a:pt x="5432" y="2790"/>
                  </a:lnTo>
                  <a:cubicBezTo>
                    <a:pt x="5293" y="2876"/>
                    <a:pt x="5174" y="2993"/>
                    <a:pt x="5084" y="3131"/>
                  </a:cubicBezTo>
                  <a:cubicBezTo>
                    <a:pt x="5008" y="3248"/>
                    <a:pt x="4954" y="3378"/>
                    <a:pt x="4925" y="3515"/>
                  </a:cubicBezTo>
                  <a:lnTo>
                    <a:pt x="1541" y="3797"/>
                  </a:lnTo>
                  <a:cubicBezTo>
                    <a:pt x="1399" y="3808"/>
                    <a:pt x="1265" y="3866"/>
                    <a:pt x="1159" y="3963"/>
                  </a:cubicBezTo>
                  <a:cubicBezTo>
                    <a:pt x="1021" y="4089"/>
                    <a:pt x="944" y="4268"/>
                    <a:pt x="947" y="4456"/>
                  </a:cubicBezTo>
                  <a:cubicBezTo>
                    <a:pt x="778" y="4441"/>
                    <a:pt x="608" y="4465"/>
                    <a:pt x="449" y="4526"/>
                  </a:cubicBezTo>
                  <a:cubicBezTo>
                    <a:pt x="290" y="4588"/>
                    <a:pt x="146" y="4685"/>
                    <a:pt x="30" y="4811"/>
                  </a:cubicBezTo>
                  <a:lnTo>
                    <a:pt x="0" y="6967"/>
                  </a:lnTo>
                  <a:lnTo>
                    <a:pt x="1946" y="8927"/>
                  </a:lnTo>
                  <a:lnTo>
                    <a:pt x="1936" y="12675"/>
                  </a:lnTo>
                  <a:cubicBezTo>
                    <a:pt x="1971" y="12799"/>
                    <a:pt x="2015" y="12920"/>
                    <a:pt x="2069" y="13037"/>
                  </a:cubicBezTo>
                  <a:cubicBezTo>
                    <a:pt x="2125" y="13160"/>
                    <a:pt x="2192" y="13278"/>
                    <a:pt x="2268" y="13389"/>
                  </a:cubicBezTo>
                  <a:lnTo>
                    <a:pt x="10422" y="21598"/>
                  </a:lnTo>
                  <a:lnTo>
                    <a:pt x="20204" y="15902"/>
                  </a:lnTo>
                  <a:cubicBezTo>
                    <a:pt x="20676" y="15618"/>
                    <a:pt x="21055" y="15202"/>
                    <a:pt x="21294" y="14703"/>
                  </a:cubicBezTo>
                  <a:cubicBezTo>
                    <a:pt x="21506" y="14263"/>
                    <a:pt x="21600" y="13775"/>
                    <a:pt x="21568" y="13288"/>
                  </a:cubicBezTo>
                  <a:lnTo>
                    <a:pt x="21580" y="10044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Shape"/>
            <p:cNvSpPr/>
            <p:nvPr/>
          </p:nvSpPr>
          <p:spPr bwMode="auto">
            <a:xfrm>
              <a:off x="2327385" y="7297595"/>
              <a:ext cx="1068005" cy="98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95" extrusionOk="0">
                  <a:moveTo>
                    <a:pt x="16192" y="0"/>
                  </a:moveTo>
                  <a:cubicBezTo>
                    <a:pt x="15931" y="-5"/>
                    <a:pt x="15669" y="51"/>
                    <a:pt x="15424" y="167"/>
                  </a:cubicBezTo>
                  <a:lnTo>
                    <a:pt x="8169" y="4416"/>
                  </a:lnTo>
                  <a:cubicBezTo>
                    <a:pt x="7882" y="4590"/>
                    <a:pt x="7642" y="4843"/>
                    <a:pt x="7474" y="5151"/>
                  </a:cubicBezTo>
                  <a:cubicBezTo>
                    <a:pt x="7399" y="5289"/>
                    <a:pt x="7343" y="5437"/>
                    <a:pt x="7300" y="5588"/>
                  </a:cubicBezTo>
                  <a:lnTo>
                    <a:pt x="2565" y="5904"/>
                  </a:lnTo>
                  <a:cubicBezTo>
                    <a:pt x="2280" y="5932"/>
                    <a:pt x="2014" y="6070"/>
                    <a:pt x="1815" y="6294"/>
                  </a:cubicBezTo>
                  <a:cubicBezTo>
                    <a:pt x="1635" y="6496"/>
                    <a:pt x="1522" y="6757"/>
                    <a:pt x="1491" y="7037"/>
                  </a:cubicBezTo>
                  <a:lnTo>
                    <a:pt x="1491" y="7076"/>
                  </a:lnTo>
                  <a:cubicBezTo>
                    <a:pt x="1160" y="7079"/>
                    <a:pt x="948" y="7094"/>
                    <a:pt x="733" y="7168"/>
                  </a:cubicBezTo>
                  <a:cubicBezTo>
                    <a:pt x="433" y="7287"/>
                    <a:pt x="196" y="7544"/>
                    <a:pt x="87" y="7871"/>
                  </a:cubicBezTo>
                  <a:cubicBezTo>
                    <a:pt x="0" y="8169"/>
                    <a:pt x="0" y="8450"/>
                    <a:pt x="0" y="9003"/>
                  </a:cubicBezTo>
                  <a:lnTo>
                    <a:pt x="0" y="9796"/>
                  </a:lnTo>
                  <a:cubicBezTo>
                    <a:pt x="0" y="10358"/>
                    <a:pt x="0" y="10639"/>
                    <a:pt x="87" y="10937"/>
                  </a:cubicBezTo>
                  <a:cubicBezTo>
                    <a:pt x="196" y="11263"/>
                    <a:pt x="433" y="11520"/>
                    <a:pt x="733" y="11639"/>
                  </a:cubicBezTo>
                  <a:cubicBezTo>
                    <a:pt x="950" y="11714"/>
                    <a:pt x="1162" y="11729"/>
                    <a:pt x="1491" y="11733"/>
                  </a:cubicBezTo>
                  <a:cubicBezTo>
                    <a:pt x="1517" y="12010"/>
                    <a:pt x="1615" y="12274"/>
                    <a:pt x="1776" y="12495"/>
                  </a:cubicBezTo>
                  <a:cubicBezTo>
                    <a:pt x="1998" y="12800"/>
                    <a:pt x="2321" y="12998"/>
                    <a:pt x="2675" y="13045"/>
                  </a:cubicBezTo>
                  <a:lnTo>
                    <a:pt x="2911" y="13061"/>
                  </a:lnTo>
                  <a:lnTo>
                    <a:pt x="2911" y="19846"/>
                  </a:lnTo>
                  <a:cubicBezTo>
                    <a:pt x="2911" y="20812"/>
                    <a:pt x="3630" y="21595"/>
                    <a:pt x="4518" y="21595"/>
                  </a:cubicBezTo>
                  <a:cubicBezTo>
                    <a:pt x="5405" y="21595"/>
                    <a:pt x="6125" y="20812"/>
                    <a:pt x="6125" y="19846"/>
                  </a:cubicBezTo>
                  <a:lnTo>
                    <a:pt x="6125" y="13282"/>
                  </a:lnTo>
                  <a:lnTo>
                    <a:pt x="7278" y="13360"/>
                  </a:lnTo>
                  <a:cubicBezTo>
                    <a:pt x="7292" y="13410"/>
                    <a:pt x="7305" y="13461"/>
                    <a:pt x="7323" y="13510"/>
                  </a:cubicBezTo>
                  <a:cubicBezTo>
                    <a:pt x="7475" y="13926"/>
                    <a:pt x="7758" y="14268"/>
                    <a:pt x="8122" y="14477"/>
                  </a:cubicBezTo>
                  <a:lnTo>
                    <a:pt x="15491" y="18498"/>
                  </a:lnTo>
                  <a:cubicBezTo>
                    <a:pt x="16106" y="18757"/>
                    <a:pt x="16800" y="18644"/>
                    <a:pt x="17318" y="18200"/>
                  </a:cubicBezTo>
                  <a:cubicBezTo>
                    <a:pt x="17737" y="17841"/>
                    <a:pt x="17992" y="17303"/>
                    <a:pt x="18017" y="16723"/>
                  </a:cubicBezTo>
                  <a:lnTo>
                    <a:pt x="18017" y="11726"/>
                  </a:lnTo>
                  <a:cubicBezTo>
                    <a:pt x="18190" y="11719"/>
                    <a:pt x="18367" y="11706"/>
                    <a:pt x="18540" y="11667"/>
                  </a:cubicBezTo>
                  <a:cubicBezTo>
                    <a:pt x="19129" y="11519"/>
                    <a:pt x="19588" y="11018"/>
                    <a:pt x="19724" y="10378"/>
                  </a:cubicBezTo>
                  <a:cubicBezTo>
                    <a:pt x="19786" y="10051"/>
                    <a:pt x="19786" y="9692"/>
                    <a:pt x="19786" y="9404"/>
                  </a:cubicBezTo>
                  <a:cubicBezTo>
                    <a:pt x="19786" y="9116"/>
                    <a:pt x="19786" y="8757"/>
                    <a:pt x="19724" y="8430"/>
                  </a:cubicBezTo>
                  <a:cubicBezTo>
                    <a:pt x="19588" y="7790"/>
                    <a:pt x="19129" y="7289"/>
                    <a:pt x="18540" y="7141"/>
                  </a:cubicBezTo>
                  <a:cubicBezTo>
                    <a:pt x="18367" y="7102"/>
                    <a:pt x="18190" y="7089"/>
                    <a:pt x="18017" y="7083"/>
                  </a:cubicBezTo>
                  <a:lnTo>
                    <a:pt x="18017" y="1859"/>
                  </a:lnTo>
                  <a:cubicBezTo>
                    <a:pt x="17959" y="1139"/>
                    <a:pt x="17555" y="506"/>
                    <a:pt x="16955" y="195"/>
                  </a:cubicBezTo>
                  <a:cubicBezTo>
                    <a:pt x="16714" y="70"/>
                    <a:pt x="16454" y="5"/>
                    <a:pt x="16192" y="0"/>
                  </a:cubicBezTo>
                  <a:close/>
                  <a:moveTo>
                    <a:pt x="16174" y="782"/>
                  </a:moveTo>
                  <a:cubicBezTo>
                    <a:pt x="16335" y="783"/>
                    <a:pt x="16496" y="822"/>
                    <a:pt x="16645" y="897"/>
                  </a:cubicBezTo>
                  <a:cubicBezTo>
                    <a:pt x="17038" y="1094"/>
                    <a:pt x="17299" y="1512"/>
                    <a:pt x="17322" y="1983"/>
                  </a:cubicBezTo>
                  <a:lnTo>
                    <a:pt x="17322" y="16678"/>
                  </a:lnTo>
                  <a:cubicBezTo>
                    <a:pt x="17300" y="17085"/>
                    <a:pt x="17099" y="17456"/>
                    <a:pt x="16782" y="17673"/>
                  </a:cubicBezTo>
                  <a:cubicBezTo>
                    <a:pt x="16455" y="17897"/>
                    <a:pt x="16047" y="17930"/>
                    <a:pt x="15693" y="17761"/>
                  </a:cubicBezTo>
                  <a:lnTo>
                    <a:pt x="15121" y="17449"/>
                  </a:lnTo>
                  <a:lnTo>
                    <a:pt x="15121" y="1225"/>
                  </a:lnTo>
                  <a:lnTo>
                    <a:pt x="15701" y="889"/>
                  </a:lnTo>
                  <a:cubicBezTo>
                    <a:pt x="15852" y="816"/>
                    <a:pt x="16013" y="781"/>
                    <a:pt x="16174" y="782"/>
                  </a:cubicBezTo>
                  <a:close/>
                  <a:moveTo>
                    <a:pt x="14413" y="1635"/>
                  </a:moveTo>
                  <a:lnTo>
                    <a:pt x="14413" y="17064"/>
                  </a:lnTo>
                  <a:lnTo>
                    <a:pt x="8455" y="13821"/>
                  </a:lnTo>
                  <a:cubicBezTo>
                    <a:pt x="8285" y="13705"/>
                    <a:pt x="8147" y="13541"/>
                    <a:pt x="8055" y="13347"/>
                  </a:cubicBezTo>
                  <a:cubicBezTo>
                    <a:pt x="7975" y="13178"/>
                    <a:pt x="7933" y="12991"/>
                    <a:pt x="7932" y="12801"/>
                  </a:cubicBezTo>
                  <a:lnTo>
                    <a:pt x="7932" y="6156"/>
                  </a:lnTo>
                  <a:cubicBezTo>
                    <a:pt x="7935" y="5908"/>
                    <a:pt x="8003" y="5666"/>
                    <a:pt x="8127" y="5459"/>
                  </a:cubicBezTo>
                  <a:cubicBezTo>
                    <a:pt x="8238" y="5275"/>
                    <a:pt x="8389" y="5124"/>
                    <a:pt x="8567" y="5021"/>
                  </a:cubicBezTo>
                  <a:lnTo>
                    <a:pt x="14413" y="1635"/>
                  </a:lnTo>
                  <a:close/>
                  <a:moveTo>
                    <a:pt x="11200" y="4720"/>
                  </a:moveTo>
                  <a:cubicBezTo>
                    <a:pt x="11154" y="4719"/>
                    <a:pt x="11108" y="4727"/>
                    <a:pt x="11062" y="4746"/>
                  </a:cubicBezTo>
                  <a:lnTo>
                    <a:pt x="9317" y="5695"/>
                  </a:lnTo>
                  <a:cubicBezTo>
                    <a:pt x="9112" y="5809"/>
                    <a:pt x="8941" y="5985"/>
                    <a:pt x="8824" y="6201"/>
                  </a:cubicBezTo>
                  <a:cubicBezTo>
                    <a:pt x="8707" y="6416"/>
                    <a:pt x="8649" y="6662"/>
                    <a:pt x="8655" y="6911"/>
                  </a:cubicBezTo>
                  <a:lnTo>
                    <a:pt x="8655" y="7921"/>
                  </a:lnTo>
                  <a:cubicBezTo>
                    <a:pt x="8659" y="8137"/>
                    <a:pt x="8824" y="8308"/>
                    <a:pt x="9023" y="8303"/>
                  </a:cubicBezTo>
                  <a:cubicBezTo>
                    <a:pt x="9214" y="8297"/>
                    <a:pt x="9367" y="8129"/>
                    <a:pt x="9369" y="7921"/>
                  </a:cubicBezTo>
                  <a:lnTo>
                    <a:pt x="9369" y="6975"/>
                  </a:lnTo>
                  <a:cubicBezTo>
                    <a:pt x="9374" y="6847"/>
                    <a:pt x="9407" y="6721"/>
                    <a:pt x="9466" y="6610"/>
                  </a:cubicBezTo>
                  <a:cubicBezTo>
                    <a:pt x="9534" y="6482"/>
                    <a:pt x="9634" y="6377"/>
                    <a:pt x="9755" y="6308"/>
                  </a:cubicBezTo>
                  <a:lnTo>
                    <a:pt x="11329" y="5450"/>
                  </a:lnTo>
                  <a:cubicBezTo>
                    <a:pt x="11500" y="5369"/>
                    <a:pt x="11582" y="5156"/>
                    <a:pt x="11516" y="4966"/>
                  </a:cubicBezTo>
                  <a:cubicBezTo>
                    <a:pt x="11464" y="4818"/>
                    <a:pt x="11336" y="4725"/>
                    <a:pt x="11200" y="4720"/>
                  </a:cubicBezTo>
                  <a:close/>
                  <a:moveTo>
                    <a:pt x="7213" y="6355"/>
                  </a:moveTo>
                  <a:lnTo>
                    <a:pt x="7213" y="12591"/>
                  </a:lnTo>
                  <a:lnTo>
                    <a:pt x="2698" y="12286"/>
                  </a:lnTo>
                  <a:cubicBezTo>
                    <a:pt x="2566" y="12270"/>
                    <a:pt x="2442" y="12205"/>
                    <a:pt x="2347" y="12103"/>
                  </a:cubicBezTo>
                  <a:cubicBezTo>
                    <a:pt x="2249" y="11996"/>
                    <a:pt x="2188" y="11854"/>
                    <a:pt x="2176" y="11702"/>
                  </a:cubicBezTo>
                  <a:lnTo>
                    <a:pt x="2175" y="7225"/>
                  </a:lnTo>
                  <a:cubicBezTo>
                    <a:pt x="2183" y="7075"/>
                    <a:pt x="2241" y="6934"/>
                    <a:pt x="2336" y="6827"/>
                  </a:cubicBezTo>
                  <a:cubicBezTo>
                    <a:pt x="2448" y="6701"/>
                    <a:pt x="2602" y="6631"/>
                    <a:pt x="2762" y="6633"/>
                  </a:cubicBezTo>
                  <a:lnTo>
                    <a:pt x="7213" y="6355"/>
                  </a:lnTo>
                  <a:close/>
                  <a:moveTo>
                    <a:pt x="20488" y="6671"/>
                  </a:moveTo>
                  <a:cubicBezTo>
                    <a:pt x="20378" y="6677"/>
                    <a:pt x="20271" y="6736"/>
                    <a:pt x="20205" y="6848"/>
                  </a:cubicBezTo>
                  <a:cubicBezTo>
                    <a:pt x="20128" y="6978"/>
                    <a:pt x="20139" y="7147"/>
                    <a:pt x="20231" y="7265"/>
                  </a:cubicBezTo>
                  <a:cubicBezTo>
                    <a:pt x="20638" y="7878"/>
                    <a:pt x="20861" y="8613"/>
                    <a:pt x="20868" y="9369"/>
                  </a:cubicBezTo>
                  <a:cubicBezTo>
                    <a:pt x="20875" y="10164"/>
                    <a:pt x="20644" y="10940"/>
                    <a:pt x="20210" y="11579"/>
                  </a:cubicBezTo>
                  <a:cubicBezTo>
                    <a:pt x="20127" y="11701"/>
                    <a:pt x="20123" y="11867"/>
                    <a:pt x="20199" y="11995"/>
                  </a:cubicBezTo>
                  <a:cubicBezTo>
                    <a:pt x="20333" y="12216"/>
                    <a:pt x="20625" y="12237"/>
                    <a:pt x="20783" y="12035"/>
                  </a:cubicBezTo>
                  <a:cubicBezTo>
                    <a:pt x="21315" y="11279"/>
                    <a:pt x="21600" y="10352"/>
                    <a:pt x="21594" y="9400"/>
                  </a:cubicBezTo>
                  <a:cubicBezTo>
                    <a:pt x="21589" y="8467"/>
                    <a:pt x="21304" y="7562"/>
                    <a:pt x="20783" y="6822"/>
                  </a:cubicBezTo>
                  <a:cubicBezTo>
                    <a:pt x="20708" y="6716"/>
                    <a:pt x="20597" y="6666"/>
                    <a:pt x="20488" y="6671"/>
                  </a:cubicBezTo>
                  <a:close/>
                  <a:moveTo>
                    <a:pt x="1489" y="7810"/>
                  </a:moveTo>
                  <a:lnTo>
                    <a:pt x="1484" y="10998"/>
                  </a:lnTo>
                  <a:cubicBezTo>
                    <a:pt x="1268" y="10998"/>
                    <a:pt x="1154" y="10997"/>
                    <a:pt x="1035" y="10956"/>
                  </a:cubicBezTo>
                  <a:cubicBezTo>
                    <a:pt x="902" y="10903"/>
                    <a:pt x="798" y="10790"/>
                    <a:pt x="750" y="10645"/>
                  </a:cubicBezTo>
                  <a:cubicBezTo>
                    <a:pt x="711" y="10513"/>
                    <a:pt x="711" y="10388"/>
                    <a:pt x="711" y="10140"/>
                  </a:cubicBezTo>
                  <a:lnTo>
                    <a:pt x="711" y="8664"/>
                  </a:lnTo>
                  <a:cubicBezTo>
                    <a:pt x="711" y="8419"/>
                    <a:pt x="711" y="8295"/>
                    <a:pt x="750" y="8163"/>
                  </a:cubicBezTo>
                  <a:cubicBezTo>
                    <a:pt x="798" y="8019"/>
                    <a:pt x="902" y="7904"/>
                    <a:pt x="1035" y="7852"/>
                  </a:cubicBezTo>
                  <a:cubicBezTo>
                    <a:pt x="1154" y="7811"/>
                    <a:pt x="1269" y="7810"/>
                    <a:pt x="1489" y="7810"/>
                  </a:cubicBezTo>
                  <a:close/>
                  <a:moveTo>
                    <a:pt x="18017" y="7841"/>
                  </a:moveTo>
                  <a:cubicBezTo>
                    <a:pt x="18097" y="7847"/>
                    <a:pt x="18179" y="7857"/>
                    <a:pt x="18259" y="7875"/>
                  </a:cubicBezTo>
                  <a:cubicBezTo>
                    <a:pt x="18656" y="7975"/>
                    <a:pt x="18967" y="8313"/>
                    <a:pt x="19059" y="8746"/>
                  </a:cubicBezTo>
                  <a:cubicBezTo>
                    <a:pt x="19101" y="8967"/>
                    <a:pt x="19101" y="9210"/>
                    <a:pt x="19101" y="9404"/>
                  </a:cubicBezTo>
                  <a:cubicBezTo>
                    <a:pt x="19101" y="9599"/>
                    <a:pt x="19101" y="9842"/>
                    <a:pt x="19059" y="10063"/>
                  </a:cubicBezTo>
                  <a:cubicBezTo>
                    <a:pt x="18967" y="10495"/>
                    <a:pt x="18656" y="10833"/>
                    <a:pt x="18259" y="10933"/>
                  </a:cubicBezTo>
                  <a:cubicBezTo>
                    <a:pt x="18179" y="10951"/>
                    <a:pt x="18097" y="10961"/>
                    <a:pt x="18017" y="10967"/>
                  </a:cubicBezTo>
                  <a:lnTo>
                    <a:pt x="18017" y="7841"/>
                  </a:lnTo>
                  <a:close/>
                  <a:moveTo>
                    <a:pt x="9012" y="8620"/>
                  </a:moveTo>
                  <a:cubicBezTo>
                    <a:pt x="8817" y="8620"/>
                    <a:pt x="8658" y="8792"/>
                    <a:pt x="8658" y="9005"/>
                  </a:cubicBezTo>
                  <a:lnTo>
                    <a:pt x="8658" y="9803"/>
                  </a:lnTo>
                  <a:cubicBezTo>
                    <a:pt x="8658" y="10016"/>
                    <a:pt x="8817" y="10189"/>
                    <a:pt x="9012" y="10189"/>
                  </a:cubicBezTo>
                  <a:cubicBezTo>
                    <a:pt x="9208" y="10189"/>
                    <a:pt x="9367" y="10016"/>
                    <a:pt x="9367" y="9803"/>
                  </a:cubicBezTo>
                  <a:lnTo>
                    <a:pt x="9367" y="9005"/>
                  </a:lnTo>
                  <a:cubicBezTo>
                    <a:pt x="9367" y="8792"/>
                    <a:pt x="9208" y="8620"/>
                    <a:pt x="9012" y="8620"/>
                  </a:cubicBezTo>
                  <a:close/>
                  <a:moveTo>
                    <a:pt x="3586" y="13107"/>
                  </a:moveTo>
                  <a:lnTo>
                    <a:pt x="5451" y="13235"/>
                  </a:lnTo>
                  <a:lnTo>
                    <a:pt x="5451" y="19794"/>
                  </a:lnTo>
                  <a:cubicBezTo>
                    <a:pt x="5451" y="20354"/>
                    <a:pt x="5033" y="20808"/>
                    <a:pt x="4518" y="20808"/>
                  </a:cubicBezTo>
                  <a:cubicBezTo>
                    <a:pt x="4003" y="20808"/>
                    <a:pt x="3586" y="20354"/>
                    <a:pt x="3586" y="19794"/>
                  </a:cubicBezTo>
                  <a:lnTo>
                    <a:pt x="3586" y="19532"/>
                  </a:lnTo>
                  <a:lnTo>
                    <a:pt x="4345" y="19532"/>
                  </a:lnTo>
                  <a:cubicBezTo>
                    <a:pt x="4536" y="19532"/>
                    <a:pt x="4690" y="19364"/>
                    <a:pt x="4690" y="19157"/>
                  </a:cubicBezTo>
                  <a:cubicBezTo>
                    <a:pt x="4690" y="18950"/>
                    <a:pt x="4536" y="18782"/>
                    <a:pt x="4345" y="18782"/>
                  </a:cubicBezTo>
                  <a:lnTo>
                    <a:pt x="3586" y="18782"/>
                  </a:lnTo>
                  <a:lnTo>
                    <a:pt x="3586" y="17980"/>
                  </a:lnTo>
                  <a:lnTo>
                    <a:pt x="4345" y="17980"/>
                  </a:lnTo>
                  <a:cubicBezTo>
                    <a:pt x="4536" y="17980"/>
                    <a:pt x="4690" y="17812"/>
                    <a:pt x="4690" y="17605"/>
                  </a:cubicBezTo>
                  <a:cubicBezTo>
                    <a:pt x="4690" y="17398"/>
                    <a:pt x="4536" y="17231"/>
                    <a:pt x="4345" y="17231"/>
                  </a:cubicBezTo>
                  <a:lnTo>
                    <a:pt x="3586" y="17231"/>
                  </a:lnTo>
                  <a:lnTo>
                    <a:pt x="3586" y="16428"/>
                  </a:lnTo>
                  <a:lnTo>
                    <a:pt x="4345" y="16428"/>
                  </a:lnTo>
                  <a:cubicBezTo>
                    <a:pt x="4536" y="16428"/>
                    <a:pt x="4690" y="16260"/>
                    <a:pt x="4690" y="16053"/>
                  </a:cubicBezTo>
                  <a:cubicBezTo>
                    <a:pt x="4690" y="15846"/>
                    <a:pt x="4536" y="15679"/>
                    <a:pt x="4345" y="15679"/>
                  </a:cubicBezTo>
                  <a:lnTo>
                    <a:pt x="3586" y="15679"/>
                  </a:lnTo>
                  <a:lnTo>
                    <a:pt x="3586" y="14877"/>
                  </a:lnTo>
                  <a:lnTo>
                    <a:pt x="4345" y="14877"/>
                  </a:lnTo>
                  <a:cubicBezTo>
                    <a:pt x="4536" y="14877"/>
                    <a:pt x="4690" y="14708"/>
                    <a:pt x="4690" y="14501"/>
                  </a:cubicBezTo>
                  <a:cubicBezTo>
                    <a:pt x="4690" y="14294"/>
                    <a:pt x="4536" y="14127"/>
                    <a:pt x="4345" y="14127"/>
                  </a:cubicBezTo>
                  <a:lnTo>
                    <a:pt x="3586" y="14127"/>
                  </a:lnTo>
                  <a:lnTo>
                    <a:pt x="3586" y="1310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Group 15"/>
          <p:cNvGrpSpPr/>
          <p:nvPr/>
        </p:nvGrpSpPr>
        <p:grpSpPr bwMode="auto">
          <a:xfrm>
            <a:off x="2538966" y="2193925"/>
            <a:ext cx="1034257" cy="1164432"/>
            <a:chOff x="4911672" y="6632233"/>
            <a:chExt cx="2067770" cy="2328353"/>
          </a:xfrm>
        </p:grpSpPr>
        <p:sp>
          <p:nvSpPr>
            <p:cNvPr id="48" name="Shape"/>
            <p:cNvSpPr/>
            <p:nvPr/>
          </p:nvSpPr>
          <p:spPr bwMode="auto">
            <a:xfrm>
              <a:off x="4911672" y="6632233"/>
              <a:ext cx="2066183" cy="232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9" name="Shape"/>
            <p:cNvSpPr/>
            <p:nvPr/>
          </p:nvSpPr>
          <p:spPr bwMode="auto">
            <a:xfrm>
              <a:off x="5467097" y="7313122"/>
              <a:ext cx="1512345" cy="1582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2970" y="0"/>
                  </a:moveTo>
                  <a:lnTo>
                    <a:pt x="21597" y="8239"/>
                  </a:lnTo>
                  <a:lnTo>
                    <a:pt x="21596" y="13056"/>
                  </a:lnTo>
                  <a:cubicBezTo>
                    <a:pt x="21600" y="13477"/>
                    <a:pt x="21505" y="13893"/>
                    <a:pt x="21319" y="14274"/>
                  </a:cubicBezTo>
                  <a:cubicBezTo>
                    <a:pt x="21076" y="14771"/>
                    <a:pt x="20689" y="15189"/>
                    <a:pt x="20203" y="15480"/>
                  </a:cubicBezTo>
                  <a:lnTo>
                    <a:pt x="9127" y="21600"/>
                  </a:lnTo>
                  <a:lnTo>
                    <a:pt x="0" y="12865"/>
                  </a:lnTo>
                  <a:lnTo>
                    <a:pt x="256" y="1255"/>
                  </a:lnTo>
                  <a:lnTo>
                    <a:pt x="879" y="1295"/>
                  </a:lnTo>
                  <a:lnTo>
                    <a:pt x="879" y="260"/>
                  </a:lnTo>
                  <a:lnTo>
                    <a:pt x="12970" y="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0" name="Shape"/>
            <p:cNvSpPr/>
            <p:nvPr/>
          </p:nvSpPr>
          <p:spPr bwMode="auto">
            <a:xfrm>
              <a:off x="5470271" y="7308360"/>
              <a:ext cx="948984" cy="95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1" y="0"/>
                  </a:moveTo>
                  <a:lnTo>
                    <a:pt x="1101" y="1885"/>
                  </a:lnTo>
                  <a:lnTo>
                    <a:pt x="0" y="188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85"/>
                  </a:lnTo>
                  <a:lnTo>
                    <a:pt x="20499" y="1885"/>
                  </a:lnTo>
                  <a:lnTo>
                    <a:pt x="20499" y="0"/>
                  </a:lnTo>
                  <a:lnTo>
                    <a:pt x="1101" y="0"/>
                  </a:lnTo>
                  <a:close/>
                  <a:moveTo>
                    <a:pt x="1842" y="754"/>
                  </a:moveTo>
                  <a:lnTo>
                    <a:pt x="19758" y="754"/>
                  </a:lnTo>
                  <a:lnTo>
                    <a:pt x="19758" y="1885"/>
                  </a:lnTo>
                  <a:lnTo>
                    <a:pt x="1842" y="1885"/>
                  </a:lnTo>
                  <a:lnTo>
                    <a:pt x="1842" y="754"/>
                  </a:lnTo>
                  <a:close/>
                  <a:moveTo>
                    <a:pt x="719" y="2645"/>
                  </a:moveTo>
                  <a:lnTo>
                    <a:pt x="20881" y="2645"/>
                  </a:lnTo>
                  <a:lnTo>
                    <a:pt x="20881" y="4114"/>
                  </a:lnTo>
                  <a:lnTo>
                    <a:pt x="719" y="4114"/>
                  </a:lnTo>
                  <a:lnTo>
                    <a:pt x="719" y="2645"/>
                  </a:lnTo>
                  <a:close/>
                  <a:moveTo>
                    <a:pt x="738" y="4861"/>
                  </a:moveTo>
                  <a:lnTo>
                    <a:pt x="3006" y="4861"/>
                  </a:lnTo>
                  <a:lnTo>
                    <a:pt x="3006" y="6695"/>
                  </a:lnTo>
                  <a:cubicBezTo>
                    <a:pt x="3006" y="7323"/>
                    <a:pt x="2498" y="7833"/>
                    <a:pt x="1872" y="7833"/>
                  </a:cubicBezTo>
                  <a:cubicBezTo>
                    <a:pt x="1245" y="7833"/>
                    <a:pt x="738" y="7323"/>
                    <a:pt x="738" y="6695"/>
                  </a:cubicBezTo>
                  <a:lnTo>
                    <a:pt x="738" y="4861"/>
                  </a:lnTo>
                  <a:close/>
                  <a:moveTo>
                    <a:pt x="3721" y="4861"/>
                  </a:moveTo>
                  <a:lnTo>
                    <a:pt x="5988" y="4861"/>
                  </a:lnTo>
                  <a:lnTo>
                    <a:pt x="5988" y="6695"/>
                  </a:lnTo>
                  <a:cubicBezTo>
                    <a:pt x="5988" y="7323"/>
                    <a:pt x="5480" y="7833"/>
                    <a:pt x="4854" y="7833"/>
                  </a:cubicBezTo>
                  <a:cubicBezTo>
                    <a:pt x="4228" y="7833"/>
                    <a:pt x="3721" y="7323"/>
                    <a:pt x="3721" y="6695"/>
                  </a:cubicBezTo>
                  <a:lnTo>
                    <a:pt x="3721" y="4861"/>
                  </a:lnTo>
                  <a:close/>
                  <a:moveTo>
                    <a:pt x="6704" y="4861"/>
                  </a:moveTo>
                  <a:lnTo>
                    <a:pt x="8971" y="4861"/>
                  </a:lnTo>
                  <a:lnTo>
                    <a:pt x="8971" y="6695"/>
                  </a:lnTo>
                  <a:cubicBezTo>
                    <a:pt x="8971" y="7323"/>
                    <a:pt x="8463" y="7833"/>
                    <a:pt x="7837" y="7833"/>
                  </a:cubicBezTo>
                  <a:cubicBezTo>
                    <a:pt x="7211" y="7833"/>
                    <a:pt x="6704" y="7323"/>
                    <a:pt x="6704" y="6695"/>
                  </a:cubicBezTo>
                  <a:lnTo>
                    <a:pt x="6704" y="4861"/>
                  </a:lnTo>
                  <a:close/>
                  <a:moveTo>
                    <a:pt x="9687" y="4861"/>
                  </a:moveTo>
                  <a:lnTo>
                    <a:pt x="11954" y="4861"/>
                  </a:lnTo>
                  <a:lnTo>
                    <a:pt x="11954" y="6695"/>
                  </a:lnTo>
                  <a:cubicBezTo>
                    <a:pt x="11954" y="7323"/>
                    <a:pt x="11446" y="7833"/>
                    <a:pt x="10820" y="7833"/>
                  </a:cubicBezTo>
                  <a:cubicBezTo>
                    <a:pt x="10194" y="7833"/>
                    <a:pt x="9687" y="7323"/>
                    <a:pt x="9687" y="6695"/>
                  </a:cubicBezTo>
                  <a:lnTo>
                    <a:pt x="9687" y="4861"/>
                  </a:lnTo>
                  <a:close/>
                  <a:moveTo>
                    <a:pt x="12676" y="4861"/>
                  </a:moveTo>
                  <a:lnTo>
                    <a:pt x="14943" y="4861"/>
                  </a:lnTo>
                  <a:lnTo>
                    <a:pt x="14943" y="6695"/>
                  </a:lnTo>
                  <a:cubicBezTo>
                    <a:pt x="14943" y="7323"/>
                    <a:pt x="14435" y="7833"/>
                    <a:pt x="13809" y="7833"/>
                  </a:cubicBezTo>
                  <a:cubicBezTo>
                    <a:pt x="13183" y="7833"/>
                    <a:pt x="12676" y="7323"/>
                    <a:pt x="12676" y="6695"/>
                  </a:cubicBezTo>
                  <a:lnTo>
                    <a:pt x="12676" y="4861"/>
                  </a:lnTo>
                  <a:close/>
                  <a:moveTo>
                    <a:pt x="15659" y="4861"/>
                  </a:moveTo>
                  <a:lnTo>
                    <a:pt x="17926" y="4861"/>
                  </a:lnTo>
                  <a:lnTo>
                    <a:pt x="17926" y="6695"/>
                  </a:lnTo>
                  <a:cubicBezTo>
                    <a:pt x="17926" y="7323"/>
                    <a:pt x="17418" y="7833"/>
                    <a:pt x="16792" y="7833"/>
                  </a:cubicBezTo>
                  <a:cubicBezTo>
                    <a:pt x="16166" y="7833"/>
                    <a:pt x="15659" y="7323"/>
                    <a:pt x="15659" y="6695"/>
                  </a:cubicBezTo>
                  <a:lnTo>
                    <a:pt x="15659" y="4861"/>
                  </a:lnTo>
                  <a:close/>
                  <a:moveTo>
                    <a:pt x="18641" y="4861"/>
                  </a:moveTo>
                  <a:lnTo>
                    <a:pt x="20881" y="4861"/>
                  </a:lnTo>
                  <a:lnTo>
                    <a:pt x="20881" y="6941"/>
                  </a:lnTo>
                  <a:cubicBezTo>
                    <a:pt x="20769" y="7451"/>
                    <a:pt x="20317" y="7833"/>
                    <a:pt x="19775" y="7833"/>
                  </a:cubicBezTo>
                  <a:cubicBezTo>
                    <a:pt x="19149" y="7833"/>
                    <a:pt x="18641" y="7323"/>
                    <a:pt x="18641" y="6695"/>
                  </a:cubicBezTo>
                  <a:lnTo>
                    <a:pt x="18641" y="4861"/>
                  </a:lnTo>
                  <a:close/>
                  <a:moveTo>
                    <a:pt x="12315" y="7816"/>
                  </a:moveTo>
                  <a:cubicBezTo>
                    <a:pt x="12650" y="8281"/>
                    <a:pt x="13193" y="8585"/>
                    <a:pt x="13809" y="8585"/>
                  </a:cubicBezTo>
                  <a:cubicBezTo>
                    <a:pt x="14423" y="8585"/>
                    <a:pt x="14965" y="8283"/>
                    <a:pt x="15301" y="7820"/>
                  </a:cubicBezTo>
                  <a:cubicBezTo>
                    <a:pt x="15636" y="8283"/>
                    <a:pt x="16178" y="8585"/>
                    <a:pt x="16792" y="8585"/>
                  </a:cubicBezTo>
                  <a:cubicBezTo>
                    <a:pt x="17406" y="8585"/>
                    <a:pt x="17949" y="8283"/>
                    <a:pt x="18284" y="7820"/>
                  </a:cubicBezTo>
                  <a:cubicBezTo>
                    <a:pt x="18619" y="8283"/>
                    <a:pt x="19161" y="8585"/>
                    <a:pt x="19775" y="8585"/>
                  </a:cubicBezTo>
                  <a:cubicBezTo>
                    <a:pt x="20190" y="8585"/>
                    <a:pt x="20573" y="8445"/>
                    <a:pt x="20881" y="8213"/>
                  </a:cubicBezTo>
                  <a:lnTo>
                    <a:pt x="20881" y="20840"/>
                  </a:lnTo>
                  <a:lnTo>
                    <a:pt x="18252" y="20840"/>
                  </a:lnTo>
                  <a:lnTo>
                    <a:pt x="18252" y="9691"/>
                  </a:lnTo>
                  <a:lnTo>
                    <a:pt x="4849" y="9691"/>
                  </a:lnTo>
                  <a:lnTo>
                    <a:pt x="4849" y="20840"/>
                  </a:lnTo>
                  <a:lnTo>
                    <a:pt x="3712" y="20840"/>
                  </a:lnTo>
                  <a:lnTo>
                    <a:pt x="3712" y="12719"/>
                  </a:lnTo>
                  <a:lnTo>
                    <a:pt x="2991" y="12719"/>
                  </a:lnTo>
                  <a:lnTo>
                    <a:pt x="2991" y="12243"/>
                  </a:lnTo>
                  <a:cubicBezTo>
                    <a:pt x="3239" y="12178"/>
                    <a:pt x="3474" y="12050"/>
                    <a:pt x="3668" y="11856"/>
                  </a:cubicBezTo>
                  <a:cubicBezTo>
                    <a:pt x="4251" y="11275"/>
                    <a:pt x="4251" y="10333"/>
                    <a:pt x="3668" y="9752"/>
                  </a:cubicBezTo>
                  <a:cubicBezTo>
                    <a:pt x="3377" y="9462"/>
                    <a:pt x="2995" y="9316"/>
                    <a:pt x="2613" y="9316"/>
                  </a:cubicBezTo>
                  <a:cubicBezTo>
                    <a:pt x="2231" y="9316"/>
                    <a:pt x="1849" y="9462"/>
                    <a:pt x="1558" y="9752"/>
                  </a:cubicBezTo>
                  <a:cubicBezTo>
                    <a:pt x="975" y="10333"/>
                    <a:pt x="975" y="11275"/>
                    <a:pt x="1558" y="11856"/>
                  </a:cubicBezTo>
                  <a:cubicBezTo>
                    <a:pt x="1752" y="12050"/>
                    <a:pt x="1987" y="12178"/>
                    <a:pt x="2235" y="12243"/>
                  </a:cubicBezTo>
                  <a:lnTo>
                    <a:pt x="2235" y="12719"/>
                  </a:lnTo>
                  <a:lnTo>
                    <a:pt x="1513" y="12719"/>
                  </a:lnTo>
                  <a:lnTo>
                    <a:pt x="1513" y="20840"/>
                  </a:lnTo>
                  <a:lnTo>
                    <a:pt x="719" y="20840"/>
                  </a:lnTo>
                  <a:lnTo>
                    <a:pt x="719" y="8178"/>
                  </a:lnTo>
                  <a:cubicBezTo>
                    <a:pt x="1035" y="8432"/>
                    <a:pt x="1435" y="8585"/>
                    <a:pt x="1872" y="8585"/>
                  </a:cubicBezTo>
                  <a:cubicBezTo>
                    <a:pt x="2485" y="8585"/>
                    <a:pt x="3028" y="8283"/>
                    <a:pt x="3363" y="7820"/>
                  </a:cubicBezTo>
                  <a:cubicBezTo>
                    <a:pt x="3698" y="8283"/>
                    <a:pt x="4240" y="8585"/>
                    <a:pt x="4854" y="8585"/>
                  </a:cubicBezTo>
                  <a:cubicBezTo>
                    <a:pt x="5468" y="8585"/>
                    <a:pt x="6010" y="8283"/>
                    <a:pt x="6346" y="7820"/>
                  </a:cubicBezTo>
                  <a:cubicBezTo>
                    <a:pt x="6681" y="8283"/>
                    <a:pt x="7223" y="8585"/>
                    <a:pt x="7837" y="8585"/>
                  </a:cubicBezTo>
                  <a:cubicBezTo>
                    <a:pt x="8451" y="8585"/>
                    <a:pt x="8994" y="8283"/>
                    <a:pt x="9329" y="7820"/>
                  </a:cubicBezTo>
                  <a:cubicBezTo>
                    <a:pt x="9665" y="8283"/>
                    <a:pt x="10206" y="8585"/>
                    <a:pt x="10820" y="8585"/>
                  </a:cubicBezTo>
                  <a:cubicBezTo>
                    <a:pt x="11436" y="8585"/>
                    <a:pt x="11980" y="8281"/>
                    <a:pt x="12315" y="7816"/>
                  </a:cubicBezTo>
                  <a:close/>
                  <a:moveTo>
                    <a:pt x="2613" y="10066"/>
                  </a:moveTo>
                  <a:cubicBezTo>
                    <a:pt x="2803" y="10066"/>
                    <a:pt x="2991" y="10139"/>
                    <a:pt x="3136" y="10283"/>
                  </a:cubicBezTo>
                  <a:cubicBezTo>
                    <a:pt x="3425" y="10571"/>
                    <a:pt x="3425" y="11038"/>
                    <a:pt x="3136" y="11326"/>
                  </a:cubicBezTo>
                  <a:cubicBezTo>
                    <a:pt x="2847" y="11614"/>
                    <a:pt x="2379" y="11614"/>
                    <a:pt x="2090" y="11326"/>
                  </a:cubicBezTo>
                  <a:cubicBezTo>
                    <a:pt x="1801" y="11038"/>
                    <a:pt x="1801" y="10571"/>
                    <a:pt x="2090" y="10283"/>
                  </a:cubicBezTo>
                  <a:cubicBezTo>
                    <a:pt x="2235" y="10139"/>
                    <a:pt x="2424" y="10066"/>
                    <a:pt x="2613" y="10066"/>
                  </a:cubicBezTo>
                  <a:close/>
                  <a:moveTo>
                    <a:pt x="5566" y="10432"/>
                  </a:moveTo>
                  <a:lnTo>
                    <a:pt x="11173" y="10432"/>
                  </a:lnTo>
                  <a:lnTo>
                    <a:pt x="11173" y="20840"/>
                  </a:lnTo>
                  <a:lnTo>
                    <a:pt x="5566" y="20840"/>
                  </a:lnTo>
                  <a:lnTo>
                    <a:pt x="5566" y="10432"/>
                  </a:lnTo>
                  <a:close/>
                  <a:moveTo>
                    <a:pt x="11912" y="10432"/>
                  </a:moveTo>
                  <a:lnTo>
                    <a:pt x="17535" y="10432"/>
                  </a:lnTo>
                  <a:lnTo>
                    <a:pt x="17535" y="20840"/>
                  </a:lnTo>
                  <a:lnTo>
                    <a:pt x="11912" y="20840"/>
                  </a:lnTo>
                  <a:lnTo>
                    <a:pt x="11912" y="10432"/>
                  </a:lnTo>
                  <a:close/>
                  <a:moveTo>
                    <a:pt x="8207" y="12288"/>
                  </a:moveTo>
                  <a:cubicBezTo>
                    <a:pt x="8113" y="12288"/>
                    <a:pt x="8019" y="12323"/>
                    <a:pt x="7948" y="12394"/>
                  </a:cubicBezTo>
                  <a:lnTo>
                    <a:pt x="7201" y="13140"/>
                  </a:lnTo>
                  <a:cubicBezTo>
                    <a:pt x="7058" y="13282"/>
                    <a:pt x="7058" y="13512"/>
                    <a:pt x="7201" y="13654"/>
                  </a:cubicBezTo>
                  <a:cubicBezTo>
                    <a:pt x="7343" y="13796"/>
                    <a:pt x="7574" y="13796"/>
                    <a:pt x="7716" y="13654"/>
                  </a:cubicBezTo>
                  <a:lnTo>
                    <a:pt x="8464" y="12908"/>
                  </a:lnTo>
                  <a:cubicBezTo>
                    <a:pt x="8607" y="12766"/>
                    <a:pt x="8607" y="12536"/>
                    <a:pt x="8464" y="12394"/>
                  </a:cubicBezTo>
                  <a:cubicBezTo>
                    <a:pt x="8393" y="12323"/>
                    <a:pt x="8300" y="12288"/>
                    <a:pt x="8207" y="12288"/>
                  </a:cubicBezTo>
                  <a:close/>
                  <a:moveTo>
                    <a:pt x="13418" y="12288"/>
                  </a:moveTo>
                  <a:cubicBezTo>
                    <a:pt x="13324" y="12288"/>
                    <a:pt x="13230" y="12323"/>
                    <a:pt x="13159" y="12394"/>
                  </a:cubicBezTo>
                  <a:lnTo>
                    <a:pt x="12412" y="13140"/>
                  </a:lnTo>
                  <a:cubicBezTo>
                    <a:pt x="12269" y="13282"/>
                    <a:pt x="12269" y="13512"/>
                    <a:pt x="12412" y="13654"/>
                  </a:cubicBezTo>
                  <a:cubicBezTo>
                    <a:pt x="12554" y="13796"/>
                    <a:pt x="12785" y="13796"/>
                    <a:pt x="12927" y="13654"/>
                  </a:cubicBezTo>
                  <a:lnTo>
                    <a:pt x="13675" y="12908"/>
                  </a:lnTo>
                  <a:cubicBezTo>
                    <a:pt x="13818" y="12766"/>
                    <a:pt x="13818" y="12536"/>
                    <a:pt x="13675" y="12394"/>
                  </a:cubicBezTo>
                  <a:cubicBezTo>
                    <a:pt x="13604" y="12323"/>
                    <a:pt x="13511" y="12288"/>
                    <a:pt x="13418" y="12288"/>
                  </a:cubicBezTo>
                  <a:close/>
                  <a:moveTo>
                    <a:pt x="10448" y="12291"/>
                  </a:moveTo>
                  <a:cubicBezTo>
                    <a:pt x="10354" y="12291"/>
                    <a:pt x="10261" y="12326"/>
                    <a:pt x="10190" y="12397"/>
                  </a:cubicBezTo>
                  <a:lnTo>
                    <a:pt x="7178" y="15400"/>
                  </a:lnTo>
                  <a:cubicBezTo>
                    <a:pt x="7036" y="15542"/>
                    <a:pt x="7036" y="15772"/>
                    <a:pt x="7178" y="15914"/>
                  </a:cubicBezTo>
                  <a:cubicBezTo>
                    <a:pt x="7320" y="16056"/>
                    <a:pt x="7551" y="16056"/>
                    <a:pt x="7693" y="15914"/>
                  </a:cubicBezTo>
                  <a:lnTo>
                    <a:pt x="10705" y="12911"/>
                  </a:lnTo>
                  <a:cubicBezTo>
                    <a:pt x="10848" y="12769"/>
                    <a:pt x="10848" y="12539"/>
                    <a:pt x="10705" y="12397"/>
                  </a:cubicBezTo>
                  <a:cubicBezTo>
                    <a:pt x="10634" y="12326"/>
                    <a:pt x="10541" y="12291"/>
                    <a:pt x="10448" y="12291"/>
                  </a:cubicBezTo>
                  <a:close/>
                  <a:moveTo>
                    <a:pt x="15659" y="12291"/>
                  </a:moveTo>
                  <a:cubicBezTo>
                    <a:pt x="15565" y="12291"/>
                    <a:pt x="15472" y="12326"/>
                    <a:pt x="15401" y="12397"/>
                  </a:cubicBezTo>
                  <a:lnTo>
                    <a:pt x="12389" y="15400"/>
                  </a:lnTo>
                  <a:cubicBezTo>
                    <a:pt x="12247" y="15542"/>
                    <a:pt x="12247" y="15772"/>
                    <a:pt x="12389" y="15914"/>
                  </a:cubicBezTo>
                  <a:cubicBezTo>
                    <a:pt x="12531" y="16056"/>
                    <a:pt x="12762" y="16056"/>
                    <a:pt x="12904" y="15914"/>
                  </a:cubicBezTo>
                  <a:lnTo>
                    <a:pt x="15916" y="12911"/>
                  </a:lnTo>
                  <a:cubicBezTo>
                    <a:pt x="16059" y="12769"/>
                    <a:pt x="16059" y="12539"/>
                    <a:pt x="15916" y="12397"/>
                  </a:cubicBezTo>
                  <a:cubicBezTo>
                    <a:pt x="15845" y="12326"/>
                    <a:pt x="15752" y="12291"/>
                    <a:pt x="15659" y="12291"/>
                  </a:cubicBezTo>
                  <a:close/>
                  <a:moveTo>
                    <a:pt x="2243" y="13404"/>
                  </a:moveTo>
                  <a:lnTo>
                    <a:pt x="2982" y="13404"/>
                  </a:lnTo>
                  <a:lnTo>
                    <a:pt x="2982" y="14060"/>
                  </a:lnTo>
                  <a:lnTo>
                    <a:pt x="2243" y="14797"/>
                  </a:lnTo>
                  <a:lnTo>
                    <a:pt x="2243" y="13404"/>
                  </a:lnTo>
                  <a:close/>
                  <a:moveTo>
                    <a:pt x="10424" y="14539"/>
                  </a:moveTo>
                  <a:cubicBezTo>
                    <a:pt x="10331" y="14539"/>
                    <a:pt x="10238" y="14575"/>
                    <a:pt x="10166" y="14646"/>
                  </a:cubicBezTo>
                  <a:lnTo>
                    <a:pt x="7212" y="17592"/>
                  </a:lnTo>
                  <a:cubicBezTo>
                    <a:pt x="7070" y="17734"/>
                    <a:pt x="7070" y="17964"/>
                    <a:pt x="7212" y="18106"/>
                  </a:cubicBezTo>
                  <a:cubicBezTo>
                    <a:pt x="7354" y="18248"/>
                    <a:pt x="7585" y="18248"/>
                    <a:pt x="7728" y="18106"/>
                  </a:cubicBezTo>
                  <a:lnTo>
                    <a:pt x="10682" y="15160"/>
                  </a:lnTo>
                  <a:cubicBezTo>
                    <a:pt x="10824" y="15018"/>
                    <a:pt x="10824" y="14788"/>
                    <a:pt x="10682" y="14646"/>
                  </a:cubicBezTo>
                  <a:cubicBezTo>
                    <a:pt x="10611" y="14575"/>
                    <a:pt x="10517" y="14539"/>
                    <a:pt x="10424" y="14539"/>
                  </a:cubicBezTo>
                  <a:close/>
                  <a:moveTo>
                    <a:pt x="15635" y="14539"/>
                  </a:moveTo>
                  <a:cubicBezTo>
                    <a:pt x="15542" y="14539"/>
                    <a:pt x="15449" y="14575"/>
                    <a:pt x="15377" y="14646"/>
                  </a:cubicBezTo>
                  <a:lnTo>
                    <a:pt x="12423" y="17592"/>
                  </a:lnTo>
                  <a:cubicBezTo>
                    <a:pt x="12281" y="17734"/>
                    <a:pt x="12281" y="17964"/>
                    <a:pt x="12423" y="18106"/>
                  </a:cubicBezTo>
                  <a:cubicBezTo>
                    <a:pt x="12565" y="18248"/>
                    <a:pt x="12796" y="18248"/>
                    <a:pt x="12939" y="18106"/>
                  </a:cubicBezTo>
                  <a:lnTo>
                    <a:pt x="15893" y="15160"/>
                  </a:lnTo>
                  <a:cubicBezTo>
                    <a:pt x="16035" y="15018"/>
                    <a:pt x="16035" y="14788"/>
                    <a:pt x="15893" y="14646"/>
                  </a:cubicBezTo>
                  <a:cubicBezTo>
                    <a:pt x="15822" y="14575"/>
                    <a:pt x="15728" y="14539"/>
                    <a:pt x="15635" y="14539"/>
                  </a:cubicBezTo>
                  <a:close/>
                  <a:moveTo>
                    <a:pt x="2982" y="15138"/>
                  </a:moveTo>
                  <a:lnTo>
                    <a:pt x="2982" y="16275"/>
                  </a:lnTo>
                  <a:lnTo>
                    <a:pt x="2243" y="17013"/>
                  </a:lnTo>
                  <a:lnTo>
                    <a:pt x="2243" y="15874"/>
                  </a:lnTo>
                  <a:lnTo>
                    <a:pt x="2982" y="15138"/>
                  </a:lnTo>
                  <a:close/>
                  <a:moveTo>
                    <a:pt x="2982" y="17353"/>
                  </a:moveTo>
                  <a:lnTo>
                    <a:pt x="2982" y="18491"/>
                  </a:lnTo>
                  <a:lnTo>
                    <a:pt x="2243" y="19228"/>
                  </a:lnTo>
                  <a:lnTo>
                    <a:pt x="2243" y="18090"/>
                  </a:lnTo>
                  <a:lnTo>
                    <a:pt x="2982" y="17353"/>
                  </a:lnTo>
                  <a:close/>
                  <a:moveTo>
                    <a:pt x="2982" y="19569"/>
                  </a:moveTo>
                  <a:lnTo>
                    <a:pt x="2982" y="20840"/>
                  </a:lnTo>
                  <a:lnTo>
                    <a:pt x="2243" y="20840"/>
                  </a:lnTo>
                  <a:lnTo>
                    <a:pt x="2243" y="20305"/>
                  </a:lnTo>
                  <a:lnTo>
                    <a:pt x="2982" y="19569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Group 10"/>
          <p:cNvGrpSpPr/>
          <p:nvPr/>
        </p:nvGrpSpPr>
        <p:grpSpPr bwMode="auto">
          <a:xfrm>
            <a:off x="10247866" y="3606800"/>
            <a:ext cx="1033463" cy="1164432"/>
            <a:chOff x="20328904" y="6632233"/>
            <a:chExt cx="2067770" cy="2328353"/>
          </a:xfrm>
        </p:grpSpPr>
        <p:sp>
          <p:nvSpPr>
            <p:cNvPr id="52" name="Shape"/>
            <p:cNvSpPr/>
            <p:nvPr/>
          </p:nvSpPr>
          <p:spPr bwMode="auto">
            <a:xfrm>
              <a:off x="20328904" y="6632233"/>
              <a:ext cx="2066182" cy="232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3" name="Shape"/>
            <p:cNvSpPr/>
            <p:nvPr/>
          </p:nvSpPr>
          <p:spPr bwMode="auto">
            <a:xfrm>
              <a:off x="20659239" y="7194085"/>
              <a:ext cx="1737435" cy="167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extrusionOk="0">
                  <a:moveTo>
                    <a:pt x="21570" y="6899"/>
                  </a:moveTo>
                  <a:lnTo>
                    <a:pt x="14877" y="0"/>
                  </a:lnTo>
                  <a:lnTo>
                    <a:pt x="13677" y="1262"/>
                  </a:lnTo>
                  <a:lnTo>
                    <a:pt x="7820" y="1228"/>
                  </a:lnTo>
                  <a:lnTo>
                    <a:pt x="238" y="8912"/>
                  </a:lnTo>
                  <a:cubicBezTo>
                    <a:pt x="94" y="9069"/>
                    <a:pt x="10" y="9276"/>
                    <a:pt x="1" y="9493"/>
                  </a:cubicBezTo>
                  <a:cubicBezTo>
                    <a:pt x="-8" y="9702"/>
                    <a:pt x="54" y="9907"/>
                    <a:pt x="176" y="10074"/>
                  </a:cubicBezTo>
                  <a:lnTo>
                    <a:pt x="11267" y="21600"/>
                  </a:lnTo>
                  <a:lnTo>
                    <a:pt x="20279" y="16200"/>
                  </a:lnTo>
                  <a:cubicBezTo>
                    <a:pt x="20721" y="15922"/>
                    <a:pt x="21077" y="15519"/>
                    <a:pt x="21306" y="15038"/>
                  </a:cubicBezTo>
                  <a:cubicBezTo>
                    <a:pt x="21497" y="14636"/>
                    <a:pt x="21592" y="14191"/>
                    <a:pt x="21583" y="13743"/>
                  </a:cubicBezTo>
                  <a:lnTo>
                    <a:pt x="21570" y="68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4" name="Shape"/>
            <p:cNvSpPr/>
            <p:nvPr/>
          </p:nvSpPr>
          <p:spPr bwMode="auto">
            <a:xfrm rot="2700000">
              <a:off x="21005681" y="6990492"/>
              <a:ext cx="718980" cy="1395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474" y="0"/>
                    <a:pt x="10209" y="137"/>
                    <a:pt x="10209" y="305"/>
                  </a:cubicBezTo>
                  <a:lnTo>
                    <a:pt x="10209" y="1997"/>
                  </a:lnTo>
                  <a:lnTo>
                    <a:pt x="8" y="7222"/>
                  </a:lnTo>
                  <a:lnTo>
                    <a:pt x="0" y="19822"/>
                  </a:lnTo>
                  <a:cubicBezTo>
                    <a:pt x="0" y="20078"/>
                    <a:pt x="0" y="20271"/>
                    <a:pt x="21" y="20433"/>
                  </a:cubicBezTo>
                  <a:cubicBezTo>
                    <a:pt x="43" y="20596"/>
                    <a:pt x="86" y="20729"/>
                    <a:pt x="170" y="20865"/>
                  </a:cubicBezTo>
                  <a:cubicBezTo>
                    <a:pt x="276" y="21016"/>
                    <a:pt x="443" y="21150"/>
                    <a:pt x="658" y="21261"/>
                  </a:cubicBezTo>
                  <a:cubicBezTo>
                    <a:pt x="872" y="21371"/>
                    <a:pt x="1133" y="21458"/>
                    <a:pt x="1425" y="21513"/>
                  </a:cubicBezTo>
                  <a:cubicBezTo>
                    <a:pt x="1691" y="21556"/>
                    <a:pt x="1949" y="21578"/>
                    <a:pt x="2265" y="21589"/>
                  </a:cubicBezTo>
                  <a:cubicBezTo>
                    <a:pt x="2581" y="21600"/>
                    <a:pt x="2954" y="21600"/>
                    <a:pt x="3448" y="21600"/>
                  </a:cubicBezTo>
                  <a:lnTo>
                    <a:pt x="10760" y="21600"/>
                  </a:lnTo>
                  <a:lnTo>
                    <a:pt x="10840" y="21600"/>
                  </a:lnTo>
                  <a:lnTo>
                    <a:pt x="18152" y="21600"/>
                  </a:lnTo>
                  <a:cubicBezTo>
                    <a:pt x="18646" y="21600"/>
                    <a:pt x="19019" y="21600"/>
                    <a:pt x="19335" y="21589"/>
                  </a:cubicBezTo>
                  <a:cubicBezTo>
                    <a:pt x="19651" y="21578"/>
                    <a:pt x="19909" y="21556"/>
                    <a:pt x="20175" y="21513"/>
                  </a:cubicBezTo>
                  <a:cubicBezTo>
                    <a:pt x="20467" y="21458"/>
                    <a:pt x="20728" y="21371"/>
                    <a:pt x="20942" y="21261"/>
                  </a:cubicBezTo>
                  <a:cubicBezTo>
                    <a:pt x="21157" y="21150"/>
                    <a:pt x="21324" y="21016"/>
                    <a:pt x="21430" y="20865"/>
                  </a:cubicBezTo>
                  <a:cubicBezTo>
                    <a:pt x="21514" y="20729"/>
                    <a:pt x="21557" y="20596"/>
                    <a:pt x="21579" y="20433"/>
                  </a:cubicBezTo>
                  <a:cubicBezTo>
                    <a:pt x="21600" y="20271"/>
                    <a:pt x="21600" y="20078"/>
                    <a:pt x="21600" y="19822"/>
                  </a:cubicBezTo>
                  <a:lnTo>
                    <a:pt x="21592" y="7222"/>
                  </a:lnTo>
                  <a:lnTo>
                    <a:pt x="11391" y="1997"/>
                  </a:lnTo>
                  <a:lnTo>
                    <a:pt x="11391" y="305"/>
                  </a:lnTo>
                  <a:cubicBezTo>
                    <a:pt x="11391" y="137"/>
                    <a:pt x="11126" y="0"/>
                    <a:pt x="10800" y="0"/>
                  </a:cubicBezTo>
                  <a:close/>
                  <a:moveTo>
                    <a:pt x="10209" y="2842"/>
                  </a:moveTo>
                  <a:lnTo>
                    <a:pt x="10209" y="5070"/>
                  </a:lnTo>
                  <a:cubicBezTo>
                    <a:pt x="9628" y="5128"/>
                    <a:pt x="9073" y="5273"/>
                    <a:pt x="8624" y="5505"/>
                  </a:cubicBezTo>
                  <a:cubicBezTo>
                    <a:pt x="7421" y="6125"/>
                    <a:pt x="7421" y="7130"/>
                    <a:pt x="8624" y="7750"/>
                  </a:cubicBezTo>
                  <a:cubicBezTo>
                    <a:pt x="9826" y="8370"/>
                    <a:pt x="11774" y="8370"/>
                    <a:pt x="12976" y="7750"/>
                  </a:cubicBezTo>
                  <a:cubicBezTo>
                    <a:pt x="14179" y="7130"/>
                    <a:pt x="14179" y="6125"/>
                    <a:pt x="12976" y="5505"/>
                  </a:cubicBezTo>
                  <a:cubicBezTo>
                    <a:pt x="12527" y="5273"/>
                    <a:pt x="11972" y="5128"/>
                    <a:pt x="11391" y="5070"/>
                  </a:cubicBezTo>
                  <a:lnTo>
                    <a:pt x="11391" y="2842"/>
                  </a:lnTo>
                  <a:lnTo>
                    <a:pt x="20392" y="7501"/>
                  </a:lnTo>
                  <a:lnTo>
                    <a:pt x="20412" y="20092"/>
                  </a:lnTo>
                  <a:cubicBezTo>
                    <a:pt x="20412" y="20216"/>
                    <a:pt x="20412" y="20310"/>
                    <a:pt x="20402" y="20389"/>
                  </a:cubicBezTo>
                  <a:cubicBezTo>
                    <a:pt x="20392" y="20468"/>
                    <a:pt x="20371" y="20533"/>
                    <a:pt x="20330" y="20600"/>
                  </a:cubicBezTo>
                  <a:cubicBezTo>
                    <a:pt x="20278" y="20673"/>
                    <a:pt x="20195" y="20738"/>
                    <a:pt x="20091" y="20792"/>
                  </a:cubicBezTo>
                  <a:cubicBezTo>
                    <a:pt x="19986" y="20846"/>
                    <a:pt x="19859" y="20888"/>
                    <a:pt x="19717" y="20915"/>
                  </a:cubicBezTo>
                  <a:cubicBezTo>
                    <a:pt x="19587" y="20936"/>
                    <a:pt x="19461" y="20947"/>
                    <a:pt x="19308" y="20952"/>
                  </a:cubicBezTo>
                  <a:cubicBezTo>
                    <a:pt x="19154" y="20957"/>
                    <a:pt x="18973" y="20957"/>
                    <a:pt x="18732" y="20957"/>
                  </a:cubicBezTo>
                  <a:lnTo>
                    <a:pt x="10840" y="20957"/>
                  </a:lnTo>
                  <a:lnTo>
                    <a:pt x="10760" y="20957"/>
                  </a:lnTo>
                  <a:lnTo>
                    <a:pt x="2868" y="20957"/>
                  </a:lnTo>
                  <a:cubicBezTo>
                    <a:pt x="2627" y="20957"/>
                    <a:pt x="2446" y="20957"/>
                    <a:pt x="2292" y="20952"/>
                  </a:cubicBezTo>
                  <a:cubicBezTo>
                    <a:pt x="2139" y="20947"/>
                    <a:pt x="2013" y="20936"/>
                    <a:pt x="1883" y="20915"/>
                  </a:cubicBezTo>
                  <a:cubicBezTo>
                    <a:pt x="1741" y="20888"/>
                    <a:pt x="1614" y="20846"/>
                    <a:pt x="1509" y="20792"/>
                  </a:cubicBezTo>
                  <a:cubicBezTo>
                    <a:pt x="1405" y="20738"/>
                    <a:pt x="1322" y="20673"/>
                    <a:pt x="1270" y="20600"/>
                  </a:cubicBezTo>
                  <a:cubicBezTo>
                    <a:pt x="1229" y="20533"/>
                    <a:pt x="1208" y="20468"/>
                    <a:pt x="1198" y="20389"/>
                  </a:cubicBezTo>
                  <a:cubicBezTo>
                    <a:pt x="1188" y="20310"/>
                    <a:pt x="1188" y="20216"/>
                    <a:pt x="1188" y="20092"/>
                  </a:cubicBezTo>
                  <a:lnTo>
                    <a:pt x="1208" y="7501"/>
                  </a:lnTo>
                  <a:lnTo>
                    <a:pt x="10209" y="2842"/>
                  </a:lnTo>
                  <a:close/>
                  <a:moveTo>
                    <a:pt x="10209" y="5738"/>
                  </a:moveTo>
                  <a:lnTo>
                    <a:pt x="10209" y="6631"/>
                  </a:lnTo>
                  <a:cubicBezTo>
                    <a:pt x="10209" y="6799"/>
                    <a:pt x="10474" y="6935"/>
                    <a:pt x="10800" y="6935"/>
                  </a:cubicBezTo>
                  <a:cubicBezTo>
                    <a:pt x="11126" y="6935"/>
                    <a:pt x="11391" y="6799"/>
                    <a:pt x="11391" y="6631"/>
                  </a:cubicBezTo>
                  <a:lnTo>
                    <a:pt x="11391" y="5738"/>
                  </a:lnTo>
                  <a:cubicBezTo>
                    <a:pt x="11647" y="5783"/>
                    <a:pt x="11889" y="5855"/>
                    <a:pt x="12094" y="5960"/>
                  </a:cubicBezTo>
                  <a:cubicBezTo>
                    <a:pt x="12808" y="6329"/>
                    <a:pt x="12808" y="6926"/>
                    <a:pt x="12094" y="7295"/>
                  </a:cubicBezTo>
                  <a:cubicBezTo>
                    <a:pt x="11379" y="7663"/>
                    <a:pt x="10221" y="7663"/>
                    <a:pt x="9506" y="7295"/>
                  </a:cubicBezTo>
                  <a:cubicBezTo>
                    <a:pt x="8792" y="6926"/>
                    <a:pt x="8792" y="6329"/>
                    <a:pt x="9506" y="5960"/>
                  </a:cubicBezTo>
                  <a:cubicBezTo>
                    <a:pt x="9711" y="5855"/>
                    <a:pt x="9953" y="5783"/>
                    <a:pt x="10209" y="5738"/>
                  </a:cubicBezTo>
                  <a:close/>
                  <a:moveTo>
                    <a:pt x="10800" y="8804"/>
                  </a:moveTo>
                  <a:cubicBezTo>
                    <a:pt x="10474" y="8804"/>
                    <a:pt x="10209" y="8941"/>
                    <a:pt x="10209" y="9109"/>
                  </a:cubicBezTo>
                  <a:lnTo>
                    <a:pt x="10209" y="9457"/>
                  </a:lnTo>
                  <a:cubicBezTo>
                    <a:pt x="9047" y="9521"/>
                    <a:pt x="7931" y="9772"/>
                    <a:pt x="7037" y="10196"/>
                  </a:cubicBezTo>
                  <a:cubicBezTo>
                    <a:pt x="6197" y="10571"/>
                    <a:pt x="5717" y="11118"/>
                    <a:pt x="5728" y="11692"/>
                  </a:cubicBezTo>
                  <a:cubicBezTo>
                    <a:pt x="5739" y="12321"/>
                    <a:pt x="6331" y="12908"/>
                    <a:pt x="7322" y="13274"/>
                  </a:cubicBezTo>
                  <a:lnTo>
                    <a:pt x="10209" y="14432"/>
                  </a:lnTo>
                  <a:lnTo>
                    <a:pt x="10209" y="18485"/>
                  </a:lnTo>
                  <a:cubicBezTo>
                    <a:pt x="9823" y="18456"/>
                    <a:pt x="9446" y="18402"/>
                    <a:pt x="9089" y="18322"/>
                  </a:cubicBezTo>
                  <a:cubicBezTo>
                    <a:pt x="7867" y="18048"/>
                    <a:pt x="6892" y="17497"/>
                    <a:pt x="6557" y="16736"/>
                  </a:cubicBezTo>
                  <a:cubicBezTo>
                    <a:pt x="6490" y="16583"/>
                    <a:pt x="6452" y="16428"/>
                    <a:pt x="6447" y="16272"/>
                  </a:cubicBezTo>
                  <a:cubicBezTo>
                    <a:pt x="6450" y="16113"/>
                    <a:pt x="6217" y="15980"/>
                    <a:pt x="5911" y="15965"/>
                  </a:cubicBezTo>
                  <a:cubicBezTo>
                    <a:pt x="5549" y="15947"/>
                    <a:pt x="5237" y="16094"/>
                    <a:pt x="5242" y="16281"/>
                  </a:cubicBezTo>
                  <a:cubicBezTo>
                    <a:pt x="5222" y="16390"/>
                    <a:pt x="5226" y="16499"/>
                    <a:pt x="5252" y="16608"/>
                  </a:cubicBezTo>
                  <a:cubicBezTo>
                    <a:pt x="5277" y="16713"/>
                    <a:pt x="5323" y="16815"/>
                    <a:pt x="5379" y="16917"/>
                  </a:cubicBezTo>
                  <a:cubicBezTo>
                    <a:pt x="5725" y="17547"/>
                    <a:pt x="6432" y="18112"/>
                    <a:pt x="7441" y="18509"/>
                  </a:cubicBezTo>
                  <a:cubicBezTo>
                    <a:pt x="8258" y="18831"/>
                    <a:pt x="9216" y="19024"/>
                    <a:pt x="10209" y="19082"/>
                  </a:cubicBezTo>
                  <a:lnTo>
                    <a:pt x="10209" y="19633"/>
                  </a:lnTo>
                  <a:cubicBezTo>
                    <a:pt x="10209" y="19801"/>
                    <a:pt x="10474" y="19938"/>
                    <a:pt x="10800" y="19938"/>
                  </a:cubicBezTo>
                  <a:cubicBezTo>
                    <a:pt x="11126" y="19938"/>
                    <a:pt x="11391" y="19801"/>
                    <a:pt x="11391" y="19633"/>
                  </a:cubicBezTo>
                  <a:lnTo>
                    <a:pt x="11391" y="19086"/>
                  </a:lnTo>
                  <a:cubicBezTo>
                    <a:pt x="11802" y="19065"/>
                    <a:pt x="12209" y="19022"/>
                    <a:pt x="12609" y="18954"/>
                  </a:cubicBezTo>
                  <a:cubicBezTo>
                    <a:pt x="14216" y="18679"/>
                    <a:pt x="15515" y="18029"/>
                    <a:pt x="15790" y="17174"/>
                  </a:cubicBezTo>
                  <a:cubicBezTo>
                    <a:pt x="16037" y="16409"/>
                    <a:pt x="15381" y="15640"/>
                    <a:pt x="14121" y="15216"/>
                  </a:cubicBezTo>
                  <a:lnTo>
                    <a:pt x="11391" y="14122"/>
                  </a:lnTo>
                  <a:lnTo>
                    <a:pt x="11391" y="10081"/>
                  </a:lnTo>
                  <a:cubicBezTo>
                    <a:pt x="11553" y="10092"/>
                    <a:pt x="11713" y="10107"/>
                    <a:pt x="11873" y="10128"/>
                  </a:cubicBezTo>
                  <a:cubicBezTo>
                    <a:pt x="13769" y="10380"/>
                    <a:pt x="15107" y="11253"/>
                    <a:pt x="15145" y="12262"/>
                  </a:cubicBezTo>
                  <a:cubicBezTo>
                    <a:pt x="15142" y="12398"/>
                    <a:pt x="15316" y="12518"/>
                    <a:pt x="15570" y="12555"/>
                  </a:cubicBezTo>
                  <a:cubicBezTo>
                    <a:pt x="15982" y="12615"/>
                    <a:pt x="16387" y="12450"/>
                    <a:pt x="16370" y="12229"/>
                  </a:cubicBezTo>
                  <a:cubicBezTo>
                    <a:pt x="16302" y="11085"/>
                    <a:pt x="14925" y="10071"/>
                    <a:pt x="12864" y="9646"/>
                  </a:cubicBezTo>
                  <a:cubicBezTo>
                    <a:pt x="12385" y="9547"/>
                    <a:pt x="11890" y="9485"/>
                    <a:pt x="11391" y="9458"/>
                  </a:cubicBezTo>
                  <a:lnTo>
                    <a:pt x="11391" y="9109"/>
                  </a:lnTo>
                  <a:cubicBezTo>
                    <a:pt x="11391" y="8941"/>
                    <a:pt x="11126" y="8804"/>
                    <a:pt x="10800" y="8804"/>
                  </a:cubicBezTo>
                  <a:close/>
                  <a:moveTo>
                    <a:pt x="10209" y="10079"/>
                  </a:moveTo>
                  <a:lnTo>
                    <a:pt x="10209" y="13647"/>
                  </a:lnTo>
                  <a:lnTo>
                    <a:pt x="7811" y="12686"/>
                  </a:lnTo>
                  <a:cubicBezTo>
                    <a:pt x="7328" y="12459"/>
                    <a:pt x="7024" y="12148"/>
                    <a:pt x="6954" y="11813"/>
                  </a:cubicBezTo>
                  <a:cubicBezTo>
                    <a:pt x="6884" y="11478"/>
                    <a:pt x="7056" y="11142"/>
                    <a:pt x="7427" y="10864"/>
                  </a:cubicBezTo>
                  <a:cubicBezTo>
                    <a:pt x="7926" y="10491"/>
                    <a:pt x="8680" y="10266"/>
                    <a:pt x="9491" y="10149"/>
                  </a:cubicBezTo>
                  <a:cubicBezTo>
                    <a:pt x="9724" y="10116"/>
                    <a:pt x="9965" y="10094"/>
                    <a:pt x="10209" y="10079"/>
                  </a:cubicBezTo>
                  <a:close/>
                  <a:moveTo>
                    <a:pt x="11391" y="14906"/>
                  </a:moveTo>
                  <a:lnTo>
                    <a:pt x="13616" y="15799"/>
                  </a:lnTo>
                  <a:cubicBezTo>
                    <a:pt x="14330" y="16070"/>
                    <a:pt x="14688" y="16499"/>
                    <a:pt x="14639" y="16927"/>
                  </a:cubicBezTo>
                  <a:cubicBezTo>
                    <a:pt x="14589" y="17350"/>
                    <a:pt x="14146" y="17743"/>
                    <a:pt x="13458" y="18028"/>
                  </a:cubicBezTo>
                  <a:cubicBezTo>
                    <a:pt x="12821" y="18292"/>
                    <a:pt x="12110" y="18440"/>
                    <a:pt x="11391" y="18490"/>
                  </a:cubicBezTo>
                  <a:lnTo>
                    <a:pt x="11391" y="14906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Group 14"/>
          <p:cNvGrpSpPr/>
          <p:nvPr/>
        </p:nvGrpSpPr>
        <p:grpSpPr bwMode="auto">
          <a:xfrm>
            <a:off x="4081223" y="3606800"/>
            <a:ext cx="1034256" cy="1164432"/>
            <a:chOff x="7995842" y="6632233"/>
            <a:chExt cx="2067770" cy="2329559"/>
          </a:xfrm>
        </p:grpSpPr>
        <p:sp>
          <p:nvSpPr>
            <p:cNvPr id="56" name="Shape"/>
            <p:cNvSpPr/>
            <p:nvPr/>
          </p:nvSpPr>
          <p:spPr bwMode="auto">
            <a:xfrm>
              <a:off x="7995842" y="6632233"/>
              <a:ext cx="2066184" cy="232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3" extrusionOk="0">
                  <a:moveTo>
                    <a:pt x="1025" y="4763"/>
                  </a:moveTo>
                  <a:lnTo>
                    <a:pt x="9916" y="188"/>
                  </a:lnTo>
                  <a:cubicBezTo>
                    <a:pt x="10192" y="59"/>
                    <a:pt x="10500" y="-6"/>
                    <a:pt x="10812" y="0"/>
                  </a:cubicBezTo>
                  <a:cubicBezTo>
                    <a:pt x="11097" y="5"/>
                    <a:pt x="11377" y="70"/>
                    <a:pt x="11629" y="188"/>
                  </a:cubicBezTo>
                  <a:lnTo>
                    <a:pt x="20500" y="4757"/>
                  </a:lnTo>
                  <a:cubicBezTo>
                    <a:pt x="20805" y="4903"/>
                    <a:pt x="21063" y="5113"/>
                    <a:pt x="21253" y="5370"/>
                  </a:cubicBezTo>
                  <a:cubicBezTo>
                    <a:pt x="21466" y="5657"/>
                    <a:pt x="21584" y="5990"/>
                    <a:pt x="21596" y="6333"/>
                  </a:cubicBezTo>
                  <a:lnTo>
                    <a:pt x="21596" y="15181"/>
                  </a:lnTo>
                  <a:cubicBezTo>
                    <a:pt x="21600" y="15494"/>
                    <a:pt x="21518" y="15803"/>
                    <a:pt x="21356" y="16082"/>
                  </a:cubicBezTo>
                  <a:cubicBezTo>
                    <a:pt x="21183" y="16379"/>
                    <a:pt x="20926" y="16631"/>
                    <a:pt x="20610" y="16813"/>
                  </a:cubicBezTo>
                  <a:lnTo>
                    <a:pt x="11746" y="21362"/>
                  </a:lnTo>
                  <a:cubicBezTo>
                    <a:pt x="11441" y="21515"/>
                    <a:pt x="11097" y="21594"/>
                    <a:pt x="10748" y="21592"/>
                  </a:cubicBezTo>
                  <a:cubicBezTo>
                    <a:pt x="10406" y="21590"/>
                    <a:pt x="10071" y="21511"/>
                    <a:pt x="9773" y="21362"/>
                  </a:cubicBezTo>
                  <a:lnTo>
                    <a:pt x="993" y="16851"/>
                  </a:lnTo>
                  <a:cubicBezTo>
                    <a:pt x="677" y="16656"/>
                    <a:pt x="420" y="16394"/>
                    <a:pt x="246" y="16088"/>
                  </a:cubicBezTo>
                  <a:cubicBezTo>
                    <a:pt x="89" y="15812"/>
                    <a:pt x="5" y="15507"/>
                    <a:pt x="0" y="15198"/>
                  </a:cubicBezTo>
                  <a:lnTo>
                    <a:pt x="0" y="6282"/>
                  </a:lnTo>
                  <a:cubicBezTo>
                    <a:pt x="5" y="5974"/>
                    <a:pt x="100" y="5673"/>
                    <a:pt x="277" y="5409"/>
                  </a:cubicBezTo>
                  <a:cubicBezTo>
                    <a:pt x="457" y="5138"/>
                    <a:pt x="715" y="4916"/>
                    <a:pt x="1025" y="4763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7" name="Shape"/>
            <p:cNvSpPr/>
            <p:nvPr/>
          </p:nvSpPr>
          <p:spPr bwMode="auto">
            <a:xfrm>
              <a:off x="8546506" y="7302358"/>
              <a:ext cx="1517106" cy="160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4" y="9650"/>
                  </a:moveTo>
                  <a:lnTo>
                    <a:pt x="11418" y="0"/>
                  </a:lnTo>
                  <a:lnTo>
                    <a:pt x="2460" y="91"/>
                  </a:lnTo>
                  <a:lnTo>
                    <a:pt x="161" y="3646"/>
                  </a:lnTo>
                  <a:lnTo>
                    <a:pt x="0" y="13144"/>
                  </a:lnTo>
                  <a:lnTo>
                    <a:pt x="8942" y="21600"/>
                  </a:lnTo>
                  <a:lnTo>
                    <a:pt x="20411" y="15326"/>
                  </a:lnTo>
                  <a:cubicBezTo>
                    <a:pt x="20773" y="15062"/>
                    <a:pt x="21068" y="14725"/>
                    <a:pt x="21275" y="14339"/>
                  </a:cubicBezTo>
                  <a:cubicBezTo>
                    <a:pt x="21463" y="13987"/>
                    <a:pt x="21574" y="13603"/>
                    <a:pt x="21600" y="13209"/>
                  </a:cubicBezTo>
                  <a:lnTo>
                    <a:pt x="21584" y="965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Shape"/>
            <p:cNvSpPr/>
            <p:nvPr/>
          </p:nvSpPr>
          <p:spPr bwMode="auto">
            <a:xfrm>
              <a:off x="8541746" y="7302358"/>
              <a:ext cx="975962" cy="97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5" y="0"/>
                  </a:moveTo>
                  <a:lnTo>
                    <a:pt x="0" y="598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6007"/>
                  </a:lnTo>
                  <a:lnTo>
                    <a:pt x="17816" y="0"/>
                  </a:lnTo>
                  <a:lnTo>
                    <a:pt x="3775" y="0"/>
                  </a:lnTo>
                  <a:close/>
                  <a:moveTo>
                    <a:pt x="4138" y="705"/>
                  </a:moveTo>
                  <a:lnTo>
                    <a:pt x="10440" y="705"/>
                  </a:lnTo>
                  <a:lnTo>
                    <a:pt x="10440" y="5763"/>
                  </a:lnTo>
                  <a:lnTo>
                    <a:pt x="1013" y="5763"/>
                  </a:lnTo>
                  <a:lnTo>
                    <a:pt x="4138" y="705"/>
                  </a:lnTo>
                  <a:close/>
                  <a:moveTo>
                    <a:pt x="11127" y="705"/>
                  </a:moveTo>
                  <a:lnTo>
                    <a:pt x="17421" y="705"/>
                  </a:lnTo>
                  <a:lnTo>
                    <a:pt x="20602" y="5763"/>
                  </a:lnTo>
                  <a:lnTo>
                    <a:pt x="11127" y="5763"/>
                  </a:lnTo>
                  <a:lnTo>
                    <a:pt x="11127" y="705"/>
                  </a:lnTo>
                  <a:close/>
                  <a:moveTo>
                    <a:pt x="722" y="6454"/>
                  </a:moveTo>
                  <a:lnTo>
                    <a:pt x="20875" y="6454"/>
                  </a:lnTo>
                  <a:lnTo>
                    <a:pt x="20875" y="20899"/>
                  </a:lnTo>
                  <a:lnTo>
                    <a:pt x="698" y="20899"/>
                  </a:lnTo>
                  <a:lnTo>
                    <a:pt x="722" y="6454"/>
                  </a:lnTo>
                  <a:close/>
                  <a:moveTo>
                    <a:pt x="8632" y="8262"/>
                  </a:moveTo>
                  <a:cubicBezTo>
                    <a:pt x="8044" y="8262"/>
                    <a:pt x="7567" y="8739"/>
                    <a:pt x="7567" y="9329"/>
                  </a:cubicBezTo>
                  <a:cubicBezTo>
                    <a:pt x="7567" y="9918"/>
                    <a:pt x="8044" y="10396"/>
                    <a:pt x="8632" y="10396"/>
                  </a:cubicBezTo>
                  <a:lnTo>
                    <a:pt x="12947" y="10396"/>
                  </a:lnTo>
                  <a:cubicBezTo>
                    <a:pt x="13535" y="10396"/>
                    <a:pt x="14012" y="9918"/>
                    <a:pt x="14012" y="9329"/>
                  </a:cubicBezTo>
                  <a:cubicBezTo>
                    <a:pt x="14012" y="8739"/>
                    <a:pt x="13535" y="8262"/>
                    <a:pt x="12947" y="8262"/>
                  </a:cubicBezTo>
                  <a:lnTo>
                    <a:pt x="8632" y="8262"/>
                  </a:lnTo>
                  <a:close/>
                  <a:moveTo>
                    <a:pt x="8637" y="8944"/>
                  </a:moveTo>
                  <a:lnTo>
                    <a:pt x="12942" y="8944"/>
                  </a:lnTo>
                  <a:cubicBezTo>
                    <a:pt x="13155" y="8944"/>
                    <a:pt x="13327" y="9116"/>
                    <a:pt x="13327" y="9329"/>
                  </a:cubicBezTo>
                  <a:cubicBezTo>
                    <a:pt x="13327" y="9542"/>
                    <a:pt x="13155" y="9714"/>
                    <a:pt x="12942" y="9714"/>
                  </a:cubicBezTo>
                  <a:lnTo>
                    <a:pt x="8637" y="9714"/>
                  </a:lnTo>
                  <a:cubicBezTo>
                    <a:pt x="8424" y="9714"/>
                    <a:pt x="8252" y="9542"/>
                    <a:pt x="8252" y="9329"/>
                  </a:cubicBezTo>
                  <a:cubicBezTo>
                    <a:pt x="8252" y="9116"/>
                    <a:pt x="8424" y="8944"/>
                    <a:pt x="8637" y="8944"/>
                  </a:cubicBezTo>
                  <a:close/>
                  <a:moveTo>
                    <a:pt x="8990" y="14043"/>
                  </a:moveTo>
                  <a:cubicBezTo>
                    <a:pt x="8903" y="14043"/>
                    <a:pt x="8816" y="14076"/>
                    <a:pt x="8750" y="14142"/>
                  </a:cubicBezTo>
                  <a:lnTo>
                    <a:pt x="7661" y="15234"/>
                  </a:lnTo>
                  <a:cubicBezTo>
                    <a:pt x="7528" y="15366"/>
                    <a:pt x="7528" y="15582"/>
                    <a:pt x="7661" y="15715"/>
                  </a:cubicBezTo>
                  <a:cubicBezTo>
                    <a:pt x="7793" y="15848"/>
                    <a:pt x="8009" y="15848"/>
                    <a:pt x="8141" y="15715"/>
                  </a:cubicBezTo>
                  <a:lnTo>
                    <a:pt x="8651" y="15204"/>
                  </a:lnTo>
                  <a:lnTo>
                    <a:pt x="8651" y="17631"/>
                  </a:lnTo>
                  <a:cubicBezTo>
                    <a:pt x="8651" y="17819"/>
                    <a:pt x="8803" y="17971"/>
                    <a:pt x="8990" y="17971"/>
                  </a:cubicBezTo>
                  <a:cubicBezTo>
                    <a:pt x="9178" y="17971"/>
                    <a:pt x="9330" y="17819"/>
                    <a:pt x="9330" y="17631"/>
                  </a:cubicBezTo>
                  <a:lnTo>
                    <a:pt x="9330" y="15204"/>
                  </a:lnTo>
                  <a:lnTo>
                    <a:pt x="9840" y="15715"/>
                  </a:lnTo>
                  <a:cubicBezTo>
                    <a:pt x="9972" y="15848"/>
                    <a:pt x="10188" y="15848"/>
                    <a:pt x="10320" y="15715"/>
                  </a:cubicBezTo>
                  <a:cubicBezTo>
                    <a:pt x="10453" y="15582"/>
                    <a:pt x="10453" y="15366"/>
                    <a:pt x="10320" y="15234"/>
                  </a:cubicBezTo>
                  <a:lnTo>
                    <a:pt x="9234" y="14146"/>
                  </a:lnTo>
                  <a:lnTo>
                    <a:pt x="9230" y="14142"/>
                  </a:lnTo>
                  <a:cubicBezTo>
                    <a:pt x="9180" y="14093"/>
                    <a:pt x="9120" y="14062"/>
                    <a:pt x="9056" y="14049"/>
                  </a:cubicBezTo>
                  <a:cubicBezTo>
                    <a:pt x="9055" y="14049"/>
                    <a:pt x="9055" y="14049"/>
                    <a:pt x="9055" y="14049"/>
                  </a:cubicBezTo>
                  <a:cubicBezTo>
                    <a:pt x="9034" y="14045"/>
                    <a:pt x="9012" y="14043"/>
                    <a:pt x="8990" y="14043"/>
                  </a:cubicBezTo>
                  <a:close/>
                  <a:moveTo>
                    <a:pt x="12595" y="14043"/>
                  </a:moveTo>
                  <a:cubicBezTo>
                    <a:pt x="12508" y="14043"/>
                    <a:pt x="12421" y="14076"/>
                    <a:pt x="12354" y="14142"/>
                  </a:cubicBezTo>
                  <a:lnTo>
                    <a:pt x="11265" y="15234"/>
                  </a:lnTo>
                  <a:cubicBezTo>
                    <a:pt x="11132" y="15366"/>
                    <a:pt x="11132" y="15582"/>
                    <a:pt x="11265" y="15715"/>
                  </a:cubicBezTo>
                  <a:cubicBezTo>
                    <a:pt x="11397" y="15848"/>
                    <a:pt x="11613" y="15848"/>
                    <a:pt x="11745" y="15715"/>
                  </a:cubicBezTo>
                  <a:lnTo>
                    <a:pt x="12255" y="15204"/>
                  </a:lnTo>
                  <a:lnTo>
                    <a:pt x="12255" y="17631"/>
                  </a:lnTo>
                  <a:cubicBezTo>
                    <a:pt x="12255" y="17819"/>
                    <a:pt x="12407" y="17971"/>
                    <a:pt x="12595" y="17971"/>
                  </a:cubicBezTo>
                  <a:cubicBezTo>
                    <a:pt x="12782" y="17971"/>
                    <a:pt x="12934" y="17819"/>
                    <a:pt x="12934" y="17631"/>
                  </a:cubicBezTo>
                  <a:lnTo>
                    <a:pt x="12934" y="15204"/>
                  </a:lnTo>
                  <a:lnTo>
                    <a:pt x="13444" y="15715"/>
                  </a:lnTo>
                  <a:cubicBezTo>
                    <a:pt x="13576" y="15848"/>
                    <a:pt x="13792" y="15848"/>
                    <a:pt x="13924" y="15715"/>
                  </a:cubicBezTo>
                  <a:cubicBezTo>
                    <a:pt x="14057" y="15582"/>
                    <a:pt x="14057" y="15366"/>
                    <a:pt x="13924" y="15234"/>
                  </a:cubicBezTo>
                  <a:lnTo>
                    <a:pt x="12838" y="14146"/>
                  </a:lnTo>
                  <a:lnTo>
                    <a:pt x="12834" y="14142"/>
                  </a:lnTo>
                  <a:cubicBezTo>
                    <a:pt x="12785" y="14093"/>
                    <a:pt x="12724" y="14062"/>
                    <a:pt x="12660" y="14049"/>
                  </a:cubicBezTo>
                  <a:cubicBezTo>
                    <a:pt x="12660" y="14049"/>
                    <a:pt x="12659" y="14049"/>
                    <a:pt x="12659" y="14049"/>
                  </a:cubicBezTo>
                  <a:cubicBezTo>
                    <a:pt x="12638" y="14045"/>
                    <a:pt x="12616" y="14043"/>
                    <a:pt x="12595" y="14043"/>
                  </a:cubicBezTo>
                  <a:close/>
                  <a:moveTo>
                    <a:pt x="7899" y="18749"/>
                  </a:moveTo>
                  <a:cubicBezTo>
                    <a:pt x="7712" y="18749"/>
                    <a:pt x="7559" y="18901"/>
                    <a:pt x="7559" y="19089"/>
                  </a:cubicBezTo>
                  <a:cubicBezTo>
                    <a:pt x="7559" y="19277"/>
                    <a:pt x="7712" y="19429"/>
                    <a:pt x="7899" y="19429"/>
                  </a:cubicBezTo>
                  <a:lnTo>
                    <a:pt x="13680" y="19429"/>
                  </a:lnTo>
                  <a:cubicBezTo>
                    <a:pt x="13867" y="19429"/>
                    <a:pt x="14020" y="19277"/>
                    <a:pt x="14020" y="19089"/>
                  </a:cubicBezTo>
                  <a:cubicBezTo>
                    <a:pt x="14020" y="18901"/>
                    <a:pt x="13867" y="18749"/>
                    <a:pt x="13680" y="18749"/>
                  </a:cubicBezTo>
                  <a:lnTo>
                    <a:pt x="7899" y="18749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Group 8"/>
          <p:cNvGrpSpPr/>
          <p:nvPr/>
        </p:nvGrpSpPr>
        <p:grpSpPr bwMode="auto">
          <a:xfrm>
            <a:off x="5218415" y="3747486"/>
            <a:ext cx="1804194" cy="1028181"/>
            <a:chOff x="10384724" y="10025203"/>
            <a:chExt cx="3608336" cy="2056811"/>
          </a:xfrm>
        </p:grpSpPr>
        <p:sp>
          <p:nvSpPr>
            <p:cNvPr id="60" name="Rectangle 110"/>
            <p:cNvSpPr>
              <a:spLocks noChangeArrowheads="1"/>
            </p:cNvSpPr>
            <p:nvPr/>
          </p:nvSpPr>
          <p:spPr bwMode="auto">
            <a:xfrm>
              <a:off x="10384726" y="10665931"/>
              <a:ext cx="3608334" cy="141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61" name="Text Box 27"/>
            <p:cNvSpPr txBox="1"/>
            <p:nvPr/>
          </p:nvSpPr>
          <p:spPr bwMode="auto">
            <a:xfrm>
              <a:off x="10384724" y="10025203"/>
              <a:ext cx="3608336" cy="595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0" dirty="0">
                  <a:latin typeface="+mn-lt"/>
                  <a:ea typeface="+mn-ea"/>
                  <a:cs typeface="+mn-ea"/>
                  <a:sym typeface="+mn-lt"/>
                </a:rPr>
                <a:t>2018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Group 90"/>
          <p:cNvGrpSpPr/>
          <p:nvPr/>
        </p:nvGrpSpPr>
        <p:grpSpPr bwMode="auto">
          <a:xfrm>
            <a:off x="2132170" y="3789226"/>
            <a:ext cx="1804194" cy="1028180"/>
            <a:chOff x="10384724" y="10025203"/>
            <a:chExt cx="3608336" cy="2056811"/>
          </a:xfrm>
        </p:grpSpPr>
        <p:sp>
          <p:nvSpPr>
            <p:cNvPr id="63" name="Rectangle 91"/>
            <p:cNvSpPr>
              <a:spLocks noChangeArrowheads="1"/>
            </p:cNvSpPr>
            <p:nvPr/>
          </p:nvSpPr>
          <p:spPr bwMode="auto">
            <a:xfrm>
              <a:off x="10384726" y="10665931"/>
              <a:ext cx="3608334" cy="141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 Box 27"/>
            <p:cNvSpPr txBox="1"/>
            <p:nvPr/>
          </p:nvSpPr>
          <p:spPr bwMode="auto">
            <a:xfrm>
              <a:off x="10384724" y="10025203"/>
              <a:ext cx="3608336" cy="595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0" dirty="0">
                  <a:latin typeface="+mn-lt"/>
                  <a:ea typeface="+mn-ea"/>
                  <a:cs typeface="+mn-ea"/>
                  <a:sym typeface="+mn-lt"/>
                </a:rPr>
                <a:t>2016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5" name="Group 105"/>
          <p:cNvGrpSpPr/>
          <p:nvPr/>
        </p:nvGrpSpPr>
        <p:grpSpPr bwMode="auto">
          <a:xfrm>
            <a:off x="8323168" y="3747486"/>
            <a:ext cx="1804194" cy="1028180"/>
            <a:chOff x="10384724" y="10025203"/>
            <a:chExt cx="3608336" cy="2056811"/>
          </a:xfrm>
        </p:grpSpPr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10384726" y="10665931"/>
              <a:ext cx="3608334" cy="141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 Box 27"/>
            <p:cNvSpPr txBox="1"/>
            <p:nvPr/>
          </p:nvSpPr>
          <p:spPr bwMode="auto">
            <a:xfrm>
              <a:off x="10384724" y="10025203"/>
              <a:ext cx="3608336" cy="595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0" dirty="0">
                  <a:latin typeface="+mn-lt"/>
                  <a:ea typeface="+mn-ea"/>
                  <a:cs typeface="+mn-ea"/>
                  <a:sym typeface="+mn-lt"/>
                </a:rPr>
                <a:t>2020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739911" y="2284224"/>
            <a:ext cx="1804194" cy="1027768"/>
            <a:chOff x="3655219" y="815975"/>
            <a:chExt cx="1804194" cy="1027768"/>
          </a:xfrm>
        </p:grpSpPr>
        <p:sp>
          <p:nvSpPr>
            <p:cNvPr id="69" name="Rectangle 123"/>
            <p:cNvSpPr>
              <a:spLocks noChangeArrowheads="1"/>
            </p:cNvSpPr>
            <p:nvPr/>
          </p:nvSpPr>
          <p:spPr bwMode="auto">
            <a:xfrm>
              <a:off x="3655219" y="1135857"/>
              <a:ext cx="18041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 Box 27"/>
            <p:cNvSpPr txBox="1"/>
            <p:nvPr/>
          </p:nvSpPr>
          <p:spPr bwMode="auto">
            <a:xfrm>
              <a:off x="3655219" y="815975"/>
              <a:ext cx="1804194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0" dirty="0">
                  <a:latin typeface="+mn-lt"/>
                  <a:ea typeface="+mn-ea"/>
                  <a:cs typeface="+mn-ea"/>
                  <a:sym typeface="+mn-lt"/>
                </a:rPr>
                <a:t>2017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97057" y="2212976"/>
            <a:ext cx="1804194" cy="1027768"/>
            <a:chOff x="334170" y="2389326"/>
            <a:chExt cx="1804194" cy="1027768"/>
          </a:xfrm>
        </p:grpSpPr>
        <p:sp>
          <p:nvSpPr>
            <p:cNvPr id="72" name="Rectangle 144"/>
            <p:cNvSpPr>
              <a:spLocks noChangeArrowheads="1"/>
            </p:cNvSpPr>
            <p:nvPr/>
          </p:nvSpPr>
          <p:spPr bwMode="auto">
            <a:xfrm>
              <a:off x="334170" y="2709208"/>
              <a:ext cx="18041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amet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consectetur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adipiscing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elit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sed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do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eiusmod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tempor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minim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veniam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quis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nostrud</a:t>
              </a:r>
              <a:endParaRPr lang="en-US" altLang="en-US" sz="1000" b="1" dirty="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 Box 27"/>
            <p:cNvSpPr txBox="1"/>
            <p:nvPr/>
          </p:nvSpPr>
          <p:spPr bwMode="auto">
            <a:xfrm>
              <a:off x="334170" y="2389326"/>
              <a:ext cx="1804194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 dirty="0">
                  <a:latin typeface="+mn-lt"/>
                  <a:ea typeface="+mn-ea"/>
                  <a:cs typeface="+mn-ea"/>
                  <a:sym typeface="+mn-lt"/>
                </a:rPr>
                <a:t>2015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4" name="Group 9"/>
          <p:cNvGrpSpPr/>
          <p:nvPr/>
        </p:nvGrpSpPr>
        <p:grpSpPr bwMode="auto">
          <a:xfrm>
            <a:off x="6781216" y="2339841"/>
            <a:ext cx="1804194" cy="1027971"/>
            <a:chOff x="13492885" y="1631361"/>
            <a:chExt cx="3608336" cy="2055900"/>
          </a:xfrm>
        </p:grpSpPr>
        <p:sp>
          <p:nvSpPr>
            <p:cNvPr id="75" name="Rectangle 151"/>
            <p:cNvSpPr>
              <a:spLocks noChangeArrowheads="1"/>
            </p:cNvSpPr>
            <p:nvPr/>
          </p:nvSpPr>
          <p:spPr bwMode="auto">
            <a:xfrm>
              <a:off x="13492887" y="2271518"/>
              <a:ext cx="3608334" cy="141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76" name="Text Box 27"/>
            <p:cNvSpPr txBox="1"/>
            <p:nvPr/>
          </p:nvSpPr>
          <p:spPr bwMode="auto">
            <a:xfrm>
              <a:off x="13492885" y="1631361"/>
              <a:ext cx="3608336" cy="595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0" dirty="0">
                  <a:latin typeface="+mn-lt"/>
                  <a:ea typeface="+mn-ea"/>
                  <a:cs typeface="+mn-ea"/>
                  <a:sym typeface="+mn-lt"/>
                </a:rPr>
                <a:t>2019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7" name="Group 157"/>
          <p:cNvGrpSpPr/>
          <p:nvPr/>
        </p:nvGrpSpPr>
        <p:grpSpPr bwMode="auto">
          <a:xfrm>
            <a:off x="9979578" y="2355582"/>
            <a:ext cx="1804194" cy="1027971"/>
            <a:chOff x="13492885" y="1631361"/>
            <a:chExt cx="3608336" cy="2055900"/>
          </a:xfrm>
        </p:grpSpPr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>
              <a:off x="13492887" y="2271518"/>
              <a:ext cx="3608334" cy="141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 b="1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 Box 27"/>
            <p:cNvSpPr txBox="1"/>
            <p:nvPr/>
          </p:nvSpPr>
          <p:spPr bwMode="auto">
            <a:xfrm>
              <a:off x="13492885" y="1631361"/>
              <a:ext cx="3608336" cy="595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0" dirty="0">
                  <a:latin typeface="+mn-lt"/>
                  <a:ea typeface="+mn-ea"/>
                  <a:cs typeface="+mn-ea"/>
                  <a:sym typeface="+mn-lt"/>
                </a:rPr>
                <a:t>2021</a:t>
              </a:r>
              <a:r>
                <a:rPr lang="zh-CN" altLang="en-US" sz="1600" b="0" dirty="0"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6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81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b094f28e-28e0-4fba-a3b4-38160391f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7057" y="2041071"/>
            <a:ext cx="11097594" cy="3819245"/>
            <a:chOff x="728602" y="1527629"/>
            <a:chExt cx="11049645" cy="3802743"/>
          </a:xfrm>
        </p:grpSpPr>
        <p:sp>
          <p:nvSpPr>
            <p:cNvPr id="4" name="iṥḻîḍe"/>
            <p:cNvSpPr/>
            <p:nvPr/>
          </p:nvSpPr>
          <p:spPr>
            <a:xfrm>
              <a:off x="3007144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Conveniently procrastinate client-centric technology via highly efficient manufactured products.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íşľiďê"/>
            <p:cNvSpPr/>
            <p:nvPr/>
          </p:nvSpPr>
          <p:spPr>
            <a:xfrm>
              <a:off x="525978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Conveniently procrastinate client-centric technology via highly efficient manufactured products.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ïSlíḑê"/>
            <p:cNvSpPr/>
            <p:nvPr/>
          </p:nvSpPr>
          <p:spPr>
            <a:xfrm>
              <a:off x="754608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Conveniently procrastinate client-centric technology via highly efficient manufactured products.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ïsḻîďé"/>
            <p:cNvSpPr/>
            <p:nvPr/>
          </p:nvSpPr>
          <p:spPr>
            <a:xfrm>
              <a:off x="72860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Conveniently procrastinate client-centric technology via highly efficient manufactured products.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íṧḷiḋe"/>
            <p:cNvSpPr/>
            <p:nvPr/>
          </p:nvSpPr>
          <p:spPr>
            <a:xfrm>
              <a:off x="2292446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9" name="íṥḻîďê"/>
            <p:cNvSpPr/>
            <p:nvPr/>
          </p:nvSpPr>
          <p:spPr>
            <a:xfrm>
              <a:off x="2292446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0" name="ïṡḷiḓê"/>
            <p:cNvSpPr/>
            <p:nvPr/>
          </p:nvSpPr>
          <p:spPr>
            <a:xfrm>
              <a:off x="312146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ï$ļîḓe"/>
            <p:cNvSpPr/>
            <p:nvPr/>
          </p:nvSpPr>
          <p:spPr>
            <a:xfrm>
              <a:off x="312146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2" name="íṣ1íḋé"/>
            <p:cNvSpPr/>
            <p:nvPr/>
          </p:nvSpPr>
          <p:spPr>
            <a:xfrm>
              <a:off x="4586030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3" name="îṩļiḋé"/>
            <p:cNvSpPr/>
            <p:nvPr/>
          </p:nvSpPr>
          <p:spPr>
            <a:xfrm>
              <a:off x="4586030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4" name="ísļíḓè"/>
            <p:cNvSpPr/>
            <p:nvPr/>
          </p:nvSpPr>
          <p:spPr>
            <a:xfrm>
              <a:off x="541182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5" name="iś1îḍe"/>
            <p:cNvSpPr/>
            <p:nvPr/>
          </p:nvSpPr>
          <p:spPr>
            <a:xfrm>
              <a:off x="541182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6" name="iṧľiḑé"/>
            <p:cNvSpPr/>
            <p:nvPr/>
          </p:nvSpPr>
          <p:spPr>
            <a:xfrm>
              <a:off x="6860496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7" name="iŝ1îḓé"/>
            <p:cNvSpPr/>
            <p:nvPr/>
          </p:nvSpPr>
          <p:spPr>
            <a:xfrm>
              <a:off x="6860496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8" name="islíďè"/>
            <p:cNvSpPr/>
            <p:nvPr/>
          </p:nvSpPr>
          <p:spPr>
            <a:xfrm>
              <a:off x="7686289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19" name="iṧ1iḓé"/>
            <p:cNvSpPr/>
            <p:nvPr/>
          </p:nvSpPr>
          <p:spPr>
            <a:xfrm>
              <a:off x="7686289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0" name="iṣľiḑè"/>
            <p:cNvSpPr/>
            <p:nvPr/>
          </p:nvSpPr>
          <p:spPr>
            <a:xfrm>
              <a:off x="2397344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1" name="iṧlïdé"/>
            <p:cNvSpPr/>
            <p:nvPr/>
          </p:nvSpPr>
          <p:spPr>
            <a:xfrm>
              <a:off x="2397344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2" name="iṥḻïďé"/>
            <p:cNvSpPr/>
            <p:nvPr/>
          </p:nvSpPr>
          <p:spPr>
            <a:xfrm>
              <a:off x="4658305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3" name="îşlïdé"/>
            <p:cNvSpPr/>
            <p:nvPr/>
          </p:nvSpPr>
          <p:spPr>
            <a:xfrm>
              <a:off x="4658305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4" name="iṧľîḍé"/>
            <p:cNvSpPr/>
            <p:nvPr/>
          </p:nvSpPr>
          <p:spPr>
            <a:xfrm>
              <a:off x="6958715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5" name="is1ïďê"/>
            <p:cNvSpPr/>
            <p:nvPr/>
          </p:nvSpPr>
          <p:spPr>
            <a:xfrm>
              <a:off x="6958715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6" name="íšlîḍe"/>
            <p:cNvSpPr/>
            <p:nvPr/>
          </p:nvSpPr>
          <p:spPr>
            <a:xfrm>
              <a:off x="728602" y="3740544"/>
              <a:ext cx="1968024" cy="60350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2016</a:t>
              </a:r>
              <a:r>
                <a:rPr lang="zh-CN" altLang="en-US" sz="2000" dirty="0">
                  <a:cs typeface="+mn-ea"/>
                  <a:sym typeface="+mn-lt"/>
                </a:rPr>
                <a:t>年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7" name="îśḻîḋè"/>
            <p:cNvSpPr/>
            <p:nvPr/>
          </p:nvSpPr>
          <p:spPr>
            <a:xfrm>
              <a:off x="3003068" y="3740544"/>
              <a:ext cx="1968024" cy="603504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2017</a:t>
              </a:r>
              <a:r>
                <a:rPr lang="zh-CN" altLang="en-US" sz="2000" dirty="0">
                  <a:cs typeface="+mn-ea"/>
                  <a:sym typeface="+mn-lt"/>
                </a:rPr>
                <a:t>年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8" name="î$ḷíḑê"/>
            <p:cNvSpPr/>
            <p:nvPr/>
          </p:nvSpPr>
          <p:spPr>
            <a:xfrm>
              <a:off x="5265698" y="3740544"/>
              <a:ext cx="1968024" cy="603504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2018</a:t>
              </a:r>
              <a:r>
                <a:rPr lang="zh-CN" altLang="en-US" sz="2000" dirty="0">
                  <a:cs typeface="+mn-ea"/>
                  <a:sym typeface="+mn-lt"/>
                </a:rPr>
                <a:t>年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9" name="í$ļïdê"/>
            <p:cNvSpPr/>
            <p:nvPr/>
          </p:nvSpPr>
          <p:spPr>
            <a:xfrm>
              <a:off x="7546080" y="3740544"/>
              <a:ext cx="1968024" cy="603504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2019</a:t>
              </a:r>
              <a:r>
                <a:rPr lang="zh-CN" altLang="en-US" sz="2000" dirty="0">
                  <a:cs typeface="+mn-ea"/>
                  <a:sym typeface="+mn-lt"/>
                </a:rPr>
                <a:t>年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30" name="iṥľîḓe"/>
            <p:cNvSpPr/>
            <p:nvPr/>
          </p:nvSpPr>
          <p:spPr>
            <a:xfrm>
              <a:off x="814071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COSTUMER GIFTS</a:t>
              </a:r>
              <a:endParaRPr lang="en-US" altLang="zh-CN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1" name="îṡḷïḑe"/>
            <p:cNvSpPr/>
            <p:nvPr/>
          </p:nvSpPr>
          <p:spPr>
            <a:xfrm>
              <a:off x="3095572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altLang="zh-CN" sz="1600" dirty="0">
                  <a:solidFill>
                    <a:schemeClr val="accent2"/>
                  </a:solidFill>
                  <a:cs typeface="+mn-ea"/>
                  <a:sym typeface="+mn-lt"/>
                </a:rPr>
                <a:t>COSTUMER GIFTS</a:t>
              </a:r>
              <a:endParaRPr lang="en-US" altLang="zh-CN" sz="16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32" name="íšļíḍê"/>
            <p:cNvSpPr/>
            <p:nvPr/>
          </p:nvSpPr>
          <p:spPr>
            <a:xfrm>
              <a:off x="5348208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altLang="zh-CN" sz="1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COSTUMER GIFTS</a:t>
              </a:r>
              <a:endParaRPr lang="zh-CN" altLang="en-US" sz="1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îṡļide"/>
            <p:cNvSpPr/>
            <p:nvPr/>
          </p:nvSpPr>
          <p:spPr>
            <a:xfrm>
              <a:off x="763154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altLang="zh-CN" sz="1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COSTUMER GIFTS</a:t>
              </a:r>
              <a:endPara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ïṣļiḑé"/>
            <p:cNvSpPr/>
            <p:nvPr/>
          </p:nvSpPr>
          <p:spPr bwMode="auto">
            <a:xfrm>
              <a:off x="1378289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35" name="íṡḷíḑê"/>
            <p:cNvSpPr>
              <a:spLocks noChangeAspect="1"/>
            </p:cNvSpPr>
            <p:nvPr/>
          </p:nvSpPr>
          <p:spPr bwMode="auto">
            <a:xfrm>
              <a:off x="8259815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36" name="îšļïḋê"/>
            <p:cNvSpPr/>
            <p:nvPr/>
          </p:nvSpPr>
          <p:spPr bwMode="auto">
            <a:xfrm>
              <a:off x="3741740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37" name="îṣļîdé"/>
            <p:cNvSpPr/>
            <p:nvPr/>
          </p:nvSpPr>
          <p:spPr bwMode="auto">
            <a:xfrm>
              <a:off x="5975548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38" name="íSḷîḋé"/>
            <p:cNvSpPr/>
            <p:nvPr/>
          </p:nvSpPr>
          <p:spPr>
            <a:xfrm>
              <a:off x="9804305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Conveniently procrastinate client-centric technology via highly efficient manufactured products.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iSľiḓe"/>
            <p:cNvSpPr/>
            <p:nvPr/>
          </p:nvSpPr>
          <p:spPr>
            <a:xfrm>
              <a:off x="9118721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40" name="íśḷiḑè"/>
            <p:cNvSpPr/>
            <p:nvPr/>
          </p:nvSpPr>
          <p:spPr>
            <a:xfrm>
              <a:off x="9118721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41" name="iSlîḑé"/>
            <p:cNvSpPr/>
            <p:nvPr/>
          </p:nvSpPr>
          <p:spPr>
            <a:xfrm>
              <a:off x="994451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42" name="íŝlïḍè"/>
            <p:cNvSpPr/>
            <p:nvPr/>
          </p:nvSpPr>
          <p:spPr>
            <a:xfrm>
              <a:off x="994451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43" name="îsļïďé"/>
            <p:cNvSpPr/>
            <p:nvPr/>
          </p:nvSpPr>
          <p:spPr>
            <a:xfrm>
              <a:off x="9216940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44" name="ïŝliḋé"/>
            <p:cNvSpPr/>
            <p:nvPr/>
          </p:nvSpPr>
          <p:spPr>
            <a:xfrm>
              <a:off x="9216940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45" name="íṥ1íḍê"/>
            <p:cNvSpPr/>
            <p:nvPr/>
          </p:nvSpPr>
          <p:spPr>
            <a:xfrm>
              <a:off x="9804305" y="3740544"/>
              <a:ext cx="1968024" cy="603504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2020</a:t>
              </a:r>
              <a:r>
                <a:rPr lang="zh-CN" altLang="en-US" sz="2000" dirty="0">
                  <a:cs typeface="+mn-ea"/>
                  <a:sym typeface="+mn-lt"/>
                </a:rPr>
                <a:t>年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46" name="iṣ1íḍe"/>
            <p:cNvSpPr/>
            <p:nvPr/>
          </p:nvSpPr>
          <p:spPr>
            <a:xfrm>
              <a:off x="9889774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altLang="zh-CN" sz="1600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COSTUMER GIFTS</a:t>
              </a:r>
              <a:endParaRPr lang="zh-CN" altLang="en-US" sz="1600" dirty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íṣľíḍé"/>
            <p:cNvSpPr>
              <a:spLocks noChangeAspect="1"/>
            </p:cNvSpPr>
            <p:nvPr/>
          </p:nvSpPr>
          <p:spPr bwMode="auto">
            <a:xfrm>
              <a:off x="10518040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354225" y="3234292"/>
            <a:ext cx="5016361" cy="1017069"/>
            <a:chOff x="6354225" y="3234292"/>
            <a:chExt cx="5016361" cy="1017069"/>
          </a:xfrm>
        </p:grpSpPr>
        <p:sp>
          <p:nvSpPr>
            <p:cNvPr id="16" name="ïŝļíḍe"/>
            <p:cNvSpPr/>
            <p:nvPr/>
          </p:nvSpPr>
          <p:spPr bwMode="auto">
            <a:xfrm>
              <a:off x="6596935" y="3234292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iślîdê"/>
            <p:cNvSpPr/>
            <p:nvPr/>
          </p:nvSpPr>
          <p:spPr bwMode="auto">
            <a:xfrm>
              <a:off x="7727536" y="3234292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ï$ľîḑè"/>
            <p:cNvSpPr/>
            <p:nvPr/>
          </p:nvSpPr>
          <p:spPr bwMode="auto">
            <a:xfrm rot="16200000">
              <a:off x="6307995" y="3650366"/>
              <a:ext cx="277382" cy="184922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0" name="íşľiḑê"/>
            <p:cNvSpPr txBox="1"/>
            <p:nvPr/>
          </p:nvSpPr>
          <p:spPr>
            <a:xfrm flipH="1">
              <a:off x="6822936" y="3556100"/>
              <a:ext cx="716414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2019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354225" y="1962956"/>
            <a:ext cx="5016361" cy="1017069"/>
            <a:chOff x="6354225" y="1962956"/>
            <a:chExt cx="5016361" cy="1017069"/>
          </a:xfrm>
        </p:grpSpPr>
        <p:sp>
          <p:nvSpPr>
            <p:cNvPr id="10" name="ïṡlîḓè"/>
            <p:cNvSpPr/>
            <p:nvPr/>
          </p:nvSpPr>
          <p:spPr bwMode="auto">
            <a:xfrm>
              <a:off x="6596935" y="1962956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ïṩ1îďê"/>
            <p:cNvSpPr/>
            <p:nvPr/>
          </p:nvSpPr>
          <p:spPr bwMode="auto">
            <a:xfrm>
              <a:off x="7727536" y="1962956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" name="iṡ1ïdé"/>
            <p:cNvSpPr/>
            <p:nvPr/>
          </p:nvSpPr>
          <p:spPr bwMode="auto">
            <a:xfrm rot="16200000">
              <a:off x="6307995" y="2379030"/>
              <a:ext cx="277382" cy="184922"/>
            </a:xfrm>
            <a:prstGeom prst="triangl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6" name="iṥľîḍe"/>
            <p:cNvSpPr txBox="1"/>
            <p:nvPr/>
          </p:nvSpPr>
          <p:spPr>
            <a:xfrm flipH="1">
              <a:off x="6818801" y="2284763"/>
              <a:ext cx="771365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î$ḻíḑê"/>
          <p:cNvGrpSpPr/>
          <p:nvPr/>
        </p:nvGrpSpPr>
        <p:grpSpPr>
          <a:xfrm>
            <a:off x="7776670" y="2038422"/>
            <a:ext cx="3398698" cy="1195870"/>
            <a:chOff x="8601584" y="1451933"/>
            <a:chExt cx="2592184" cy="1195870"/>
          </a:xfrm>
        </p:grpSpPr>
        <p:sp>
          <p:nvSpPr>
            <p:cNvPr id="56" name="íślidé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432000" tIns="0" rIns="216000" bIns="0" anchor="ctr" anchorCtr="0">
              <a:normAutofit/>
            </a:bodyPr>
            <a:lstStyle/>
            <a:p>
              <a:pPr algn="l" latinLnBrk="0"/>
              <a:r>
                <a:rPr lang="en-US" altLang="zh-CN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COSTUMER GIFTS</a:t>
              </a:r>
              <a:endParaRPr lang="zh-CN" altLang="en-US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57" name="iṧḷïďe"/>
            <p:cNvSpPr txBox="1"/>
            <p:nvPr/>
          </p:nvSpPr>
          <p:spPr bwMode="auto">
            <a:xfrm>
              <a:off x="8601585" y="1761891"/>
              <a:ext cx="2592183" cy="885912"/>
            </a:xfrm>
            <a:prstGeom prst="rect">
              <a:avLst/>
            </a:prstGeom>
            <a:noFill/>
          </p:spPr>
          <p:txBody>
            <a:bodyPr wrap="square" lIns="432000" tIns="0" rIns="216000" bIns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Lorem ipsum dolor sit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amet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consectetur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adipiscing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elit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sed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do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eiusmod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tempor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incididunt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ut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labore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et dolore magna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aliqua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. Ut </a:t>
              </a:r>
              <a:br>
                <a:rPr lang="zh-CN" altLang="en-US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</a:br>
              <a:endParaRPr lang="zh-CN" altLang="en-US" sz="900" b="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1414" y="1350403"/>
            <a:ext cx="4980357" cy="1017069"/>
            <a:chOff x="821414" y="1350403"/>
            <a:chExt cx="4980357" cy="1017069"/>
          </a:xfrm>
        </p:grpSpPr>
        <p:sp>
          <p:nvSpPr>
            <p:cNvPr id="7" name="íśļíḑe"/>
            <p:cNvSpPr/>
            <p:nvPr/>
          </p:nvSpPr>
          <p:spPr bwMode="auto">
            <a:xfrm flipH="1">
              <a:off x="821414" y="1350403"/>
              <a:ext cx="4737647" cy="101706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" name="ïsļidê"/>
            <p:cNvSpPr/>
            <p:nvPr/>
          </p:nvSpPr>
          <p:spPr bwMode="auto">
            <a:xfrm flipH="1">
              <a:off x="4289317" y="1350403"/>
              <a:ext cx="277960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9" name="iṣľîḑe"/>
            <p:cNvSpPr/>
            <p:nvPr/>
          </p:nvSpPr>
          <p:spPr bwMode="auto">
            <a:xfrm rot="5400000" flipH="1">
              <a:off x="5570619" y="1766477"/>
              <a:ext cx="277382" cy="184922"/>
            </a:xfrm>
            <a:prstGeom prst="triangle">
              <a:avLst/>
            </a:prstGeom>
            <a:solidFill>
              <a:schemeClr val="accent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9" name="îṩḷîḍê"/>
            <p:cNvSpPr txBox="1"/>
            <p:nvPr/>
          </p:nvSpPr>
          <p:spPr>
            <a:xfrm>
              <a:off x="4637838" y="1672210"/>
              <a:ext cx="726224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2016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íṩḷídé"/>
            <p:cNvGrpSpPr/>
            <p:nvPr/>
          </p:nvGrpSpPr>
          <p:grpSpPr>
            <a:xfrm>
              <a:off x="821414" y="1403806"/>
              <a:ext cx="3467904" cy="866137"/>
              <a:chOff x="860768" y="1620751"/>
              <a:chExt cx="3467904" cy="866137"/>
            </a:xfrm>
          </p:grpSpPr>
          <p:sp>
            <p:nvSpPr>
              <p:cNvPr id="54" name="íṣlíďe"/>
              <p:cNvSpPr txBox="1"/>
              <p:nvPr/>
            </p:nvSpPr>
            <p:spPr bwMode="auto">
              <a:xfrm>
                <a:off x="1415480" y="1620751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pPr algn="r" latinLnBrk="0"/>
                <a:r>
                  <a:rPr lang="en-US" altLang="zh-CN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COSTUMER GIFTS</a:t>
                </a:r>
                <a:endParaRPr lang="zh-CN" altLang="en-US" dirty="0">
                  <a:solidFill>
                    <a:schemeClr val="bg1"/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55" name="íS1ïḓe"/>
              <p:cNvSpPr txBox="1"/>
              <p:nvPr/>
            </p:nvSpPr>
            <p:spPr bwMode="auto">
              <a:xfrm>
                <a:off x="860768" y="1930709"/>
                <a:ext cx="3467904" cy="556179"/>
              </a:xfrm>
              <a:prstGeom prst="rect">
                <a:avLst/>
              </a:prstGeom>
              <a:noFill/>
            </p:spPr>
            <p:txBody>
              <a:bodyPr wrap="square" lIns="360000" tIns="0" rIns="216000" bIns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Lorem ipsum dolor sit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amet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consectetur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adipiscing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elit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sed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do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eiusmod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tempor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incididunt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ut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labore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et dolore magna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aliqua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. Ut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enim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ad minim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veniam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quis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nostrud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exercitation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ullamco</a:t>
                </a:r>
                <a:endPara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ïŝḻíḓé"/>
          <p:cNvGrpSpPr/>
          <p:nvPr/>
        </p:nvGrpSpPr>
        <p:grpSpPr>
          <a:xfrm>
            <a:off x="7776670" y="3309758"/>
            <a:ext cx="3398698" cy="1195870"/>
            <a:chOff x="8601584" y="1451933"/>
            <a:chExt cx="2592184" cy="1195870"/>
          </a:xfrm>
        </p:grpSpPr>
        <p:sp>
          <p:nvSpPr>
            <p:cNvPr id="52" name="işļíḍê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432000" tIns="0" rIns="360000" bIns="0" anchor="ctr" anchorCtr="0">
              <a:normAutofit/>
            </a:bodyPr>
            <a:lstStyle/>
            <a:p>
              <a:pPr algn="l" latinLnBrk="0"/>
              <a:r>
                <a:rPr lang="en-US" altLang="zh-CN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COSTUMER GIFTS</a:t>
              </a:r>
              <a:endParaRPr lang="zh-CN" altLang="en-US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53" name="iṧḷïḋè"/>
            <p:cNvSpPr txBox="1"/>
            <p:nvPr/>
          </p:nvSpPr>
          <p:spPr bwMode="auto">
            <a:xfrm>
              <a:off x="8601585" y="1761891"/>
              <a:ext cx="2592183" cy="885912"/>
            </a:xfrm>
            <a:prstGeom prst="rect">
              <a:avLst/>
            </a:prstGeom>
            <a:noFill/>
          </p:spPr>
          <p:txBody>
            <a:bodyPr wrap="square" lIns="432000" tIns="0" rIns="360000" bIns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Lorem ipsum dolor sit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amet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consectetur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adipiscing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elit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sed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do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eiusmod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tempor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incididunt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ut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labore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et dolore magna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aliqua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. Ut </a:t>
              </a:r>
              <a:br>
                <a:rPr lang="zh-CN" altLang="en-US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</a:br>
              <a:endParaRPr lang="zh-CN" altLang="en-US" sz="900" b="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21414" y="2621739"/>
            <a:ext cx="4980357" cy="1017069"/>
            <a:chOff x="821414" y="2621739"/>
            <a:chExt cx="4980357" cy="1017069"/>
          </a:xfrm>
        </p:grpSpPr>
        <p:sp>
          <p:nvSpPr>
            <p:cNvPr id="13" name="i$ľîḍe"/>
            <p:cNvSpPr/>
            <p:nvPr/>
          </p:nvSpPr>
          <p:spPr bwMode="auto">
            <a:xfrm flipH="1">
              <a:off x="821414" y="2621739"/>
              <a:ext cx="4737647" cy="101706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" name="iṣlîḋe"/>
            <p:cNvSpPr/>
            <p:nvPr/>
          </p:nvSpPr>
          <p:spPr bwMode="auto">
            <a:xfrm flipH="1">
              <a:off x="4285845" y="2621739"/>
              <a:ext cx="277960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" name="işľide"/>
            <p:cNvSpPr/>
            <p:nvPr/>
          </p:nvSpPr>
          <p:spPr bwMode="auto">
            <a:xfrm rot="5400000" flipH="1">
              <a:off x="5570619" y="3037813"/>
              <a:ext cx="277382" cy="184922"/>
            </a:xfrm>
            <a:prstGeom prst="triangl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33" name="íṣliḍê"/>
            <p:cNvSpPr txBox="1"/>
            <p:nvPr/>
          </p:nvSpPr>
          <p:spPr>
            <a:xfrm>
              <a:off x="4657898" y="2943547"/>
              <a:ext cx="742511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2018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iŝļíḍè"/>
            <p:cNvGrpSpPr/>
            <p:nvPr/>
          </p:nvGrpSpPr>
          <p:grpSpPr>
            <a:xfrm>
              <a:off x="821414" y="2669493"/>
              <a:ext cx="3467904" cy="866137"/>
              <a:chOff x="839416" y="2537085"/>
              <a:chExt cx="3467904" cy="866137"/>
            </a:xfrm>
          </p:grpSpPr>
          <p:sp>
            <p:nvSpPr>
              <p:cNvPr id="50" name="ïSľïḍé"/>
              <p:cNvSpPr txBox="1"/>
              <p:nvPr/>
            </p:nvSpPr>
            <p:spPr bwMode="auto">
              <a:xfrm>
                <a:off x="1394128" y="2537085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pPr algn="r" latinLnBrk="0"/>
                <a:r>
                  <a:rPr lang="en-US" altLang="zh-CN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COSTUMER GIFTS</a:t>
                </a:r>
                <a:endParaRPr lang="zh-CN" altLang="en-US" dirty="0">
                  <a:solidFill>
                    <a:schemeClr val="bg1"/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51" name="íṡľïdè"/>
              <p:cNvSpPr txBox="1"/>
              <p:nvPr/>
            </p:nvSpPr>
            <p:spPr bwMode="auto">
              <a:xfrm>
                <a:off x="839416" y="2847043"/>
                <a:ext cx="3467904" cy="556179"/>
              </a:xfrm>
              <a:prstGeom prst="rect">
                <a:avLst/>
              </a:prstGeom>
              <a:noFill/>
            </p:spPr>
            <p:txBody>
              <a:bodyPr wrap="square" lIns="360000" tIns="0" rIns="216000" bIns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Lorem ipsum dolor sit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amet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consectetur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adipiscing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elit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sed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do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eiusmod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tempor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incididunt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ut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labore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et dolore magna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aliqua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. Ut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enim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ad minim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veniam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quis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nostrud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exercitation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ullamco</a:t>
                </a:r>
                <a:endPara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21414" y="3879207"/>
            <a:ext cx="4980357" cy="1017069"/>
            <a:chOff x="821414" y="3879207"/>
            <a:chExt cx="4980357" cy="1017069"/>
          </a:xfrm>
        </p:grpSpPr>
        <p:sp>
          <p:nvSpPr>
            <p:cNvPr id="19" name="ïṩḻíḑe"/>
            <p:cNvSpPr/>
            <p:nvPr/>
          </p:nvSpPr>
          <p:spPr bwMode="auto">
            <a:xfrm flipH="1">
              <a:off x="821414" y="3879207"/>
              <a:ext cx="4737647" cy="101706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0" name="is1ïḍê"/>
            <p:cNvSpPr/>
            <p:nvPr/>
          </p:nvSpPr>
          <p:spPr bwMode="auto">
            <a:xfrm flipH="1">
              <a:off x="4285845" y="3879207"/>
              <a:ext cx="277960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1" name="íşlïḓè"/>
            <p:cNvSpPr/>
            <p:nvPr/>
          </p:nvSpPr>
          <p:spPr bwMode="auto">
            <a:xfrm rot="5400000" flipH="1">
              <a:off x="5570619" y="4295281"/>
              <a:ext cx="277382" cy="184922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5" name="îṩľiḋé"/>
            <p:cNvSpPr txBox="1"/>
            <p:nvPr/>
          </p:nvSpPr>
          <p:spPr>
            <a:xfrm>
              <a:off x="4646227" y="4201014"/>
              <a:ext cx="742511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2020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îṩļîdè"/>
            <p:cNvSpPr txBox="1"/>
            <p:nvPr/>
          </p:nvSpPr>
          <p:spPr bwMode="auto">
            <a:xfrm>
              <a:off x="1376126" y="390977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216000" bIns="0" anchor="ctr" anchorCtr="0">
              <a:normAutofit/>
            </a:bodyPr>
            <a:lstStyle/>
            <a:p>
              <a:pPr algn="r" latinLnBrk="0"/>
              <a:r>
                <a:rPr lang="en-US" altLang="zh-CN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COSTUMER GIFTS</a:t>
              </a:r>
              <a:endParaRPr lang="zh-CN" altLang="en-US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45" name="ïŝļide"/>
            <p:cNvSpPr txBox="1"/>
            <p:nvPr/>
          </p:nvSpPr>
          <p:spPr bwMode="auto">
            <a:xfrm>
              <a:off x="821414" y="4219728"/>
              <a:ext cx="3467904" cy="556179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Lorem ipsum dolor sit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amet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consectetur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adipiscing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elit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sed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do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eiusmod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tempor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incididunt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ut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labore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et dolore magna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aliqua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. Ut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enim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ad minim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veniam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,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quis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nostrud</a:t>
              </a:r>
              <a:r>
                <a:rPr lang="en-US" altLang="zh-CN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 exercitation </a:t>
              </a:r>
              <a:r>
                <a:rPr lang="en-US" altLang="zh-CN" sz="900" b="0" dirty="0" err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ullamco</a:t>
              </a:r>
              <a:endParaRPr lang="en-US" altLang="zh-CN" sz="900" b="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54225" y="4509481"/>
            <a:ext cx="5016361" cy="1092535"/>
            <a:chOff x="6354225" y="4509481"/>
            <a:chExt cx="5016361" cy="1092535"/>
          </a:xfrm>
        </p:grpSpPr>
        <p:sp>
          <p:nvSpPr>
            <p:cNvPr id="4" name="îşḷiḋé"/>
            <p:cNvSpPr/>
            <p:nvPr/>
          </p:nvSpPr>
          <p:spPr bwMode="auto">
            <a:xfrm>
              <a:off x="6596935" y="4509481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" name="ïśļíḑé"/>
            <p:cNvSpPr/>
            <p:nvPr/>
          </p:nvSpPr>
          <p:spPr bwMode="auto">
            <a:xfrm>
              <a:off x="7727536" y="4509481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îsľiḑè"/>
            <p:cNvSpPr/>
            <p:nvPr/>
          </p:nvSpPr>
          <p:spPr bwMode="auto">
            <a:xfrm rot="16200000">
              <a:off x="6307995" y="4925555"/>
              <a:ext cx="277382" cy="184922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4" name="ïṩļíďe"/>
            <p:cNvSpPr txBox="1"/>
            <p:nvPr/>
          </p:nvSpPr>
          <p:spPr>
            <a:xfrm flipH="1">
              <a:off x="6804585" y="4831289"/>
              <a:ext cx="692818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2021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ïŝ1îdè"/>
            <p:cNvGrpSpPr/>
            <p:nvPr/>
          </p:nvGrpSpPr>
          <p:grpSpPr>
            <a:xfrm>
              <a:off x="7776670" y="4584947"/>
              <a:ext cx="3398698" cy="1017069"/>
              <a:chOff x="8601584" y="1451933"/>
              <a:chExt cx="2592184" cy="1017069"/>
            </a:xfrm>
          </p:grpSpPr>
          <p:sp>
            <p:nvSpPr>
              <p:cNvPr id="48" name="iṧľïḓe"/>
              <p:cNvSpPr txBox="1"/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en-US" altLang="zh-CN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COSTUMER GIFTS</a:t>
                </a:r>
                <a:endParaRPr lang="zh-CN" altLang="en-US" dirty="0">
                  <a:solidFill>
                    <a:schemeClr val="bg1"/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49" name="íṣľïḍê"/>
              <p:cNvSpPr txBox="1"/>
              <p:nvPr/>
            </p:nvSpPr>
            <p:spPr bwMode="auto">
              <a:xfrm>
                <a:off x="8601585" y="1761891"/>
                <a:ext cx="2592183" cy="707111"/>
              </a:xfrm>
              <a:prstGeom prst="rect">
                <a:avLst/>
              </a:prstGeom>
              <a:noFill/>
            </p:spPr>
            <p:txBody>
              <a:bodyPr wrap="square" lIns="432000" tIns="0" rIns="36000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Lorem ipsum dolor sit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amet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consectetur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adipiscing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elit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,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sed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do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eiusmod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tempor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incididunt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ut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labore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 et dolore magna </a:t>
                </a:r>
                <a:r>
                  <a:rPr lang="en-US" altLang="zh-CN" sz="900" b="0" dirty="0" err="1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aliqua</a:t>
                </a:r>
                <a:r>
                  <a:rPr lang="en-US" altLang="zh-CN" sz="900" b="0" dirty="0">
                    <a:solidFill>
                      <a:schemeClr val="bg1"/>
                    </a:solidFill>
                    <a:effectLst/>
                    <a:cs typeface="+mn-ea"/>
                    <a:sym typeface="+mn-lt"/>
                  </a:rPr>
                  <a:t>. Ut </a:t>
                </a:r>
                <a:endParaRPr lang="zh-CN" altLang="en-US" sz="900" b="0" dirty="0">
                  <a:solidFill>
                    <a:schemeClr val="bg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5760934" y="1697131"/>
            <a:ext cx="631816" cy="4376405"/>
            <a:chOff x="5760934" y="1697131"/>
            <a:chExt cx="631816" cy="4376405"/>
          </a:xfrm>
        </p:grpSpPr>
        <p:cxnSp>
          <p:nvCxnSpPr>
            <p:cNvPr id="22" name="Straight Connector 91"/>
            <p:cNvCxnSpPr/>
            <p:nvPr/>
          </p:nvCxnSpPr>
          <p:spPr>
            <a:xfrm rot="5400000">
              <a:off x="5910413" y="5329878"/>
              <a:ext cx="332859" cy="192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ṣḻíḍe"/>
            <p:cNvSpPr/>
            <p:nvPr/>
          </p:nvSpPr>
          <p:spPr bwMode="auto">
            <a:xfrm>
              <a:off x="5938151" y="4875472"/>
              <a:ext cx="277382" cy="2773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26" name="Straight Connector 98"/>
            <p:cNvCxnSpPr/>
            <p:nvPr/>
          </p:nvCxnSpPr>
          <p:spPr>
            <a:xfrm rot="5400000">
              <a:off x="5910413" y="4694210"/>
              <a:ext cx="332859" cy="1927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ŝlîḋè"/>
            <p:cNvSpPr/>
            <p:nvPr/>
          </p:nvSpPr>
          <p:spPr bwMode="auto">
            <a:xfrm>
              <a:off x="5938151" y="4239804"/>
              <a:ext cx="277382" cy="27738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28" name="Straight Connector 101"/>
            <p:cNvCxnSpPr/>
            <p:nvPr/>
          </p:nvCxnSpPr>
          <p:spPr>
            <a:xfrm rot="5400000">
              <a:off x="5910413" y="4058542"/>
              <a:ext cx="332859" cy="1927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ïsḻíḍe"/>
            <p:cNvSpPr/>
            <p:nvPr/>
          </p:nvSpPr>
          <p:spPr bwMode="auto">
            <a:xfrm>
              <a:off x="5938151" y="3604136"/>
              <a:ext cx="277382" cy="27738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31" name="Straight Connector 106"/>
            <p:cNvCxnSpPr/>
            <p:nvPr/>
          </p:nvCxnSpPr>
          <p:spPr>
            <a:xfrm rot="5400000">
              <a:off x="5910413" y="3422874"/>
              <a:ext cx="332859" cy="1927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îṩ1ïḍe"/>
            <p:cNvSpPr/>
            <p:nvPr/>
          </p:nvSpPr>
          <p:spPr bwMode="auto">
            <a:xfrm>
              <a:off x="5938151" y="2968468"/>
              <a:ext cx="277382" cy="27738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34" name="Straight Connector 111"/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/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37" name="Straight Connector 116"/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ṡ1îdê"/>
            <p:cNvSpPr/>
            <p:nvPr/>
          </p:nvSpPr>
          <p:spPr bwMode="auto">
            <a:xfrm>
              <a:off x="5938151" y="1697131"/>
              <a:ext cx="277382" cy="277382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7" name="îŝļíḋè"/>
            <p:cNvSpPr/>
            <p:nvPr/>
          </p:nvSpPr>
          <p:spPr bwMode="auto">
            <a:xfrm>
              <a:off x="5760934" y="5441720"/>
              <a:ext cx="631816" cy="631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  <a:effectLst/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时间轴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65412" y="2488608"/>
            <a:ext cx="11612562" cy="1962151"/>
            <a:chOff x="265412" y="2488608"/>
            <a:chExt cx="11612562" cy="196215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65412" y="3469695"/>
              <a:ext cx="11612562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ṡḷíḋê"/>
            <p:cNvSpPr/>
            <p:nvPr/>
          </p:nvSpPr>
          <p:spPr>
            <a:xfrm rot="10800000">
              <a:off x="395731" y="3479208"/>
              <a:ext cx="1850048" cy="723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ŝlíḋé"/>
            <p:cNvSpPr/>
            <p:nvPr/>
          </p:nvSpPr>
          <p:spPr>
            <a:xfrm>
              <a:off x="934994" y="3679234"/>
              <a:ext cx="771525" cy="771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ṥliḋe"/>
            <p:cNvSpPr/>
            <p:nvPr/>
          </p:nvSpPr>
          <p:spPr>
            <a:xfrm>
              <a:off x="2310256" y="2736258"/>
              <a:ext cx="1850048" cy="7239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îṥlíďe"/>
            <p:cNvSpPr/>
            <p:nvPr/>
          </p:nvSpPr>
          <p:spPr>
            <a:xfrm rot="10800000">
              <a:off x="2849517" y="2488608"/>
              <a:ext cx="771525" cy="771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$ļíḓê"/>
            <p:cNvSpPr/>
            <p:nvPr/>
          </p:nvSpPr>
          <p:spPr>
            <a:xfrm rot="10800000">
              <a:off x="4253356" y="3479208"/>
              <a:ext cx="1850048" cy="7239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í$1îḑe"/>
            <p:cNvSpPr/>
            <p:nvPr/>
          </p:nvSpPr>
          <p:spPr>
            <a:xfrm>
              <a:off x="4792618" y="3679233"/>
              <a:ext cx="771525" cy="771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ṧľiḓé"/>
            <p:cNvSpPr/>
            <p:nvPr/>
          </p:nvSpPr>
          <p:spPr>
            <a:xfrm>
              <a:off x="6148831" y="2736258"/>
              <a:ext cx="1850048" cy="7239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sḻiḑé"/>
            <p:cNvSpPr/>
            <p:nvPr/>
          </p:nvSpPr>
          <p:spPr>
            <a:xfrm rot="10800000">
              <a:off x="6688092" y="2488608"/>
              <a:ext cx="771525" cy="771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ş1ïḋê"/>
            <p:cNvSpPr/>
            <p:nvPr/>
          </p:nvSpPr>
          <p:spPr bwMode="auto">
            <a:xfrm>
              <a:off x="1097202" y="3807568"/>
              <a:ext cx="526556" cy="526556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śľîḑe"/>
            <p:cNvSpPr/>
            <p:nvPr/>
          </p:nvSpPr>
          <p:spPr bwMode="auto">
            <a:xfrm>
              <a:off x="2972001" y="2607161"/>
              <a:ext cx="526556" cy="526556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ṥ1íďe"/>
            <p:cNvSpPr/>
            <p:nvPr/>
          </p:nvSpPr>
          <p:spPr bwMode="auto">
            <a:xfrm>
              <a:off x="4915101" y="3807568"/>
              <a:ext cx="526556" cy="526556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ṥ1iďè"/>
            <p:cNvSpPr/>
            <p:nvPr/>
          </p:nvSpPr>
          <p:spPr bwMode="auto">
            <a:xfrm>
              <a:off x="6810576" y="2620024"/>
              <a:ext cx="526556" cy="526556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şļîḓê"/>
            <p:cNvSpPr/>
            <p:nvPr/>
          </p:nvSpPr>
          <p:spPr>
            <a:xfrm rot="10800000">
              <a:off x="8028478" y="3479208"/>
              <a:ext cx="1850048" cy="723900"/>
            </a:xfrm>
            <a:prstGeom prst="triangl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ṡ1iḓé"/>
            <p:cNvSpPr/>
            <p:nvPr/>
          </p:nvSpPr>
          <p:spPr>
            <a:xfrm>
              <a:off x="8567740" y="3679233"/>
              <a:ext cx="771525" cy="771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ŝlïḑê"/>
            <p:cNvSpPr/>
            <p:nvPr/>
          </p:nvSpPr>
          <p:spPr bwMode="auto">
            <a:xfrm>
              <a:off x="8690223" y="3807568"/>
              <a:ext cx="526556" cy="526556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ṡļîďé"/>
            <p:cNvSpPr/>
            <p:nvPr/>
          </p:nvSpPr>
          <p:spPr>
            <a:xfrm>
              <a:off x="9916885" y="2736258"/>
              <a:ext cx="1850048" cy="723900"/>
            </a:xfrm>
            <a:prstGeom prst="triangl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ṩḻïḓê"/>
            <p:cNvSpPr/>
            <p:nvPr/>
          </p:nvSpPr>
          <p:spPr>
            <a:xfrm rot="10800000">
              <a:off x="10456146" y="2488608"/>
              <a:ext cx="771525" cy="771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ṧḷíḓê"/>
            <p:cNvSpPr/>
            <p:nvPr/>
          </p:nvSpPr>
          <p:spPr bwMode="auto">
            <a:xfrm>
              <a:off x="10578630" y="2620024"/>
              <a:ext cx="526556" cy="526556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3" name="íş1îḓê"/>
          <p:cNvGrpSpPr/>
          <p:nvPr/>
        </p:nvGrpSpPr>
        <p:grpSpPr>
          <a:xfrm>
            <a:off x="9648810" y="1056213"/>
            <a:ext cx="2229164" cy="970279"/>
            <a:chOff x="1486986" y="1378373"/>
            <a:chExt cx="1710147" cy="970279"/>
          </a:xfrm>
        </p:grpSpPr>
        <p:sp>
          <p:nvSpPr>
            <p:cNvPr id="54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55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3"/>
                  </a:solidFill>
                  <a:cs typeface="+mn-ea"/>
                  <a:sym typeface="+mn-lt"/>
                </a:rPr>
                <a:t>2021</a:t>
              </a:r>
              <a:r>
                <a:rPr lang="zh-CN" altLang="en-US" sz="2800" b="1" dirty="0">
                  <a:solidFill>
                    <a:schemeClr val="accent3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íş1îḓê"/>
          <p:cNvGrpSpPr/>
          <p:nvPr/>
        </p:nvGrpSpPr>
        <p:grpSpPr>
          <a:xfrm>
            <a:off x="316009" y="4552784"/>
            <a:ext cx="2229164" cy="970279"/>
            <a:chOff x="1486986" y="1378373"/>
            <a:chExt cx="1710147" cy="970279"/>
          </a:xfrm>
        </p:grpSpPr>
        <p:sp>
          <p:nvSpPr>
            <p:cNvPr id="57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58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2016</a:t>
              </a:r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íş1îḓê"/>
          <p:cNvGrpSpPr/>
          <p:nvPr/>
        </p:nvGrpSpPr>
        <p:grpSpPr>
          <a:xfrm>
            <a:off x="2120697" y="1056213"/>
            <a:ext cx="2229164" cy="970279"/>
            <a:chOff x="1486986" y="1378373"/>
            <a:chExt cx="1710147" cy="970279"/>
          </a:xfrm>
        </p:grpSpPr>
        <p:sp>
          <p:nvSpPr>
            <p:cNvPr id="60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61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íş1îḓê"/>
          <p:cNvGrpSpPr/>
          <p:nvPr/>
        </p:nvGrpSpPr>
        <p:grpSpPr>
          <a:xfrm>
            <a:off x="4063797" y="4552784"/>
            <a:ext cx="2229164" cy="970279"/>
            <a:chOff x="1486986" y="1378373"/>
            <a:chExt cx="1710147" cy="970279"/>
          </a:xfrm>
        </p:grpSpPr>
        <p:sp>
          <p:nvSpPr>
            <p:cNvPr id="63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64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3"/>
                  </a:solidFill>
                  <a:cs typeface="+mn-ea"/>
                  <a:sym typeface="+mn-lt"/>
                </a:rPr>
                <a:t>2018</a:t>
              </a:r>
              <a:r>
                <a:rPr lang="zh-CN" altLang="en-US" sz="2800" b="1" dirty="0">
                  <a:solidFill>
                    <a:schemeClr val="accent3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íş1îḓê"/>
          <p:cNvGrpSpPr/>
          <p:nvPr/>
        </p:nvGrpSpPr>
        <p:grpSpPr>
          <a:xfrm>
            <a:off x="5959272" y="1003850"/>
            <a:ext cx="2229164" cy="970279"/>
            <a:chOff x="1486986" y="1378373"/>
            <a:chExt cx="1710147" cy="970279"/>
          </a:xfrm>
        </p:grpSpPr>
        <p:sp>
          <p:nvSpPr>
            <p:cNvPr id="66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67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FAB43C"/>
                  </a:solidFill>
                  <a:cs typeface="+mn-ea"/>
                  <a:sym typeface="+mn-lt"/>
                </a:rPr>
                <a:t>2019</a:t>
              </a:r>
              <a:r>
                <a:rPr lang="zh-CN" altLang="en-US" sz="2800" b="1" dirty="0">
                  <a:solidFill>
                    <a:srgbClr val="FAB43C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rgbClr val="FAB43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íş1îḓê"/>
          <p:cNvGrpSpPr/>
          <p:nvPr/>
        </p:nvGrpSpPr>
        <p:grpSpPr>
          <a:xfrm>
            <a:off x="7811585" y="4554231"/>
            <a:ext cx="2229164" cy="970279"/>
            <a:chOff x="1486986" y="1378373"/>
            <a:chExt cx="1710147" cy="970279"/>
          </a:xfrm>
        </p:grpSpPr>
        <p:sp>
          <p:nvSpPr>
            <p:cNvPr id="69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70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2020</a:t>
              </a:r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/>
        </p:nvSpPr>
        <p:spPr>
          <a:xfrm rot="10800000">
            <a:off x="4665245" y="-8594"/>
            <a:ext cx="7526693" cy="6858001"/>
          </a:xfrm>
          <a:prstGeom prst="triangle">
            <a:avLst>
              <a:gd name="adj" fmla="val 24670"/>
            </a:avLst>
          </a:prstGeom>
          <a:solidFill>
            <a:schemeClr val="bg1">
              <a:alpha val="68000"/>
            </a:schemeClr>
          </a:solidFill>
          <a:ln w="3175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7700" y="723900"/>
            <a:ext cx="3276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cs typeface="+mn-ea"/>
                <a:sym typeface="+mn-lt"/>
              </a:rPr>
              <a:t>Shopping       Mall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07773" y="2611794"/>
            <a:ext cx="23126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80179" y="2837429"/>
            <a:ext cx="231262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u="sng" dirty="0">
                <a:cs typeface="+mn-ea"/>
                <a:sym typeface="+mn-lt"/>
              </a:rPr>
              <a:t>如今，互联网已经渗透到社会各领域，改变着我们生活的方方面面，也引领着电商的兴起和繁荣。电商涉及领域较广，小到家庭理财、个人购物，大至企业经营、国际贸易等诸方面。互联网热潮席卷大江南北，随着互联网和移动互联网的普及，网络购物正日益成为一种重要的消费方式，不断推动着电商的蓬勃发展</a:t>
            </a:r>
            <a:r>
              <a:rPr lang="en-US" altLang="zh-CN" sz="1000" u="sng" dirty="0">
                <a:cs typeface="+mn-ea"/>
                <a:sym typeface="+mn-lt"/>
              </a:rPr>
              <a:t>...</a:t>
            </a:r>
            <a:endParaRPr lang="en-US" altLang="zh-CN" sz="1000" u="sng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0" name="Straight Connector 2"/>
          <p:cNvCxnSpPr/>
          <p:nvPr/>
        </p:nvCxnSpPr>
        <p:spPr bwMode="auto">
          <a:xfrm>
            <a:off x="1220787" y="3803650"/>
            <a:ext cx="101893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" name="Oval 64"/>
          <p:cNvSpPr>
            <a:spLocks noChangeArrowheads="1"/>
          </p:cNvSpPr>
          <p:nvPr/>
        </p:nvSpPr>
        <p:spPr bwMode="auto">
          <a:xfrm flipV="1">
            <a:off x="2810668" y="3719681"/>
            <a:ext cx="172276" cy="19475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2" name="Oval 38"/>
          <p:cNvSpPr>
            <a:spLocks noChangeArrowheads="1"/>
          </p:cNvSpPr>
          <p:nvPr/>
        </p:nvSpPr>
        <p:spPr bwMode="auto">
          <a:xfrm flipV="1">
            <a:off x="3943350" y="3719681"/>
            <a:ext cx="172276" cy="19475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3" name="Oval 39"/>
          <p:cNvSpPr/>
          <p:nvPr/>
        </p:nvSpPr>
        <p:spPr bwMode="auto">
          <a:xfrm flipV="1">
            <a:off x="6207918" y="3719681"/>
            <a:ext cx="173039" cy="194756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4" name="Oval 41"/>
          <p:cNvSpPr/>
          <p:nvPr/>
        </p:nvSpPr>
        <p:spPr bwMode="auto">
          <a:xfrm flipV="1">
            <a:off x="5076031" y="3719681"/>
            <a:ext cx="172276" cy="194756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5" name="Oval 42"/>
          <p:cNvSpPr/>
          <p:nvPr/>
        </p:nvSpPr>
        <p:spPr bwMode="auto">
          <a:xfrm flipV="1">
            <a:off x="7340601" y="3719681"/>
            <a:ext cx="173038" cy="194756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6" name="Oval 43"/>
          <p:cNvSpPr/>
          <p:nvPr/>
        </p:nvSpPr>
        <p:spPr bwMode="auto">
          <a:xfrm flipV="1">
            <a:off x="9605963" y="3719681"/>
            <a:ext cx="173038" cy="194756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7" name="Oval 44"/>
          <p:cNvSpPr/>
          <p:nvPr/>
        </p:nvSpPr>
        <p:spPr bwMode="auto">
          <a:xfrm flipV="1">
            <a:off x="8473281" y="3719681"/>
            <a:ext cx="173039" cy="194756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900">
              <a:cs typeface="+mn-ea"/>
              <a:sym typeface="+mn-lt"/>
            </a:endParaRPr>
          </a:p>
        </p:txBody>
      </p:sp>
      <p:sp>
        <p:nvSpPr>
          <p:cNvPr id="88" name="TextBox 46"/>
          <p:cNvSpPr txBox="1">
            <a:spLocks noChangeArrowheads="1"/>
          </p:cNvSpPr>
          <p:nvPr/>
        </p:nvSpPr>
        <p:spPr bwMode="auto">
          <a:xfrm>
            <a:off x="2594255" y="3343276"/>
            <a:ext cx="692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2019</a:t>
            </a:r>
            <a:endParaRPr lang="en-US" altLang="en-US" sz="14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Box 46"/>
          <p:cNvSpPr txBox="1">
            <a:spLocks noChangeArrowheads="1"/>
          </p:cNvSpPr>
          <p:nvPr/>
        </p:nvSpPr>
        <p:spPr bwMode="auto">
          <a:xfrm>
            <a:off x="3690424" y="4023519"/>
            <a:ext cx="692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endParaRPr lang="en-US" altLang="en-US" sz="14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TextBox 46"/>
          <p:cNvSpPr txBox="1">
            <a:spLocks noChangeArrowheads="1"/>
          </p:cNvSpPr>
          <p:nvPr/>
        </p:nvSpPr>
        <p:spPr bwMode="auto">
          <a:xfrm>
            <a:off x="4838980" y="3343276"/>
            <a:ext cx="692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2021</a:t>
            </a:r>
            <a:endParaRPr lang="en-US" altLang="en-US" sz="14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TextBox 46"/>
          <p:cNvSpPr txBox="1">
            <a:spLocks noChangeArrowheads="1"/>
          </p:cNvSpPr>
          <p:nvPr/>
        </p:nvSpPr>
        <p:spPr bwMode="auto">
          <a:xfrm>
            <a:off x="5964518" y="4023519"/>
            <a:ext cx="692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endParaRPr lang="en-US" altLang="en-US" sz="14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Box 46"/>
          <p:cNvSpPr txBox="1">
            <a:spLocks noChangeArrowheads="1"/>
          </p:cNvSpPr>
          <p:nvPr/>
        </p:nvSpPr>
        <p:spPr bwMode="auto">
          <a:xfrm>
            <a:off x="7097199" y="3343276"/>
            <a:ext cx="692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2023</a:t>
            </a:r>
            <a:endParaRPr lang="en-US" altLang="en-US" sz="14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TextBox 46"/>
          <p:cNvSpPr txBox="1">
            <a:spLocks noChangeArrowheads="1"/>
          </p:cNvSpPr>
          <p:nvPr/>
        </p:nvSpPr>
        <p:spPr bwMode="auto">
          <a:xfrm>
            <a:off x="8230674" y="4023519"/>
            <a:ext cx="692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2024</a:t>
            </a:r>
            <a:endParaRPr lang="en-US" altLang="en-US" sz="14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TextBox 46"/>
          <p:cNvSpPr txBox="1">
            <a:spLocks noChangeArrowheads="1"/>
          </p:cNvSpPr>
          <p:nvPr/>
        </p:nvSpPr>
        <p:spPr bwMode="auto">
          <a:xfrm>
            <a:off x="9351449" y="3343276"/>
            <a:ext cx="692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14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2025</a:t>
            </a:r>
            <a:endParaRPr lang="en-US" altLang="en-US" sz="1400" b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5" name="Group 1"/>
          <p:cNvGrpSpPr/>
          <p:nvPr/>
        </p:nvGrpSpPr>
        <p:grpSpPr bwMode="auto">
          <a:xfrm>
            <a:off x="769143" y="3651779"/>
            <a:ext cx="1080294" cy="328449"/>
            <a:chOff x="1063746" y="7059104"/>
            <a:chExt cx="2160000" cy="656897"/>
          </a:xfrm>
        </p:grpSpPr>
        <p:sp>
          <p:nvSpPr>
            <p:cNvPr id="127" name="Rounded Rectangle 46"/>
            <p:cNvSpPr>
              <a:spLocks noChangeArrowheads="1"/>
            </p:cNvSpPr>
            <p:nvPr/>
          </p:nvSpPr>
          <p:spPr bwMode="auto">
            <a:xfrm>
              <a:off x="1063746" y="7059104"/>
              <a:ext cx="2160000" cy="60590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1400">
                <a:cs typeface="+mn-ea"/>
                <a:sym typeface="+mn-lt"/>
              </a:endParaRPr>
            </a:p>
          </p:txBody>
        </p:sp>
        <p:sp>
          <p:nvSpPr>
            <p:cNvPr id="128" name="TextBox 46"/>
            <p:cNvSpPr txBox="1">
              <a:spLocks noChangeArrowheads="1"/>
            </p:cNvSpPr>
            <p:nvPr/>
          </p:nvSpPr>
          <p:spPr bwMode="auto">
            <a:xfrm>
              <a:off x="1596953" y="7100448"/>
              <a:ext cx="109359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2018</a:t>
              </a:r>
              <a:endParaRPr lang="en-US" altLang="en-US" sz="1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6" name="Group 65"/>
          <p:cNvGrpSpPr/>
          <p:nvPr/>
        </p:nvGrpSpPr>
        <p:grpSpPr bwMode="auto">
          <a:xfrm>
            <a:off x="10342562" y="3656542"/>
            <a:ext cx="1080294" cy="328449"/>
            <a:chOff x="1063746" y="7059104"/>
            <a:chExt cx="2160000" cy="656897"/>
          </a:xfrm>
        </p:grpSpPr>
        <p:sp>
          <p:nvSpPr>
            <p:cNvPr id="125" name="Rounded Rectangle 46"/>
            <p:cNvSpPr>
              <a:spLocks noChangeArrowheads="1"/>
            </p:cNvSpPr>
            <p:nvPr/>
          </p:nvSpPr>
          <p:spPr bwMode="auto">
            <a:xfrm>
              <a:off x="1063746" y="7059104"/>
              <a:ext cx="2160000" cy="6059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1400">
                <a:cs typeface="+mn-ea"/>
                <a:sym typeface="+mn-lt"/>
              </a:endParaRPr>
            </a:p>
          </p:txBody>
        </p:sp>
        <p:sp>
          <p:nvSpPr>
            <p:cNvPr id="126" name="TextBox 46"/>
            <p:cNvSpPr txBox="1">
              <a:spLocks noChangeArrowheads="1"/>
            </p:cNvSpPr>
            <p:nvPr/>
          </p:nvSpPr>
          <p:spPr bwMode="auto">
            <a:xfrm>
              <a:off x="1571312" y="7100448"/>
              <a:ext cx="114487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2026</a:t>
              </a:r>
              <a:endParaRPr lang="en-US" altLang="en-US" sz="1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7" name="Group 6"/>
          <p:cNvGrpSpPr/>
          <p:nvPr/>
        </p:nvGrpSpPr>
        <p:grpSpPr bwMode="auto">
          <a:xfrm>
            <a:off x="5047456" y="1146175"/>
            <a:ext cx="2495550" cy="2495550"/>
            <a:chOff x="10052766" y="2369146"/>
            <a:chExt cx="4990745" cy="4990745"/>
          </a:xfrm>
        </p:grpSpPr>
        <p:sp>
          <p:nvSpPr>
            <p:cNvPr id="122" name="Freeform 102"/>
            <p:cNvSpPr/>
            <p:nvPr/>
          </p:nvSpPr>
          <p:spPr bwMode="auto">
            <a:xfrm rot="27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23" name="TextBox 8"/>
            <p:cNvSpPr txBox="1">
              <a:spLocks noChangeArrowheads="1"/>
            </p:cNvSpPr>
            <p:nvPr/>
          </p:nvSpPr>
          <p:spPr bwMode="auto">
            <a:xfrm>
              <a:off x="11021071" y="4164074"/>
              <a:ext cx="3129301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Group 105"/>
          <p:cNvGrpSpPr/>
          <p:nvPr/>
        </p:nvGrpSpPr>
        <p:grpSpPr bwMode="auto">
          <a:xfrm>
            <a:off x="7308850" y="1146175"/>
            <a:ext cx="2495550" cy="2495550"/>
            <a:chOff x="10052766" y="2369146"/>
            <a:chExt cx="4990745" cy="4990745"/>
          </a:xfrm>
        </p:grpSpPr>
        <p:sp>
          <p:nvSpPr>
            <p:cNvPr id="119" name="Freeform 106"/>
            <p:cNvSpPr/>
            <p:nvPr/>
          </p:nvSpPr>
          <p:spPr bwMode="auto">
            <a:xfrm rot="27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20" name="TextBox 8"/>
            <p:cNvSpPr txBox="1">
              <a:spLocks noChangeArrowheads="1"/>
            </p:cNvSpPr>
            <p:nvPr/>
          </p:nvSpPr>
          <p:spPr bwMode="auto">
            <a:xfrm>
              <a:off x="11021071" y="4164074"/>
              <a:ext cx="3129301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9" name="Group 109"/>
          <p:cNvGrpSpPr/>
          <p:nvPr/>
        </p:nvGrpSpPr>
        <p:grpSpPr bwMode="auto">
          <a:xfrm>
            <a:off x="2792412" y="1146175"/>
            <a:ext cx="2495550" cy="2495550"/>
            <a:chOff x="10052766" y="2369146"/>
            <a:chExt cx="4990745" cy="4990745"/>
          </a:xfrm>
        </p:grpSpPr>
        <p:sp>
          <p:nvSpPr>
            <p:cNvPr id="116" name="Freeform 110"/>
            <p:cNvSpPr/>
            <p:nvPr/>
          </p:nvSpPr>
          <p:spPr bwMode="auto">
            <a:xfrm rot="27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17" name="TextBox 8"/>
            <p:cNvSpPr txBox="1">
              <a:spLocks noChangeArrowheads="1"/>
            </p:cNvSpPr>
            <p:nvPr/>
          </p:nvSpPr>
          <p:spPr bwMode="auto">
            <a:xfrm>
              <a:off x="11021071" y="4164074"/>
              <a:ext cx="3129301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 dirty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 dirty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0" name="Group 113"/>
          <p:cNvGrpSpPr/>
          <p:nvPr/>
        </p:nvGrpSpPr>
        <p:grpSpPr bwMode="auto">
          <a:xfrm>
            <a:off x="1650206" y="3949700"/>
            <a:ext cx="2495550" cy="2495550"/>
            <a:chOff x="10052766" y="2369146"/>
            <a:chExt cx="4990745" cy="4990745"/>
          </a:xfrm>
        </p:grpSpPr>
        <p:sp>
          <p:nvSpPr>
            <p:cNvPr id="113" name="Freeform 114"/>
            <p:cNvSpPr/>
            <p:nvPr/>
          </p:nvSpPr>
          <p:spPr bwMode="auto">
            <a:xfrm rot="135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14" name="TextBox 8"/>
            <p:cNvSpPr txBox="1">
              <a:spLocks noChangeArrowheads="1"/>
            </p:cNvSpPr>
            <p:nvPr/>
          </p:nvSpPr>
          <p:spPr bwMode="auto">
            <a:xfrm>
              <a:off x="10943291" y="4164074"/>
              <a:ext cx="3120916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 dirty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 dirty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1" name="Group 117"/>
          <p:cNvGrpSpPr/>
          <p:nvPr/>
        </p:nvGrpSpPr>
        <p:grpSpPr bwMode="auto">
          <a:xfrm>
            <a:off x="3911600" y="3948113"/>
            <a:ext cx="2495550" cy="2495550"/>
            <a:chOff x="10052766" y="2369146"/>
            <a:chExt cx="4990745" cy="4990745"/>
          </a:xfrm>
        </p:grpSpPr>
        <p:sp>
          <p:nvSpPr>
            <p:cNvPr id="110" name="Freeform 118"/>
            <p:cNvSpPr/>
            <p:nvPr/>
          </p:nvSpPr>
          <p:spPr bwMode="auto">
            <a:xfrm rot="135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11" name="TextBox 8"/>
            <p:cNvSpPr txBox="1">
              <a:spLocks noChangeArrowheads="1"/>
            </p:cNvSpPr>
            <p:nvPr/>
          </p:nvSpPr>
          <p:spPr bwMode="auto">
            <a:xfrm>
              <a:off x="11021071" y="4164074"/>
              <a:ext cx="3129301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2" name="Group 121"/>
          <p:cNvGrpSpPr/>
          <p:nvPr/>
        </p:nvGrpSpPr>
        <p:grpSpPr bwMode="auto">
          <a:xfrm>
            <a:off x="6183312" y="3948113"/>
            <a:ext cx="2495550" cy="2495550"/>
            <a:chOff x="10052766" y="2369146"/>
            <a:chExt cx="4990745" cy="4990745"/>
          </a:xfrm>
        </p:grpSpPr>
        <p:sp>
          <p:nvSpPr>
            <p:cNvPr id="107" name="Freeform 122"/>
            <p:cNvSpPr/>
            <p:nvPr/>
          </p:nvSpPr>
          <p:spPr bwMode="auto">
            <a:xfrm rot="135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08" name="TextBox 8"/>
            <p:cNvSpPr txBox="1">
              <a:spLocks noChangeArrowheads="1"/>
            </p:cNvSpPr>
            <p:nvPr/>
          </p:nvSpPr>
          <p:spPr bwMode="auto">
            <a:xfrm>
              <a:off x="11021071" y="4164074"/>
              <a:ext cx="3129301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3" name="Group 125"/>
          <p:cNvGrpSpPr/>
          <p:nvPr/>
        </p:nvGrpSpPr>
        <p:grpSpPr bwMode="auto">
          <a:xfrm>
            <a:off x="8444706" y="3946525"/>
            <a:ext cx="2495550" cy="2495550"/>
            <a:chOff x="10052766" y="2369146"/>
            <a:chExt cx="4990745" cy="4990745"/>
          </a:xfrm>
        </p:grpSpPr>
        <p:sp>
          <p:nvSpPr>
            <p:cNvPr id="104" name="Freeform 126"/>
            <p:cNvSpPr/>
            <p:nvPr/>
          </p:nvSpPr>
          <p:spPr bwMode="auto">
            <a:xfrm rot="13500000">
              <a:off x="10052766" y="2369146"/>
              <a:ext cx="4990745" cy="4990745"/>
            </a:xfrm>
            <a:custGeom>
              <a:avLst/>
              <a:gdLst>
                <a:gd name="connsiteX0" fmla="*/ 38196 w 4990745"/>
                <a:gd name="connsiteY0" fmla="*/ 2394116 h 4990745"/>
                <a:gd name="connsiteX1" fmla="*/ 2394116 w 4990745"/>
                <a:gd name="connsiteY1" fmla="*/ 38196 h 4990745"/>
                <a:gd name="connsiteX2" fmla="*/ 2578545 w 4990745"/>
                <a:gd name="connsiteY2" fmla="*/ 38196 h 4990745"/>
                <a:gd name="connsiteX3" fmla="*/ 4952549 w 4990745"/>
                <a:gd name="connsiteY3" fmla="*/ 2412200 h 4990745"/>
                <a:gd name="connsiteX4" fmla="*/ 4952549 w 4990745"/>
                <a:gd name="connsiteY4" fmla="*/ 2596629 h 4990745"/>
                <a:gd name="connsiteX5" fmla="*/ 4038325 w 4990745"/>
                <a:gd name="connsiteY5" fmla="*/ 3510853 h 4990745"/>
                <a:gd name="connsiteX6" fmla="*/ 4038325 w 4990745"/>
                <a:gd name="connsiteY6" fmla="*/ 4038325 h 4990745"/>
                <a:gd name="connsiteX7" fmla="*/ 3510853 w 4990745"/>
                <a:gd name="connsiteY7" fmla="*/ 4038325 h 4990745"/>
                <a:gd name="connsiteX8" fmla="*/ 2596629 w 4990745"/>
                <a:gd name="connsiteY8" fmla="*/ 4952549 h 4990745"/>
                <a:gd name="connsiteX9" fmla="*/ 2412200 w 4990745"/>
                <a:gd name="connsiteY9" fmla="*/ 4952549 h 4990745"/>
                <a:gd name="connsiteX10" fmla="*/ 38196 w 4990745"/>
                <a:gd name="connsiteY10" fmla="*/ 2578545 h 4990745"/>
                <a:gd name="connsiteX11" fmla="*/ 38196 w 4990745"/>
                <a:gd name="connsiteY11" fmla="*/ 2394116 h 49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0745" h="4990745">
                  <a:moveTo>
                    <a:pt x="38196" y="2394116"/>
                  </a:moveTo>
                  <a:lnTo>
                    <a:pt x="2394116" y="38196"/>
                  </a:lnTo>
                  <a:cubicBezTo>
                    <a:pt x="2445045" y="-12733"/>
                    <a:pt x="2527616" y="-12733"/>
                    <a:pt x="2578545" y="38196"/>
                  </a:cubicBezTo>
                  <a:lnTo>
                    <a:pt x="4952549" y="2412200"/>
                  </a:lnTo>
                  <a:cubicBezTo>
                    <a:pt x="5003478" y="2463129"/>
                    <a:pt x="5003478" y="2545701"/>
                    <a:pt x="4952549" y="2596629"/>
                  </a:cubicBezTo>
                  <a:lnTo>
                    <a:pt x="4038325" y="3510853"/>
                  </a:lnTo>
                  <a:lnTo>
                    <a:pt x="4038325" y="4038325"/>
                  </a:lnTo>
                  <a:lnTo>
                    <a:pt x="3510853" y="4038325"/>
                  </a:lnTo>
                  <a:lnTo>
                    <a:pt x="2596629" y="4952549"/>
                  </a:lnTo>
                  <a:cubicBezTo>
                    <a:pt x="2545701" y="5003478"/>
                    <a:pt x="2463129" y="5003478"/>
                    <a:pt x="2412200" y="4952549"/>
                  </a:cubicBezTo>
                  <a:lnTo>
                    <a:pt x="38196" y="2578545"/>
                  </a:lnTo>
                  <a:cubicBezTo>
                    <a:pt x="-12733" y="2527616"/>
                    <a:pt x="-12733" y="2445045"/>
                    <a:pt x="38196" y="23941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1">
                <a:defRPr/>
              </a:pPr>
              <a:endParaRPr lang="en-US" sz="900">
                <a:cs typeface="+mn-ea"/>
                <a:sym typeface="+mn-lt"/>
              </a:endParaRPr>
            </a:p>
          </p:txBody>
        </p:sp>
        <p:sp>
          <p:nvSpPr>
            <p:cNvPr id="105" name="TextBox 8"/>
            <p:cNvSpPr txBox="1">
              <a:spLocks noChangeArrowheads="1"/>
            </p:cNvSpPr>
            <p:nvPr/>
          </p:nvSpPr>
          <p:spPr bwMode="auto">
            <a:xfrm>
              <a:off x="11021071" y="4164074"/>
              <a:ext cx="3129301" cy="203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1000" b="0">
                  <a:solidFill>
                    <a:srgbClr val="929292"/>
                  </a:solidFill>
                  <a:latin typeface="+mn-lt"/>
                  <a:ea typeface="+mn-ea"/>
                  <a:cs typeface="+mn-ea"/>
                  <a:sym typeface="+mn-lt"/>
                </a:rPr>
                <a:t>Lorem Ipsum is simply dummy text industry. Lorem Ipsum has been industry's standard Lorem Ipsum has been industry's standard</a:t>
              </a:r>
              <a:endParaRPr lang="en-US" altLang="en-US" sz="1000" b="0">
                <a:solidFill>
                  <a:srgbClr val="92929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Text Box 27"/>
            <p:cNvSpPr txBox="1"/>
            <p:nvPr/>
          </p:nvSpPr>
          <p:spPr bwMode="auto">
            <a:xfrm>
              <a:off x="11219495" y="3539051"/>
              <a:ext cx="2147871" cy="59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text</a:t>
              </a:r>
              <a:endParaRPr lang="en-US" altLang="en-US" sz="1600" b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1719" y="206741"/>
            <a:ext cx="8128000" cy="47478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7058" y="1537215"/>
            <a:ext cx="2362412" cy="3062326"/>
            <a:chOff x="597058" y="1537215"/>
            <a:chExt cx="2362412" cy="3062326"/>
          </a:xfrm>
        </p:grpSpPr>
        <p:sp>
          <p:nvSpPr>
            <p:cNvPr id="26" name="Shape 285"/>
            <p:cNvSpPr/>
            <p:nvPr/>
          </p:nvSpPr>
          <p:spPr>
            <a:xfrm>
              <a:off x="1275207" y="1537215"/>
              <a:ext cx="802677" cy="48066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733" tIns="67733" rIns="67733" bIns="67733" anchor="ctr">
              <a:spAutoFit/>
            </a:bodyPr>
            <a:lstStyle/>
            <a:p>
              <a:pPr algn="ctr" defTabSz="609600">
                <a:lnSpc>
                  <a:spcPct val="120000"/>
                </a:lnSpc>
                <a:defRPr sz="1800"/>
              </a:pPr>
              <a:r>
                <a:rPr lang="en-US" altLang="zh-CN" sz="2000" spc="-159" dirty="0">
                  <a:solidFill>
                    <a:srgbClr val="454551"/>
                  </a:solidFill>
                  <a:cs typeface="+mn-ea"/>
                  <a:sym typeface="+mn-lt"/>
                </a:rPr>
                <a:t>2016</a:t>
              </a:r>
              <a:r>
                <a:rPr lang="zh-CN" altLang="en-US" sz="2000" spc="-159" dirty="0">
                  <a:solidFill>
                    <a:srgbClr val="454551"/>
                  </a:solidFill>
                  <a:cs typeface="+mn-ea"/>
                  <a:sym typeface="+mn-lt"/>
                </a:rPr>
                <a:t>年</a:t>
              </a:r>
              <a:endParaRPr sz="2000" spc="-159" dirty="0">
                <a:solidFill>
                  <a:srgbClr val="454551"/>
                </a:solidFill>
                <a:cs typeface="+mn-ea"/>
                <a:sym typeface="+mn-lt"/>
              </a:endParaRPr>
            </a:p>
          </p:txBody>
        </p:sp>
        <p:sp>
          <p:nvSpPr>
            <p:cNvPr id="24" name="Shape 276"/>
            <p:cNvSpPr/>
            <p:nvPr/>
          </p:nvSpPr>
          <p:spPr>
            <a:xfrm>
              <a:off x="597058" y="2237129"/>
              <a:ext cx="2362412" cy="236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alpha val="83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sz="10700" b="1">
                  <a:solidFill>
                    <a:srgbClr val="FCFBFB"/>
                  </a:solidFill>
                  <a:latin typeface="helium"/>
                  <a:ea typeface="helium"/>
                  <a:cs typeface="helium"/>
                  <a:sym typeface="helium"/>
                </a:defRPr>
              </a:lvl1pPr>
            </a:lstStyle>
            <a:p>
              <a:pPr algn="ctr" defTabSz="609600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endParaRPr sz="5865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230"/>
            <p:cNvSpPr>
              <a:spLocks noEditPoints="1"/>
            </p:cNvSpPr>
            <p:nvPr/>
          </p:nvSpPr>
          <p:spPr bwMode="auto">
            <a:xfrm>
              <a:off x="1503719" y="3142975"/>
              <a:ext cx="549088" cy="550716"/>
            </a:xfrm>
            <a:custGeom>
              <a:avLst/>
              <a:gdLst>
                <a:gd name="T0" fmla="*/ 107 w 185"/>
                <a:gd name="T1" fmla="*/ 144 h 186"/>
                <a:gd name="T2" fmla="*/ 30 w 185"/>
                <a:gd name="T3" fmla="*/ 135 h 186"/>
                <a:gd name="T4" fmla="*/ 116 w 185"/>
                <a:gd name="T5" fmla="*/ 101 h 186"/>
                <a:gd name="T6" fmla="*/ 25 w 185"/>
                <a:gd name="T7" fmla="*/ 110 h 186"/>
                <a:gd name="T8" fmla="*/ 116 w 185"/>
                <a:gd name="T9" fmla="*/ 101 h 186"/>
                <a:gd name="T10" fmla="*/ 36 w 185"/>
                <a:gd name="T11" fmla="*/ 85 h 186"/>
                <a:gd name="T12" fmla="*/ 113 w 185"/>
                <a:gd name="T13" fmla="*/ 93 h 186"/>
                <a:gd name="T14" fmla="*/ 71 w 185"/>
                <a:gd name="T15" fmla="*/ 68 h 186"/>
                <a:gd name="T16" fmla="*/ 98 w 185"/>
                <a:gd name="T17" fmla="*/ 76 h 186"/>
                <a:gd name="T18" fmla="*/ 71 w 185"/>
                <a:gd name="T19" fmla="*/ 160 h 186"/>
                <a:gd name="T20" fmla="*/ 45 w 185"/>
                <a:gd name="T21" fmla="*/ 152 h 186"/>
                <a:gd name="T22" fmla="*/ 169 w 185"/>
                <a:gd name="T23" fmla="*/ 42 h 186"/>
                <a:gd name="T24" fmla="*/ 42 w 185"/>
                <a:gd name="T25" fmla="*/ 25 h 186"/>
                <a:gd name="T26" fmla="*/ 38 w 185"/>
                <a:gd name="T27" fmla="*/ 0 h 186"/>
                <a:gd name="T28" fmla="*/ 34 w 185"/>
                <a:gd name="T29" fmla="*/ 25 h 186"/>
                <a:gd name="T30" fmla="*/ 17 w 185"/>
                <a:gd name="T31" fmla="*/ 42 h 186"/>
                <a:gd name="T32" fmla="*/ 0 w 185"/>
                <a:gd name="T33" fmla="*/ 169 h 186"/>
                <a:gd name="T34" fmla="*/ 169 w 185"/>
                <a:gd name="T35" fmla="*/ 186 h 186"/>
                <a:gd name="T36" fmla="*/ 185 w 185"/>
                <a:gd name="T37" fmla="*/ 59 h 186"/>
                <a:gd name="T38" fmla="*/ 135 w 185"/>
                <a:gd name="T39" fmla="*/ 177 h 186"/>
                <a:gd name="T40" fmla="*/ 8 w 185"/>
                <a:gd name="T41" fmla="*/ 169 h 186"/>
                <a:gd name="T42" fmla="*/ 17 w 185"/>
                <a:gd name="T43" fmla="*/ 51 h 186"/>
                <a:gd name="T44" fmla="*/ 135 w 185"/>
                <a:gd name="T45" fmla="*/ 177 h 186"/>
                <a:gd name="T46" fmla="*/ 169 w 185"/>
                <a:gd name="T47" fmla="*/ 177 h 186"/>
                <a:gd name="T48" fmla="*/ 143 w 185"/>
                <a:gd name="T49" fmla="*/ 51 h 186"/>
                <a:gd name="T50" fmla="*/ 177 w 185"/>
                <a:gd name="T51" fmla="*/ 59 h 186"/>
                <a:gd name="T52" fmla="*/ 116 w 185"/>
                <a:gd name="T53" fmla="*/ 127 h 186"/>
                <a:gd name="T54" fmla="*/ 25 w 185"/>
                <a:gd name="T55" fmla="*/ 118 h 186"/>
                <a:gd name="T56" fmla="*/ 116 w 185"/>
                <a:gd name="T57" fmla="*/ 127 h 186"/>
                <a:gd name="T58" fmla="*/ 152 w 185"/>
                <a:gd name="T59" fmla="*/ 85 h 186"/>
                <a:gd name="T60" fmla="*/ 169 w 185"/>
                <a:gd name="T61" fmla="*/ 85 h 186"/>
                <a:gd name="T62" fmla="*/ 160 w 185"/>
                <a:gd name="T63" fmla="*/ 135 h 186"/>
                <a:gd name="T64" fmla="*/ 160 w 185"/>
                <a:gd name="T65" fmla="*/ 144 h 186"/>
                <a:gd name="T66" fmla="*/ 160 w 185"/>
                <a:gd name="T67" fmla="*/ 135 h 186"/>
                <a:gd name="T68" fmla="*/ 156 w 185"/>
                <a:gd name="T69" fmla="*/ 114 h 186"/>
                <a:gd name="T70" fmla="*/ 164 w 185"/>
                <a:gd name="T71" fmla="*/ 11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" h="186">
                  <a:moveTo>
                    <a:pt x="36" y="144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9" y="141"/>
                    <a:pt x="111" y="138"/>
                    <a:pt x="113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2" y="138"/>
                    <a:pt x="34" y="141"/>
                    <a:pt x="36" y="144"/>
                  </a:cubicBezTo>
                  <a:close/>
                  <a:moveTo>
                    <a:pt x="116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6" y="104"/>
                    <a:pt x="26" y="107"/>
                    <a:pt x="25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7" y="107"/>
                    <a:pt x="117" y="104"/>
                    <a:pt x="116" y="101"/>
                  </a:cubicBezTo>
                  <a:close/>
                  <a:moveTo>
                    <a:pt x="107" y="85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4" y="87"/>
                    <a:pt x="32" y="90"/>
                    <a:pt x="30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1" y="90"/>
                    <a:pt x="109" y="87"/>
                    <a:pt x="107" y="85"/>
                  </a:cubicBezTo>
                  <a:close/>
                  <a:moveTo>
                    <a:pt x="71" y="68"/>
                  </a:moveTo>
                  <a:cubicBezTo>
                    <a:pt x="62" y="68"/>
                    <a:pt x="53" y="71"/>
                    <a:pt x="45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0" y="71"/>
                    <a:pt x="81" y="68"/>
                    <a:pt x="71" y="68"/>
                  </a:cubicBezTo>
                  <a:close/>
                  <a:moveTo>
                    <a:pt x="71" y="160"/>
                  </a:moveTo>
                  <a:cubicBezTo>
                    <a:pt x="81" y="160"/>
                    <a:pt x="90" y="157"/>
                    <a:pt x="98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53" y="157"/>
                    <a:pt x="62" y="160"/>
                    <a:pt x="71" y="160"/>
                  </a:cubicBezTo>
                  <a:close/>
                  <a:moveTo>
                    <a:pt x="169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3"/>
                    <a:pt x="50" y="18"/>
                    <a:pt x="50" y="13"/>
                  </a:cubicBezTo>
                  <a:cubicBezTo>
                    <a:pt x="50" y="6"/>
                    <a:pt x="45" y="0"/>
                    <a:pt x="38" y="0"/>
                  </a:cubicBezTo>
                  <a:cubicBezTo>
                    <a:pt x="31" y="0"/>
                    <a:pt x="25" y="6"/>
                    <a:pt x="25" y="13"/>
                  </a:cubicBezTo>
                  <a:cubicBezTo>
                    <a:pt x="25" y="18"/>
                    <a:pt x="29" y="23"/>
                    <a:pt x="34" y="2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7" y="42"/>
                    <a:pt x="0" y="50"/>
                    <a:pt x="0" y="5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5" y="178"/>
                    <a:pt x="185" y="169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5" y="50"/>
                    <a:pt x="178" y="42"/>
                    <a:pt x="169" y="42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4"/>
                    <a:pt x="8" y="1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5"/>
                    <a:pt x="12" y="51"/>
                    <a:pt x="17" y="51"/>
                  </a:cubicBezTo>
                  <a:cubicBezTo>
                    <a:pt x="135" y="51"/>
                    <a:pt x="135" y="51"/>
                    <a:pt x="135" y="51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4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3" y="51"/>
                    <a:pt x="177" y="55"/>
                    <a:pt x="177" y="59"/>
                  </a:cubicBezTo>
                  <a:lnTo>
                    <a:pt x="177" y="169"/>
                  </a:lnTo>
                  <a:close/>
                  <a:moveTo>
                    <a:pt x="116" y="127"/>
                  </a:moveTo>
                  <a:cubicBezTo>
                    <a:pt x="117" y="124"/>
                    <a:pt x="117" y="121"/>
                    <a:pt x="118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6" y="121"/>
                    <a:pt x="26" y="124"/>
                    <a:pt x="27" y="127"/>
                  </a:cubicBezTo>
                  <a:lnTo>
                    <a:pt x="116" y="127"/>
                  </a:lnTo>
                  <a:close/>
                  <a:moveTo>
                    <a:pt x="160" y="76"/>
                  </a:moveTo>
                  <a:cubicBezTo>
                    <a:pt x="155" y="76"/>
                    <a:pt x="152" y="80"/>
                    <a:pt x="152" y="85"/>
                  </a:cubicBezTo>
                  <a:cubicBezTo>
                    <a:pt x="152" y="89"/>
                    <a:pt x="155" y="93"/>
                    <a:pt x="160" y="93"/>
                  </a:cubicBezTo>
                  <a:cubicBezTo>
                    <a:pt x="165" y="93"/>
                    <a:pt x="169" y="89"/>
                    <a:pt x="169" y="85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35"/>
                  </a:moveTo>
                  <a:cubicBezTo>
                    <a:pt x="158" y="135"/>
                    <a:pt x="156" y="137"/>
                    <a:pt x="156" y="139"/>
                  </a:cubicBezTo>
                  <a:cubicBezTo>
                    <a:pt x="156" y="142"/>
                    <a:pt x="158" y="144"/>
                    <a:pt x="160" y="144"/>
                  </a:cubicBezTo>
                  <a:cubicBezTo>
                    <a:pt x="162" y="144"/>
                    <a:pt x="164" y="142"/>
                    <a:pt x="164" y="139"/>
                  </a:cubicBezTo>
                  <a:cubicBezTo>
                    <a:pt x="164" y="137"/>
                    <a:pt x="162" y="135"/>
                    <a:pt x="160" y="135"/>
                  </a:cubicBezTo>
                  <a:close/>
                  <a:moveTo>
                    <a:pt x="160" y="110"/>
                  </a:moveTo>
                  <a:cubicBezTo>
                    <a:pt x="158" y="110"/>
                    <a:pt x="156" y="112"/>
                    <a:pt x="156" y="114"/>
                  </a:cubicBezTo>
                  <a:cubicBezTo>
                    <a:pt x="156" y="116"/>
                    <a:pt x="158" y="118"/>
                    <a:pt x="160" y="118"/>
                  </a:cubicBezTo>
                  <a:cubicBezTo>
                    <a:pt x="162" y="118"/>
                    <a:pt x="164" y="116"/>
                    <a:pt x="164" y="114"/>
                  </a:cubicBezTo>
                  <a:cubicBezTo>
                    <a:pt x="164" y="112"/>
                    <a:pt x="162" y="110"/>
                    <a:pt x="160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21645" y="1537216"/>
            <a:ext cx="2362412" cy="3062325"/>
            <a:chOff x="2321645" y="1537216"/>
            <a:chExt cx="2362412" cy="3062325"/>
          </a:xfrm>
        </p:grpSpPr>
        <p:sp>
          <p:nvSpPr>
            <p:cNvPr id="44" name="Shape 285"/>
            <p:cNvSpPr/>
            <p:nvPr/>
          </p:nvSpPr>
          <p:spPr>
            <a:xfrm>
              <a:off x="3127596" y="1537216"/>
              <a:ext cx="801073" cy="48066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733" tIns="67733" rIns="67733" bIns="67733" anchor="ctr">
              <a:spAutoFit/>
            </a:bodyPr>
            <a:lstStyle/>
            <a:p>
              <a:pPr algn="ctr" defTabSz="609600">
                <a:lnSpc>
                  <a:spcPct val="120000"/>
                </a:lnSpc>
                <a:defRPr sz="1800"/>
              </a:pPr>
              <a:r>
                <a:rPr lang="en-US" altLang="zh-CN" sz="2000" spc="-159" dirty="0">
                  <a:solidFill>
                    <a:srgbClr val="F18F19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2000" spc="-159" dirty="0">
                  <a:solidFill>
                    <a:srgbClr val="F18F19"/>
                  </a:solidFill>
                  <a:cs typeface="+mn-ea"/>
                  <a:sym typeface="+mn-lt"/>
                </a:rPr>
                <a:t>年</a:t>
              </a:r>
              <a:endParaRPr sz="2000" spc="-159" dirty="0">
                <a:solidFill>
                  <a:srgbClr val="F18F19"/>
                </a:solidFill>
                <a:cs typeface="+mn-ea"/>
                <a:sym typeface="+mn-lt"/>
              </a:endParaRPr>
            </a:p>
          </p:txBody>
        </p:sp>
        <p:sp>
          <p:nvSpPr>
            <p:cNvPr id="35" name="Shape 276"/>
            <p:cNvSpPr/>
            <p:nvPr/>
          </p:nvSpPr>
          <p:spPr>
            <a:xfrm>
              <a:off x="2321645" y="2237129"/>
              <a:ext cx="2362412" cy="236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sz="10700" b="1">
                  <a:solidFill>
                    <a:srgbClr val="FCFBFB"/>
                  </a:solidFill>
                  <a:latin typeface="helium"/>
                  <a:ea typeface="helium"/>
                  <a:cs typeface="helium"/>
                  <a:sym typeface="helium"/>
                </a:defRPr>
              </a:lvl1pPr>
            </a:lstStyle>
            <a:p>
              <a:pPr algn="ctr" defTabSz="609600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endParaRPr sz="29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18"/>
            <p:cNvSpPr>
              <a:spLocks noEditPoints="1"/>
            </p:cNvSpPr>
            <p:nvPr/>
          </p:nvSpPr>
          <p:spPr bwMode="auto">
            <a:xfrm>
              <a:off x="3227493" y="3144141"/>
              <a:ext cx="550716" cy="549088"/>
            </a:xfrm>
            <a:custGeom>
              <a:avLst/>
              <a:gdLst>
                <a:gd name="T0" fmla="*/ 122 w 186"/>
                <a:gd name="T1" fmla="*/ 160 h 185"/>
                <a:gd name="T2" fmla="*/ 122 w 186"/>
                <a:gd name="T3" fmla="*/ 152 h 185"/>
                <a:gd name="T4" fmla="*/ 59 w 186"/>
                <a:gd name="T5" fmla="*/ 156 h 185"/>
                <a:gd name="T6" fmla="*/ 63 w 186"/>
                <a:gd name="T7" fmla="*/ 143 h 185"/>
                <a:gd name="T8" fmla="*/ 110 w 186"/>
                <a:gd name="T9" fmla="*/ 139 h 185"/>
                <a:gd name="T10" fmla="*/ 63 w 186"/>
                <a:gd name="T11" fmla="*/ 135 h 185"/>
                <a:gd name="T12" fmla="*/ 63 w 186"/>
                <a:gd name="T13" fmla="*/ 143 h 185"/>
                <a:gd name="T14" fmla="*/ 152 w 186"/>
                <a:gd name="T15" fmla="*/ 50 h 185"/>
                <a:gd name="T16" fmla="*/ 143 w 186"/>
                <a:gd name="T17" fmla="*/ 0 h 185"/>
                <a:gd name="T18" fmla="*/ 34 w 186"/>
                <a:gd name="T19" fmla="*/ 8 h 185"/>
                <a:gd name="T20" fmla="*/ 25 w 186"/>
                <a:gd name="T21" fmla="*/ 50 h 185"/>
                <a:gd name="T22" fmla="*/ 0 w 186"/>
                <a:gd name="T23" fmla="*/ 143 h 185"/>
                <a:gd name="T24" fmla="*/ 34 w 186"/>
                <a:gd name="T25" fmla="*/ 169 h 185"/>
                <a:gd name="T26" fmla="*/ 42 w 186"/>
                <a:gd name="T27" fmla="*/ 185 h 185"/>
                <a:gd name="T28" fmla="*/ 152 w 186"/>
                <a:gd name="T29" fmla="*/ 177 h 185"/>
                <a:gd name="T30" fmla="*/ 160 w 186"/>
                <a:gd name="T31" fmla="*/ 169 h 185"/>
                <a:gd name="T32" fmla="*/ 186 w 186"/>
                <a:gd name="T33" fmla="*/ 76 h 185"/>
                <a:gd name="T34" fmla="*/ 42 w 186"/>
                <a:gd name="T35" fmla="*/ 8 h 185"/>
                <a:gd name="T36" fmla="*/ 143 w 186"/>
                <a:gd name="T37" fmla="*/ 50 h 185"/>
                <a:gd name="T38" fmla="*/ 42 w 186"/>
                <a:gd name="T39" fmla="*/ 8 h 185"/>
                <a:gd name="T40" fmla="*/ 42 w 186"/>
                <a:gd name="T41" fmla="*/ 177 h 185"/>
                <a:gd name="T42" fmla="*/ 143 w 186"/>
                <a:gd name="T43" fmla="*/ 126 h 185"/>
                <a:gd name="T44" fmla="*/ 177 w 186"/>
                <a:gd name="T45" fmla="*/ 143 h 185"/>
                <a:gd name="T46" fmla="*/ 152 w 186"/>
                <a:gd name="T47" fmla="*/ 160 h 185"/>
                <a:gd name="T48" fmla="*/ 143 w 186"/>
                <a:gd name="T49" fmla="*/ 118 h 185"/>
                <a:gd name="T50" fmla="*/ 34 w 186"/>
                <a:gd name="T51" fmla="*/ 126 h 185"/>
                <a:gd name="T52" fmla="*/ 25 w 186"/>
                <a:gd name="T53" fmla="*/ 160 h 185"/>
                <a:gd name="T54" fmla="*/ 8 w 186"/>
                <a:gd name="T55" fmla="*/ 76 h 185"/>
                <a:gd name="T56" fmla="*/ 160 w 186"/>
                <a:gd name="T57" fmla="*/ 59 h 185"/>
                <a:gd name="T58" fmla="*/ 177 w 186"/>
                <a:gd name="T59" fmla="*/ 143 h 185"/>
                <a:gd name="T60" fmla="*/ 143 w 186"/>
                <a:gd name="T61" fmla="*/ 84 h 185"/>
                <a:gd name="T62" fmla="*/ 160 w 186"/>
                <a:gd name="T63" fmla="*/ 84 h 185"/>
                <a:gd name="T64" fmla="*/ 127 w 186"/>
                <a:gd name="T65" fmla="*/ 76 h 185"/>
                <a:gd name="T66" fmla="*/ 127 w 186"/>
                <a:gd name="T67" fmla="*/ 93 h 185"/>
                <a:gd name="T68" fmla="*/ 127 w 186"/>
                <a:gd name="T69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6" h="185">
                  <a:moveTo>
                    <a:pt x="63" y="160"/>
                  </a:move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7" y="158"/>
                    <a:pt x="127" y="156"/>
                  </a:cubicBezTo>
                  <a:cubicBezTo>
                    <a:pt x="127" y="154"/>
                    <a:pt x="125" y="152"/>
                    <a:pt x="122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1" y="152"/>
                    <a:pt x="59" y="154"/>
                    <a:pt x="59" y="156"/>
                  </a:cubicBezTo>
                  <a:cubicBezTo>
                    <a:pt x="59" y="158"/>
                    <a:pt x="61" y="160"/>
                    <a:pt x="63" y="160"/>
                  </a:cubicBezTo>
                  <a:close/>
                  <a:moveTo>
                    <a:pt x="63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1" y="135"/>
                    <a:pt x="59" y="137"/>
                    <a:pt x="59" y="139"/>
                  </a:cubicBezTo>
                  <a:cubicBezTo>
                    <a:pt x="59" y="141"/>
                    <a:pt x="61" y="143"/>
                    <a:pt x="63" y="143"/>
                  </a:cubicBezTo>
                  <a:close/>
                  <a:moveTo>
                    <a:pt x="160" y="50"/>
                  </a:moveTo>
                  <a:cubicBezTo>
                    <a:pt x="152" y="50"/>
                    <a:pt x="152" y="50"/>
                    <a:pt x="152" y="50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4"/>
                    <a:pt x="34" y="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62"/>
                    <a:pt x="0" y="7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7"/>
                    <a:pt x="11" y="169"/>
                    <a:pt x="25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4" y="182"/>
                    <a:pt x="38" y="185"/>
                    <a:pt x="42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8" y="185"/>
                    <a:pt x="152" y="182"/>
                    <a:pt x="152" y="177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74" y="169"/>
                    <a:pt x="186" y="157"/>
                    <a:pt x="186" y="143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2"/>
                    <a:pt x="174" y="50"/>
                    <a:pt x="160" y="50"/>
                  </a:cubicBezTo>
                  <a:close/>
                  <a:moveTo>
                    <a:pt x="42" y="8"/>
                  </a:moveTo>
                  <a:cubicBezTo>
                    <a:pt x="143" y="8"/>
                    <a:pt x="143" y="8"/>
                    <a:pt x="143" y="8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42" y="50"/>
                    <a:pt x="42" y="50"/>
                    <a:pt x="42" y="50"/>
                  </a:cubicBezTo>
                  <a:lnTo>
                    <a:pt x="42" y="8"/>
                  </a:lnTo>
                  <a:close/>
                  <a:moveTo>
                    <a:pt x="143" y="177"/>
                  </a:moveTo>
                  <a:cubicBezTo>
                    <a:pt x="42" y="177"/>
                    <a:pt x="42" y="177"/>
                    <a:pt x="42" y="17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143" y="126"/>
                    <a:pt x="143" y="126"/>
                    <a:pt x="143" y="126"/>
                  </a:cubicBezTo>
                  <a:lnTo>
                    <a:pt x="143" y="177"/>
                  </a:lnTo>
                  <a:close/>
                  <a:moveTo>
                    <a:pt x="177" y="143"/>
                  </a:moveTo>
                  <a:cubicBezTo>
                    <a:pt x="177" y="153"/>
                    <a:pt x="170" y="160"/>
                    <a:pt x="160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2" y="122"/>
                    <a:pt x="148" y="118"/>
                    <a:pt x="143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8" y="118"/>
                    <a:pt x="34" y="122"/>
                    <a:pt x="34" y="126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6" y="160"/>
                    <a:pt x="8" y="153"/>
                    <a:pt x="8" y="143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6"/>
                    <a:pt x="16" y="59"/>
                    <a:pt x="25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70" y="59"/>
                    <a:pt x="177" y="66"/>
                    <a:pt x="177" y="76"/>
                  </a:cubicBezTo>
                  <a:lnTo>
                    <a:pt x="177" y="143"/>
                  </a:lnTo>
                  <a:close/>
                  <a:moveTo>
                    <a:pt x="152" y="76"/>
                  </a:moveTo>
                  <a:cubicBezTo>
                    <a:pt x="147" y="76"/>
                    <a:pt x="143" y="79"/>
                    <a:pt x="143" y="84"/>
                  </a:cubicBezTo>
                  <a:cubicBezTo>
                    <a:pt x="143" y="89"/>
                    <a:pt x="147" y="93"/>
                    <a:pt x="152" y="93"/>
                  </a:cubicBezTo>
                  <a:cubicBezTo>
                    <a:pt x="157" y="93"/>
                    <a:pt x="160" y="89"/>
                    <a:pt x="160" y="84"/>
                  </a:cubicBezTo>
                  <a:cubicBezTo>
                    <a:pt x="160" y="79"/>
                    <a:pt x="157" y="76"/>
                    <a:pt x="152" y="76"/>
                  </a:cubicBezTo>
                  <a:close/>
                  <a:moveTo>
                    <a:pt x="127" y="76"/>
                  </a:moveTo>
                  <a:cubicBezTo>
                    <a:pt x="122" y="76"/>
                    <a:pt x="118" y="79"/>
                    <a:pt x="118" y="84"/>
                  </a:cubicBezTo>
                  <a:cubicBezTo>
                    <a:pt x="118" y="89"/>
                    <a:pt x="122" y="93"/>
                    <a:pt x="127" y="93"/>
                  </a:cubicBezTo>
                  <a:cubicBezTo>
                    <a:pt x="131" y="93"/>
                    <a:pt x="135" y="89"/>
                    <a:pt x="135" y="84"/>
                  </a:cubicBezTo>
                  <a:cubicBezTo>
                    <a:pt x="135" y="79"/>
                    <a:pt x="131" y="76"/>
                    <a:pt x="127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46231" y="1537216"/>
            <a:ext cx="2362412" cy="3062325"/>
            <a:chOff x="4046231" y="1537216"/>
            <a:chExt cx="2362412" cy="3062325"/>
          </a:xfrm>
        </p:grpSpPr>
        <p:sp>
          <p:nvSpPr>
            <p:cNvPr id="45" name="Shape 285"/>
            <p:cNvSpPr/>
            <p:nvPr/>
          </p:nvSpPr>
          <p:spPr>
            <a:xfrm>
              <a:off x="4721175" y="1537216"/>
              <a:ext cx="809089" cy="48066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733" tIns="67733" rIns="67733" bIns="67733" anchor="ctr">
              <a:spAutoFit/>
            </a:bodyPr>
            <a:lstStyle/>
            <a:p>
              <a:pPr algn="ctr" defTabSz="609600">
                <a:lnSpc>
                  <a:spcPct val="120000"/>
                </a:lnSpc>
                <a:defRPr sz="1800"/>
              </a:pPr>
              <a:r>
                <a:rPr lang="en-US" altLang="zh-CN" sz="2000" spc="-159" dirty="0">
                  <a:solidFill>
                    <a:srgbClr val="75BAE4"/>
                  </a:solidFill>
                  <a:cs typeface="+mn-ea"/>
                  <a:sym typeface="+mn-lt"/>
                </a:rPr>
                <a:t>2018</a:t>
              </a:r>
              <a:r>
                <a:rPr lang="zh-CN" altLang="en-US" sz="2000" spc="-159" dirty="0">
                  <a:solidFill>
                    <a:srgbClr val="75BAE4"/>
                  </a:solidFill>
                  <a:cs typeface="+mn-ea"/>
                  <a:sym typeface="+mn-lt"/>
                </a:rPr>
                <a:t>年</a:t>
              </a:r>
              <a:endParaRPr sz="2000" spc="-159" dirty="0">
                <a:solidFill>
                  <a:srgbClr val="75BAE4"/>
                </a:solidFill>
                <a:cs typeface="+mn-ea"/>
                <a:sym typeface="+mn-lt"/>
              </a:endParaRPr>
            </a:p>
          </p:txBody>
        </p:sp>
        <p:sp>
          <p:nvSpPr>
            <p:cNvPr id="37" name="Shape 276"/>
            <p:cNvSpPr/>
            <p:nvPr/>
          </p:nvSpPr>
          <p:spPr>
            <a:xfrm>
              <a:off x="4046231" y="2237129"/>
              <a:ext cx="2362412" cy="236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sz="10700" b="1">
                  <a:solidFill>
                    <a:srgbClr val="FCFBFB"/>
                  </a:solidFill>
                  <a:latin typeface="helium"/>
                  <a:ea typeface="helium"/>
                  <a:cs typeface="helium"/>
                  <a:sym typeface="helium"/>
                </a:defRPr>
              </a:lvl1pPr>
            </a:lstStyle>
            <a:p>
              <a:pPr algn="ctr" defTabSz="609600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endParaRPr sz="1426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217"/>
            <p:cNvSpPr>
              <a:spLocks noEditPoints="1"/>
            </p:cNvSpPr>
            <p:nvPr/>
          </p:nvSpPr>
          <p:spPr bwMode="auto">
            <a:xfrm>
              <a:off x="4952892" y="3144141"/>
              <a:ext cx="549088" cy="549088"/>
            </a:xfrm>
            <a:custGeom>
              <a:avLst/>
              <a:gdLst>
                <a:gd name="T0" fmla="*/ 92 w 185"/>
                <a:gd name="T1" fmla="*/ 42 h 185"/>
                <a:gd name="T2" fmla="*/ 92 w 185"/>
                <a:gd name="T3" fmla="*/ 34 h 185"/>
                <a:gd name="T4" fmla="*/ 92 w 185"/>
                <a:gd name="T5" fmla="*/ 8 h 185"/>
                <a:gd name="T6" fmla="*/ 120 w 185"/>
                <a:gd name="T7" fmla="*/ 12 h 185"/>
                <a:gd name="T8" fmla="*/ 64 w 185"/>
                <a:gd name="T9" fmla="*/ 13 h 185"/>
                <a:gd name="T10" fmla="*/ 92 w 185"/>
                <a:gd name="T11" fmla="*/ 8 h 185"/>
                <a:gd name="T12" fmla="*/ 109 w 185"/>
                <a:gd name="T13" fmla="*/ 24 h 185"/>
                <a:gd name="T14" fmla="*/ 76 w 185"/>
                <a:gd name="T15" fmla="*/ 25 h 185"/>
                <a:gd name="T16" fmla="*/ 92 w 185"/>
                <a:gd name="T17" fmla="*/ 25 h 185"/>
                <a:gd name="T18" fmla="*/ 55 w 185"/>
                <a:gd name="T19" fmla="*/ 169 h 185"/>
                <a:gd name="T20" fmla="*/ 101 w 185"/>
                <a:gd name="T21" fmla="*/ 164 h 185"/>
                <a:gd name="T22" fmla="*/ 55 w 185"/>
                <a:gd name="T23" fmla="*/ 160 h 185"/>
                <a:gd name="T24" fmla="*/ 55 w 185"/>
                <a:gd name="T25" fmla="*/ 169 h 185"/>
                <a:gd name="T26" fmla="*/ 185 w 185"/>
                <a:gd name="T27" fmla="*/ 146 h 185"/>
                <a:gd name="T28" fmla="*/ 168 w 185"/>
                <a:gd name="T29" fmla="*/ 87 h 185"/>
                <a:gd name="T30" fmla="*/ 164 w 185"/>
                <a:gd name="T31" fmla="*/ 84 h 185"/>
                <a:gd name="T32" fmla="*/ 156 w 185"/>
                <a:gd name="T33" fmla="*/ 34 h 185"/>
                <a:gd name="T34" fmla="*/ 147 w 185"/>
                <a:gd name="T35" fmla="*/ 34 h 185"/>
                <a:gd name="T36" fmla="*/ 38 w 185"/>
                <a:gd name="T37" fmla="*/ 84 h 185"/>
                <a:gd name="T38" fmla="*/ 33 w 185"/>
                <a:gd name="T39" fmla="*/ 29 h 185"/>
                <a:gd name="T40" fmla="*/ 29 w 185"/>
                <a:gd name="T41" fmla="*/ 84 h 185"/>
                <a:gd name="T42" fmla="*/ 17 w 185"/>
                <a:gd name="T43" fmla="*/ 87 h 185"/>
                <a:gd name="T44" fmla="*/ 0 w 185"/>
                <a:gd name="T45" fmla="*/ 146 h 185"/>
                <a:gd name="T46" fmla="*/ 0 w 185"/>
                <a:gd name="T47" fmla="*/ 147 h 185"/>
                <a:gd name="T48" fmla="*/ 0 w 185"/>
                <a:gd name="T49" fmla="*/ 156 h 185"/>
                <a:gd name="T50" fmla="*/ 0 w 185"/>
                <a:gd name="T51" fmla="*/ 169 h 185"/>
                <a:gd name="T52" fmla="*/ 168 w 185"/>
                <a:gd name="T53" fmla="*/ 185 h 185"/>
                <a:gd name="T54" fmla="*/ 185 w 185"/>
                <a:gd name="T55" fmla="*/ 160 h 185"/>
                <a:gd name="T56" fmla="*/ 185 w 185"/>
                <a:gd name="T57" fmla="*/ 156 h 185"/>
                <a:gd name="T58" fmla="*/ 24 w 185"/>
                <a:gd name="T59" fmla="*/ 93 h 185"/>
                <a:gd name="T60" fmla="*/ 176 w 185"/>
                <a:gd name="T61" fmla="*/ 143 h 185"/>
                <a:gd name="T62" fmla="*/ 24 w 185"/>
                <a:gd name="T63" fmla="*/ 93 h 185"/>
                <a:gd name="T64" fmla="*/ 168 w 185"/>
                <a:gd name="T65" fmla="*/ 177 h 185"/>
                <a:gd name="T66" fmla="*/ 8 w 185"/>
                <a:gd name="T67" fmla="*/ 169 h 185"/>
                <a:gd name="T68" fmla="*/ 177 w 185"/>
                <a:gd name="T69" fmla="*/ 152 h 185"/>
                <a:gd name="T70" fmla="*/ 21 w 185"/>
                <a:gd name="T71" fmla="*/ 169 h 185"/>
                <a:gd name="T72" fmla="*/ 21 w 185"/>
                <a:gd name="T73" fmla="*/ 160 h 185"/>
                <a:gd name="T74" fmla="*/ 21 w 185"/>
                <a:gd name="T75" fmla="*/ 169 h 185"/>
                <a:gd name="T76" fmla="*/ 42 w 185"/>
                <a:gd name="T77" fmla="*/ 164 h 185"/>
                <a:gd name="T78" fmla="*/ 33 w 185"/>
                <a:gd name="T79" fmla="*/ 16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185">
                  <a:moveTo>
                    <a:pt x="88" y="38"/>
                  </a:moveTo>
                  <a:cubicBezTo>
                    <a:pt x="88" y="40"/>
                    <a:pt x="90" y="42"/>
                    <a:pt x="92" y="42"/>
                  </a:cubicBezTo>
                  <a:cubicBezTo>
                    <a:pt x="95" y="42"/>
                    <a:pt x="97" y="40"/>
                    <a:pt x="97" y="38"/>
                  </a:cubicBezTo>
                  <a:cubicBezTo>
                    <a:pt x="97" y="35"/>
                    <a:pt x="95" y="34"/>
                    <a:pt x="92" y="34"/>
                  </a:cubicBezTo>
                  <a:cubicBezTo>
                    <a:pt x="90" y="34"/>
                    <a:pt x="88" y="35"/>
                    <a:pt x="88" y="38"/>
                  </a:cubicBezTo>
                  <a:close/>
                  <a:moveTo>
                    <a:pt x="92" y="8"/>
                  </a:moveTo>
                  <a:cubicBezTo>
                    <a:pt x="101" y="8"/>
                    <a:pt x="109" y="12"/>
                    <a:pt x="114" y="1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13" y="4"/>
                    <a:pt x="103" y="0"/>
                    <a:pt x="92" y="0"/>
                  </a:cubicBezTo>
                  <a:cubicBezTo>
                    <a:pt x="81" y="0"/>
                    <a:pt x="71" y="5"/>
                    <a:pt x="64" y="1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5" y="12"/>
                    <a:pt x="83" y="8"/>
                    <a:pt x="92" y="8"/>
                  </a:cubicBezTo>
                  <a:close/>
                  <a:moveTo>
                    <a:pt x="103" y="30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5" y="20"/>
                    <a:pt x="99" y="17"/>
                    <a:pt x="92" y="17"/>
                  </a:cubicBezTo>
                  <a:cubicBezTo>
                    <a:pt x="86" y="17"/>
                    <a:pt x="80" y="20"/>
                    <a:pt x="76" y="2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28"/>
                    <a:pt x="88" y="25"/>
                    <a:pt x="92" y="25"/>
                  </a:cubicBezTo>
                  <a:cubicBezTo>
                    <a:pt x="97" y="25"/>
                    <a:pt x="101" y="27"/>
                    <a:pt x="103" y="30"/>
                  </a:cubicBezTo>
                  <a:close/>
                  <a:moveTo>
                    <a:pt x="55" y="169"/>
                  </a:moveTo>
                  <a:cubicBezTo>
                    <a:pt x="97" y="169"/>
                    <a:pt x="97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2" y="160"/>
                    <a:pt x="50" y="162"/>
                    <a:pt x="50" y="164"/>
                  </a:cubicBezTo>
                  <a:cubicBezTo>
                    <a:pt x="50" y="167"/>
                    <a:pt x="52" y="169"/>
                    <a:pt x="55" y="169"/>
                  </a:cubicBezTo>
                  <a:close/>
                  <a:moveTo>
                    <a:pt x="185" y="147"/>
                  </a:moveTo>
                  <a:cubicBezTo>
                    <a:pt x="185" y="147"/>
                    <a:pt x="185" y="146"/>
                    <a:pt x="185" y="146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7" y="85"/>
                    <a:pt x="166" y="84"/>
                    <a:pt x="164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1"/>
                    <a:pt x="154" y="29"/>
                    <a:pt x="152" y="29"/>
                  </a:cubicBezTo>
                  <a:cubicBezTo>
                    <a:pt x="149" y="29"/>
                    <a:pt x="147" y="31"/>
                    <a:pt x="147" y="3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1"/>
                    <a:pt x="36" y="29"/>
                    <a:pt x="33" y="29"/>
                  </a:cubicBezTo>
                  <a:cubicBezTo>
                    <a:pt x="31" y="29"/>
                    <a:pt x="29" y="31"/>
                    <a:pt x="29" y="3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5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5"/>
                    <a:pt x="17" y="185"/>
                  </a:cubicBezTo>
                  <a:cubicBezTo>
                    <a:pt x="168" y="185"/>
                    <a:pt x="168" y="185"/>
                    <a:pt x="168" y="185"/>
                  </a:cubicBezTo>
                  <a:cubicBezTo>
                    <a:pt x="178" y="185"/>
                    <a:pt x="185" y="178"/>
                    <a:pt x="185" y="169"/>
                  </a:cubicBezTo>
                  <a:cubicBezTo>
                    <a:pt x="185" y="160"/>
                    <a:pt x="185" y="160"/>
                    <a:pt x="185" y="160"/>
                  </a:cubicBezTo>
                  <a:cubicBezTo>
                    <a:pt x="185" y="159"/>
                    <a:pt x="185" y="157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lnTo>
                    <a:pt x="185" y="147"/>
                  </a:lnTo>
                  <a:close/>
                  <a:moveTo>
                    <a:pt x="24" y="93"/>
                  </a:moveTo>
                  <a:cubicBezTo>
                    <a:pt x="161" y="93"/>
                    <a:pt x="161" y="93"/>
                    <a:pt x="161" y="9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9" y="143"/>
                    <a:pt x="9" y="143"/>
                    <a:pt x="9" y="143"/>
                  </a:cubicBezTo>
                  <a:lnTo>
                    <a:pt x="24" y="93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lnTo>
                    <a:pt x="177" y="169"/>
                  </a:lnTo>
                  <a:close/>
                  <a:moveTo>
                    <a:pt x="21" y="169"/>
                  </a:moveTo>
                  <a:cubicBezTo>
                    <a:pt x="23" y="169"/>
                    <a:pt x="25" y="167"/>
                    <a:pt x="25" y="164"/>
                  </a:cubicBezTo>
                  <a:cubicBezTo>
                    <a:pt x="25" y="162"/>
                    <a:pt x="23" y="160"/>
                    <a:pt x="21" y="160"/>
                  </a:cubicBezTo>
                  <a:cubicBezTo>
                    <a:pt x="18" y="160"/>
                    <a:pt x="17" y="162"/>
                    <a:pt x="17" y="164"/>
                  </a:cubicBezTo>
                  <a:cubicBezTo>
                    <a:pt x="17" y="167"/>
                    <a:pt x="18" y="169"/>
                    <a:pt x="21" y="169"/>
                  </a:cubicBezTo>
                  <a:close/>
                  <a:moveTo>
                    <a:pt x="38" y="169"/>
                  </a:moveTo>
                  <a:cubicBezTo>
                    <a:pt x="40" y="169"/>
                    <a:pt x="42" y="167"/>
                    <a:pt x="42" y="164"/>
                  </a:cubicBezTo>
                  <a:cubicBezTo>
                    <a:pt x="42" y="162"/>
                    <a:pt x="40" y="160"/>
                    <a:pt x="38" y="160"/>
                  </a:cubicBezTo>
                  <a:cubicBezTo>
                    <a:pt x="35" y="160"/>
                    <a:pt x="33" y="162"/>
                    <a:pt x="33" y="164"/>
                  </a:cubicBezTo>
                  <a:cubicBezTo>
                    <a:pt x="33" y="167"/>
                    <a:pt x="35" y="169"/>
                    <a:pt x="38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818" y="1537216"/>
            <a:ext cx="2362412" cy="3062325"/>
            <a:chOff x="5770818" y="1537216"/>
            <a:chExt cx="2362412" cy="3062325"/>
          </a:xfrm>
        </p:grpSpPr>
        <p:sp>
          <p:nvSpPr>
            <p:cNvPr id="46" name="Shape 285"/>
            <p:cNvSpPr/>
            <p:nvPr/>
          </p:nvSpPr>
          <p:spPr>
            <a:xfrm>
              <a:off x="6448968" y="1537216"/>
              <a:ext cx="802677" cy="48066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733" tIns="67733" rIns="67733" bIns="67733" anchor="ctr">
              <a:spAutoFit/>
            </a:bodyPr>
            <a:lstStyle/>
            <a:p>
              <a:pPr algn="ctr" defTabSz="609600">
                <a:lnSpc>
                  <a:spcPct val="120000"/>
                </a:lnSpc>
                <a:defRPr sz="1800"/>
              </a:pPr>
              <a:r>
                <a:rPr lang="en-US" altLang="zh-CN" sz="2000" spc="-159" dirty="0">
                  <a:solidFill>
                    <a:srgbClr val="2874A9"/>
                  </a:solidFill>
                  <a:cs typeface="+mn-ea"/>
                  <a:sym typeface="+mn-lt"/>
                </a:rPr>
                <a:t>2019</a:t>
              </a:r>
              <a:r>
                <a:rPr lang="zh-CN" altLang="en-US" sz="2000" spc="-159" dirty="0">
                  <a:solidFill>
                    <a:srgbClr val="2874A9"/>
                  </a:solidFill>
                  <a:cs typeface="+mn-ea"/>
                  <a:sym typeface="+mn-lt"/>
                </a:rPr>
                <a:t>年</a:t>
              </a:r>
              <a:endParaRPr lang="en-US" sz="2000" spc="-159" dirty="0">
                <a:solidFill>
                  <a:srgbClr val="2874A9"/>
                </a:solidFill>
                <a:cs typeface="+mn-ea"/>
                <a:sym typeface="+mn-lt"/>
              </a:endParaRPr>
            </a:p>
          </p:txBody>
        </p:sp>
        <p:sp>
          <p:nvSpPr>
            <p:cNvPr id="38" name="Shape 276"/>
            <p:cNvSpPr/>
            <p:nvPr/>
          </p:nvSpPr>
          <p:spPr>
            <a:xfrm>
              <a:off x="5770818" y="2237129"/>
              <a:ext cx="2362412" cy="236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sz="10700" b="1">
                  <a:solidFill>
                    <a:srgbClr val="FCFBFB"/>
                  </a:solidFill>
                  <a:latin typeface="helium"/>
                  <a:ea typeface="helium"/>
                  <a:cs typeface="helium"/>
                  <a:sym typeface="helium"/>
                </a:defRPr>
              </a:lvl1pPr>
            </a:lstStyle>
            <a:p>
              <a:pPr algn="ctr" defTabSz="609600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endParaRPr sz="586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225"/>
            <p:cNvSpPr>
              <a:spLocks noEditPoints="1"/>
            </p:cNvSpPr>
            <p:nvPr/>
          </p:nvSpPr>
          <p:spPr bwMode="auto">
            <a:xfrm>
              <a:off x="6676666" y="3142975"/>
              <a:ext cx="550716" cy="550716"/>
            </a:xfrm>
            <a:custGeom>
              <a:avLst/>
              <a:gdLst>
                <a:gd name="T0" fmla="*/ 160 w 186"/>
                <a:gd name="T1" fmla="*/ 13 h 186"/>
                <a:gd name="T2" fmla="*/ 135 w 186"/>
                <a:gd name="T3" fmla="*/ 13 h 186"/>
                <a:gd name="T4" fmla="*/ 70 w 186"/>
                <a:gd name="T5" fmla="*/ 35 h 186"/>
                <a:gd name="T6" fmla="*/ 0 w 186"/>
                <a:gd name="T7" fmla="*/ 51 h 186"/>
                <a:gd name="T8" fmla="*/ 8 w 186"/>
                <a:gd name="T9" fmla="*/ 118 h 186"/>
                <a:gd name="T10" fmla="*/ 51 w 186"/>
                <a:gd name="T11" fmla="*/ 182 h 186"/>
                <a:gd name="T12" fmla="*/ 55 w 186"/>
                <a:gd name="T13" fmla="*/ 186 h 186"/>
                <a:gd name="T14" fmla="*/ 93 w 186"/>
                <a:gd name="T15" fmla="*/ 182 h 186"/>
                <a:gd name="T16" fmla="*/ 93 w 186"/>
                <a:gd name="T17" fmla="*/ 181 h 186"/>
                <a:gd name="T18" fmla="*/ 135 w 186"/>
                <a:gd name="T19" fmla="*/ 145 h 186"/>
                <a:gd name="T20" fmla="*/ 148 w 186"/>
                <a:gd name="T21" fmla="*/ 160 h 186"/>
                <a:gd name="T22" fmla="*/ 160 w 186"/>
                <a:gd name="T23" fmla="*/ 106 h 186"/>
                <a:gd name="T24" fmla="*/ 160 w 186"/>
                <a:gd name="T25" fmla="*/ 55 h 186"/>
                <a:gd name="T26" fmla="*/ 8 w 186"/>
                <a:gd name="T27" fmla="*/ 93 h 186"/>
                <a:gd name="T28" fmla="*/ 34 w 186"/>
                <a:gd name="T29" fmla="*/ 89 h 186"/>
                <a:gd name="T30" fmla="*/ 8 w 186"/>
                <a:gd name="T31" fmla="*/ 85 h 186"/>
                <a:gd name="T32" fmla="*/ 21 w 186"/>
                <a:gd name="T33" fmla="*/ 76 h 186"/>
                <a:gd name="T34" fmla="*/ 21 w 186"/>
                <a:gd name="T35" fmla="*/ 68 h 186"/>
                <a:gd name="T36" fmla="*/ 8 w 186"/>
                <a:gd name="T37" fmla="*/ 51 h 186"/>
                <a:gd name="T38" fmla="*/ 67 w 186"/>
                <a:gd name="T39" fmla="*/ 116 h 186"/>
                <a:gd name="T40" fmla="*/ 54 w 186"/>
                <a:gd name="T41" fmla="*/ 160 h 186"/>
                <a:gd name="T42" fmla="*/ 70 w 186"/>
                <a:gd name="T43" fmla="*/ 125 h 186"/>
                <a:gd name="T44" fmla="*/ 80 w 186"/>
                <a:gd name="T45" fmla="*/ 160 h 186"/>
                <a:gd name="T46" fmla="*/ 81 w 186"/>
                <a:gd name="T47" fmla="*/ 169 h 186"/>
                <a:gd name="T48" fmla="*/ 58 w 186"/>
                <a:gd name="T49" fmla="*/ 177 h 186"/>
                <a:gd name="T50" fmla="*/ 81 w 186"/>
                <a:gd name="T51" fmla="*/ 169 h 186"/>
                <a:gd name="T52" fmla="*/ 76 w 186"/>
                <a:gd name="T53" fmla="*/ 118 h 186"/>
                <a:gd name="T54" fmla="*/ 135 w 186"/>
                <a:gd name="T55" fmla="*/ 25 h 186"/>
                <a:gd name="T56" fmla="*/ 152 w 186"/>
                <a:gd name="T57" fmla="*/ 148 h 186"/>
                <a:gd name="T58" fmla="*/ 143 w 186"/>
                <a:gd name="T59" fmla="*/ 148 h 186"/>
                <a:gd name="T60" fmla="*/ 148 w 186"/>
                <a:gd name="T61" fmla="*/ 9 h 186"/>
                <a:gd name="T62" fmla="*/ 152 w 186"/>
                <a:gd name="T63" fmla="*/ 148 h 186"/>
                <a:gd name="T64" fmla="*/ 160 w 186"/>
                <a:gd name="T65" fmla="*/ 63 h 186"/>
                <a:gd name="T66" fmla="*/ 160 w 186"/>
                <a:gd name="T67" fmla="*/ 9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95405" y="1537216"/>
            <a:ext cx="2362412" cy="3062325"/>
            <a:chOff x="7495405" y="1537216"/>
            <a:chExt cx="2362412" cy="3062325"/>
          </a:xfrm>
        </p:grpSpPr>
        <p:sp>
          <p:nvSpPr>
            <p:cNvPr id="47" name="Shape 285"/>
            <p:cNvSpPr/>
            <p:nvPr/>
          </p:nvSpPr>
          <p:spPr>
            <a:xfrm>
              <a:off x="8151914" y="1537216"/>
              <a:ext cx="845957" cy="48066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733" tIns="67733" rIns="67733" bIns="67733" anchor="ctr">
              <a:spAutoFit/>
            </a:bodyPr>
            <a:lstStyle/>
            <a:p>
              <a:pPr algn="ctr" defTabSz="609600">
                <a:lnSpc>
                  <a:spcPct val="120000"/>
                </a:lnSpc>
                <a:defRPr sz="1800"/>
              </a:pPr>
              <a:r>
                <a:rPr lang="en-US" altLang="zh-CN" sz="2000" spc="-159" dirty="0">
                  <a:solidFill>
                    <a:srgbClr val="FAB43C"/>
                  </a:solidFill>
                  <a:cs typeface="+mn-ea"/>
                  <a:sym typeface="+mn-lt"/>
                </a:rPr>
                <a:t>2020</a:t>
              </a:r>
              <a:r>
                <a:rPr lang="zh-CN" altLang="en-US" sz="2000" spc="-159" dirty="0">
                  <a:solidFill>
                    <a:srgbClr val="FAB43C"/>
                  </a:solidFill>
                  <a:cs typeface="+mn-ea"/>
                  <a:sym typeface="+mn-lt"/>
                </a:rPr>
                <a:t>年</a:t>
              </a:r>
              <a:endParaRPr sz="2000" spc="-159" dirty="0">
                <a:solidFill>
                  <a:srgbClr val="FAB43C"/>
                </a:solidFill>
                <a:cs typeface="+mn-ea"/>
                <a:sym typeface="+mn-lt"/>
              </a:endParaRPr>
            </a:p>
          </p:txBody>
        </p:sp>
        <p:sp>
          <p:nvSpPr>
            <p:cNvPr id="39" name="Shape 276"/>
            <p:cNvSpPr/>
            <p:nvPr/>
          </p:nvSpPr>
          <p:spPr>
            <a:xfrm>
              <a:off x="7495405" y="2237129"/>
              <a:ext cx="2362412" cy="236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sz="10700" b="1">
                  <a:solidFill>
                    <a:srgbClr val="FCFBFB"/>
                  </a:solidFill>
                  <a:latin typeface="helium"/>
                  <a:ea typeface="helium"/>
                  <a:cs typeface="helium"/>
                  <a:sym typeface="helium"/>
                </a:defRPr>
              </a:lvl1pPr>
            </a:lstStyle>
            <a:p>
              <a:pPr algn="ctr" defTabSz="609600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endParaRPr sz="586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39"/>
            <p:cNvSpPr>
              <a:spLocks noEditPoints="1"/>
            </p:cNvSpPr>
            <p:nvPr/>
          </p:nvSpPr>
          <p:spPr bwMode="auto">
            <a:xfrm>
              <a:off x="8426505" y="3142976"/>
              <a:ext cx="500208" cy="550717"/>
            </a:xfrm>
            <a:custGeom>
              <a:avLst/>
              <a:gdLst>
                <a:gd name="T0" fmla="*/ 46 w 169"/>
                <a:gd name="T1" fmla="*/ 76 h 186"/>
                <a:gd name="T2" fmla="*/ 50 w 169"/>
                <a:gd name="T3" fmla="*/ 72 h 186"/>
                <a:gd name="T4" fmla="*/ 50 w 169"/>
                <a:gd name="T5" fmla="*/ 55 h 186"/>
                <a:gd name="T6" fmla="*/ 46 w 169"/>
                <a:gd name="T7" fmla="*/ 51 h 186"/>
                <a:gd name="T8" fmla="*/ 42 w 169"/>
                <a:gd name="T9" fmla="*/ 55 h 186"/>
                <a:gd name="T10" fmla="*/ 42 w 169"/>
                <a:gd name="T11" fmla="*/ 72 h 186"/>
                <a:gd name="T12" fmla="*/ 46 w 169"/>
                <a:gd name="T13" fmla="*/ 76 h 186"/>
                <a:gd name="T14" fmla="*/ 122 w 169"/>
                <a:gd name="T15" fmla="*/ 76 h 186"/>
                <a:gd name="T16" fmla="*/ 126 w 169"/>
                <a:gd name="T17" fmla="*/ 72 h 186"/>
                <a:gd name="T18" fmla="*/ 126 w 169"/>
                <a:gd name="T19" fmla="*/ 55 h 186"/>
                <a:gd name="T20" fmla="*/ 122 w 169"/>
                <a:gd name="T21" fmla="*/ 51 h 186"/>
                <a:gd name="T22" fmla="*/ 118 w 169"/>
                <a:gd name="T23" fmla="*/ 55 h 186"/>
                <a:gd name="T24" fmla="*/ 118 w 169"/>
                <a:gd name="T25" fmla="*/ 72 h 186"/>
                <a:gd name="T26" fmla="*/ 122 w 169"/>
                <a:gd name="T27" fmla="*/ 76 h 186"/>
                <a:gd name="T28" fmla="*/ 160 w 169"/>
                <a:gd name="T29" fmla="*/ 26 h 186"/>
                <a:gd name="T30" fmla="*/ 98 w 169"/>
                <a:gd name="T31" fmla="*/ 26 h 186"/>
                <a:gd name="T32" fmla="*/ 111 w 169"/>
                <a:gd name="T33" fmla="*/ 6 h 186"/>
                <a:gd name="T34" fmla="*/ 105 w 169"/>
                <a:gd name="T35" fmla="*/ 0 h 186"/>
                <a:gd name="T36" fmla="*/ 88 w 169"/>
                <a:gd name="T37" fmla="*/ 26 h 186"/>
                <a:gd name="T38" fmla="*/ 8 w 169"/>
                <a:gd name="T39" fmla="*/ 26 h 186"/>
                <a:gd name="T40" fmla="*/ 0 w 169"/>
                <a:gd name="T41" fmla="*/ 34 h 186"/>
                <a:gd name="T42" fmla="*/ 0 w 169"/>
                <a:gd name="T43" fmla="*/ 152 h 186"/>
                <a:gd name="T44" fmla="*/ 8 w 169"/>
                <a:gd name="T45" fmla="*/ 161 h 186"/>
                <a:gd name="T46" fmla="*/ 95 w 169"/>
                <a:gd name="T47" fmla="*/ 161 h 186"/>
                <a:gd name="T48" fmla="*/ 105 w 169"/>
                <a:gd name="T49" fmla="*/ 186 h 186"/>
                <a:gd name="T50" fmla="*/ 112 w 169"/>
                <a:gd name="T51" fmla="*/ 182 h 186"/>
                <a:gd name="T52" fmla="*/ 104 w 169"/>
                <a:gd name="T53" fmla="*/ 161 h 186"/>
                <a:gd name="T54" fmla="*/ 160 w 169"/>
                <a:gd name="T55" fmla="*/ 161 h 186"/>
                <a:gd name="T56" fmla="*/ 169 w 169"/>
                <a:gd name="T57" fmla="*/ 152 h 186"/>
                <a:gd name="T58" fmla="*/ 169 w 169"/>
                <a:gd name="T59" fmla="*/ 34 h 186"/>
                <a:gd name="T60" fmla="*/ 160 w 169"/>
                <a:gd name="T61" fmla="*/ 26 h 186"/>
                <a:gd name="T62" fmla="*/ 84 w 169"/>
                <a:gd name="T63" fmla="*/ 135 h 186"/>
                <a:gd name="T64" fmla="*/ 92 w 169"/>
                <a:gd name="T65" fmla="*/ 135 h 186"/>
                <a:gd name="T66" fmla="*/ 93 w 169"/>
                <a:gd name="T67" fmla="*/ 152 h 186"/>
                <a:gd name="T68" fmla="*/ 8 w 169"/>
                <a:gd name="T69" fmla="*/ 152 h 186"/>
                <a:gd name="T70" fmla="*/ 8 w 169"/>
                <a:gd name="T71" fmla="*/ 34 h 186"/>
                <a:gd name="T72" fmla="*/ 83 w 169"/>
                <a:gd name="T73" fmla="*/ 34 h 186"/>
                <a:gd name="T74" fmla="*/ 64 w 169"/>
                <a:gd name="T75" fmla="*/ 101 h 186"/>
                <a:gd name="T76" fmla="*/ 63 w 169"/>
                <a:gd name="T77" fmla="*/ 106 h 186"/>
                <a:gd name="T78" fmla="*/ 94 w 169"/>
                <a:gd name="T79" fmla="*/ 106 h 186"/>
                <a:gd name="T80" fmla="*/ 92 w 169"/>
                <a:gd name="T81" fmla="*/ 127 h 186"/>
                <a:gd name="T82" fmla="*/ 84 w 169"/>
                <a:gd name="T83" fmla="*/ 127 h 186"/>
                <a:gd name="T84" fmla="*/ 27 w 169"/>
                <a:gd name="T85" fmla="*/ 115 h 186"/>
                <a:gd name="T86" fmla="*/ 23 w 169"/>
                <a:gd name="T87" fmla="*/ 122 h 186"/>
                <a:gd name="T88" fmla="*/ 84 w 169"/>
                <a:gd name="T89" fmla="*/ 135 h 186"/>
                <a:gd name="T90" fmla="*/ 160 w 169"/>
                <a:gd name="T91" fmla="*/ 152 h 186"/>
                <a:gd name="T92" fmla="*/ 102 w 169"/>
                <a:gd name="T93" fmla="*/ 152 h 186"/>
                <a:gd name="T94" fmla="*/ 100 w 169"/>
                <a:gd name="T95" fmla="*/ 134 h 186"/>
                <a:gd name="T96" fmla="*/ 145 w 169"/>
                <a:gd name="T97" fmla="*/ 122 h 186"/>
                <a:gd name="T98" fmla="*/ 141 w 169"/>
                <a:gd name="T99" fmla="*/ 115 h 186"/>
                <a:gd name="T100" fmla="*/ 100 w 169"/>
                <a:gd name="T101" fmla="*/ 126 h 186"/>
                <a:gd name="T102" fmla="*/ 103 w 169"/>
                <a:gd name="T103" fmla="*/ 103 h 186"/>
                <a:gd name="T104" fmla="*/ 104 w 169"/>
                <a:gd name="T105" fmla="*/ 98 h 186"/>
                <a:gd name="T106" fmla="*/ 73 w 169"/>
                <a:gd name="T107" fmla="*/ 98 h 186"/>
                <a:gd name="T108" fmla="*/ 93 w 169"/>
                <a:gd name="T109" fmla="*/ 34 h 186"/>
                <a:gd name="T110" fmla="*/ 160 w 169"/>
                <a:gd name="T111" fmla="*/ 34 h 186"/>
                <a:gd name="T112" fmla="*/ 160 w 169"/>
                <a:gd name="T113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9" h="186">
                  <a:moveTo>
                    <a:pt x="46" y="76"/>
                  </a:moveTo>
                  <a:cubicBezTo>
                    <a:pt x="49" y="76"/>
                    <a:pt x="50" y="75"/>
                    <a:pt x="50" y="7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3"/>
                    <a:pt x="49" y="51"/>
                    <a:pt x="46" y="51"/>
                  </a:cubicBezTo>
                  <a:cubicBezTo>
                    <a:pt x="44" y="51"/>
                    <a:pt x="42" y="53"/>
                    <a:pt x="42" y="55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5"/>
                    <a:pt x="44" y="76"/>
                    <a:pt x="46" y="76"/>
                  </a:cubicBezTo>
                  <a:close/>
                  <a:moveTo>
                    <a:pt x="122" y="76"/>
                  </a:moveTo>
                  <a:cubicBezTo>
                    <a:pt x="125" y="76"/>
                    <a:pt x="126" y="75"/>
                    <a:pt x="126" y="72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3"/>
                    <a:pt x="125" y="51"/>
                    <a:pt x="122" y="51"/>
                  </a:cubicBezTo>
                  <a:cubicBezTo>
                    <a:pt x="120" y="51"/>
                    <a:pt x="118" y="53"/>
                    <a:pt x="118" y="55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5"/>
                    <a:pt x="120" y="76"/>
                    <a:pt x="122" y="76"/>
                  </a:cubicBezTo>
                  <a:close/>
                  <a:moveTo>
                    <a:pt x="160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105" y="13"/>
                    <a:pt x="111" y="6"/>
                    <a:pt x="111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4" y="1"/>
                    <a:pt x="96" y="10"/>
                    <a:pt x="8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0" y="30"/>
                    <a:pt x="0" y="3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7"/>
                    <a:pt x="4" y="161"/>
                    <a:pt x="8" y="161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97" y="169"/>
                    <a:pt x="100" y="178"/>
                    <a:pt x="105" y="186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8" y="175"/>
                    <a:pt x="105" y="168"/>
                    <a:pt x="104" y="161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1"/>
                    <a:pt x="169" y="157"/>
                    <a:pt x="169" y="152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0"/>
                    <a:pt x="165" y="26"/>
                    <a:pt x="160" y="26"/>
                  </a:cubicBezTo>
                  <a:close/>
                  <a:moveTo>
                    <a:pt x="84" y="135"/>
                  </a:moveTo>
                  <a:cubicBezTo>
                    <a:pt x="87" y="135"/>
                    <a:pt x="89" y="135"/>
                    <a:pt x="92" y="135"/>
                  </a:cubicBezTo>
                  <a:cubicBezTo>
                    <a:pt x="92" y="141"/>
                    <a:pt x="92" y="146"/>
                    <a:pt x="93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75" y="51"/>
                    <a:pt x="66" y="74"/>
                    <a:pt x="64" y="101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11"/>
                    <a:pt x="92" y="118"/>
                    <a:pt x="92" y="127"/>
                  </a:cubicBezTo>
                  <a:cubicBezTo>
                    <a:pt x="89" y="127"/>
                    <a:pt x="87" y="127"/>
                    <a:pt x="84" y="127"/>
                  </a:cubicBezTo>
                  <a:cubicBezTo>
                    <a:pt x="52" y="127"/>
                    <a:pt x="27" y="115"/>
                    <a:pt x="27" y="115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4" y="123"/>
                    <a:pt x="50" y="135"/>
                    <a:pt x="84" y="135"/>
                  </a:cubicBezTo>
                  <a:close/>
                  <a:moveTo>
                    <a:pt x="160" y="152"/>
                  </a:moveTo>
                  <a:cubicBezTo>
                    <a:pt x="102" y="152"/>
                    <a:pt x="102" y="152"/>
                    <a:pt x="102" y="152"/>
                  </a:cubicBezTo>
                  <a:cubicBezTo>
                    <a:pt x="101" y="146"/>
                    <a:pt x="100" y="140"/>
                    <a:pt x="100" y="134"/>
                  </a:cubicBezTo>
                  <a:cubicBezTo>
                    <a:pt x="126" y="131"/>
                    <a:pt x="144" y="123"/>
                    <a:pt x="145" y="122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24" y="123"/>
                    <a:pt x="100" y="126"/>
                  </a:cubicBezTo>
                  <a:cubicBezTo>
                    <a:pt x="101" y="112"/>
                    <a:pt x="103" y="103"/>
                    <a:pt x="103" y="103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6" y="72"/>
                    <a:pt x="85" y="50"/>
                    <a:pt x="93" y="34"/>
                  </a:cubicBezTo>
                  <a:cubicBezTo>
                    <a:pt x="160" y="34"/>
                    <a:pt x="160" y="34"/>
                    <a:pt x="160" y="34"/>
                  </a:cubicBezTo>
                  <a:lnTo>
                    <a:pt x="160" y="1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19989" y="1537218"/>
            <a:ext cx="2362412" cy="3062323"/>
            <a:chOff x="9219989" y="1537218"/>
            <a:chExt cx="2362412" cy="3062323"/>
          </a:xfrm>
        </p:grpSpPr>
        <p:sp>
          <p:nvSpPr>
            <p:cNvPr id="48" name="Shape 285"/>
            <p:cNvSpPr/>
            <p:nvPr/>
          </p:nvSpPr>
          <p:spPr>
            <a:xfrm>
              <a:off x="9897337" y="1537218"/>
              <a:ext cx="804279" cy="48066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733" tIns="67733" rIns="67733" bIns="67733" anchor="ctr">
              <a:spAutoFit/>
            </a:bodyPr>
            <a:lstStyle/>
            <a:p>
              <a:pPr algn="ctr" defTabSz="609600">
                <a:lnSpc>
                  <a:spcPct val="120000"/>
                </a:lnSpc>
                <a:defRPr sz="1800"/>
              </a:pPr>
              <a:r>
                <a:rPr lang="en-US" altLang="zh-CN" sz="2000" spc="-159" dirty="0">
                  <a:solidFill>
                    <a:srgbClr val="42A8DE"/>
                  </a:solidFill>
                  <a:cs typeface="+mn-ea"/>
                  <a:sym typeface="+mn-lt"/>
                </a:rPr>
                <a:t>2021</a:t>
              </a:r>
              <a:r>
                <a:rPr lang="zh-CN" altLang="en-US" sz="2000" spc="-159" dirty="0">
                  <a:solidFill>
                    <a:srgbClr val="42A8DE"/>
                  </a:solidFill>
                  <a:cs typeface="+mn-ea"/>
                  <a:sym typeface="+mn-lt"/>
                </a:rPr>
                <a:t>年</a:t>
              </a:r>
              <a:endParaRPr sz="2000" spc="-159" dirty="0">
                <a:solidFill>
                  <a:srgbClr val="42A8DE"/>
                </a:solidFill>
                <a:cs typeface="+mn-ea"/>
                <a:sym typeface="+mn-lt"/>
              </a:endParaRPr>
            </a:p>
          </p:txBody>
        </p:sp>
        <p:sp>
          <p:nvSpPr>
            <p:cNvPr id="40" name="Shape 276"/>
            <p:cNvSpPr/>
            <p:nvPr/>
          </p:nvSpPr>
          <p:spPr>
            <a:xfrm>
              <a:off x="9219989" y="2237129"/>
              <a:ext cx="2362412" cy="236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lvl1pPr>
                <a:defRPr sz="10700" b="1">
                  <a:solidFill>
                    <a:srgbClr val="FCFBFB"/>
                  </a:solidFill>
                  <a:latin typeface="helium"/>
                  <a:ea typeface="helium"/>
                  <a:cs typeface="helium"/>
                  <a:sym typeface="helium"/>
                </a:defRPr>
              </a:lvl1pPr>
            </a:lstStyle>
            <a:p>
              <a:pPr algn="ctr" defTabSz="609600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endParaRPr sz="5865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219"/>
            <p:cNvSpPr>
              <a:spLocks noEditPoints="1"/>
            </p:cNvSpPr>
            <p:nvPr/>
          </p:nvSpPr>
          <p:spPr bwMode="auto">
            <a:xfrm>
              <a:off x="10201601" y="3142975"/>
              <a:ext cx="399188" cy="550716"/>
            </a:xfrm>
            <a:custGeom>
              <a:avLst/>
              <a:gdLst>
                <a:gd name="T0" fmla="*/ 46 w 135"/>
                <a:gd name="T1" fmla="*/ 161 h 186"/>
                <a:gd name="T2" fmla="*/ 55 w 135"/>
                <a:gd name="T3" fmla="*/ 153 h 186"/>
                <a:gd name="T4" fmla="*/ 46 w 135"/>
                <a:gd name="T5" fmla="*/ 144 h 186"/>
                <a:gd name="T6" fmla="*/ 38 w 135"/>
                <a:gd name="T7" fmla="*/ 153 h 186"/>
                <a:gd name="T8" fmla="*/ 46 w 135"/>
                <a:gd name="T9" fmla="*/ 161 h 186"/>
                <a:gd name="T10" fmla="*/ 132 w 135"/>
                <a:gd name="T11" fmla="*/ 1 h 186"/>
                <a:gd name="T12" fmla="*/ 127 w 135"/>
                <a:gd name="T13" fmla="*/ 3 h 186"/>
                <a:gd name="T14" fmla="*/ 82 w 135"/>
                <a:gd name="T15" fmla="*/ 18 h 186"/>
                <a:gd name="T16" fmla="*/ 54 w 135"/>
                <a:gd name="T17" fmla="*/ 17 h 186"/>
                <a:gd name="T18" fmla="*/ 42 w 135"/>
                <a:gd name="T19" fmla="*/ 35 h 186"/>
                <a:gd name="T20" fmla="*/ 0 w 135"/>
                <a:gd name="T21" fmla="*/ 81 h 186"/>
                <a:gd name="T22" fmla="*/ 0 w 135"/>
                <a:gd name="T23" fmla="*/ 140 h 186"/>
                <a:gd name="T24" fmla="*/ 46 w 135"/>
                <a:gd name="T25" fmla="*/ 186 h 186"/>
                <a:gd name="T26" fmla="*/ 93 w 135"/>
                <a:gd name="T27" fmla="*/ 140 h 186"/>
                <a:gd name="T28" fmla="*/ 93 w 135"/>
                <a:gd name="T29" fmla="*/ 81 h 186"/>
                <a:gd name="T30" fmla="*/ 51 w 135"/>
                <a:gd name="T31" fmla="*/ 35 h 186"/>
                <a:gd name="T32" fmla="*/ 58 w 135"/>
                <a:gd name="T33" fmla="*/ 24 h 186"/>
                <a:gd name="T34" fmla="*/ 78 w 135"/>
                <a:gd name="T35" fmla="*/ 26 h 186"/>
                <a:gd name="T36" fmla="*/ 112 w 135"/>
                <a:gd name="T37" fmla="*/ 28 h 186"/>
                <a:gd name="T38" fmla="*/ 134 w 135"/>
                <a:gd name="T39" fmla="*/ 7 h 186"/>
                <a:gd name="T40" fmla="*/ 132 w 135"/>
                <a:gd name="T41" fmla="*/ 1 h 186"/>
                <a:gd name="T42" fmla="*/ 84 w 135"/>
                <a:gd name="T43" fmla="*/ 140 h 186"/>
                <a:gd name="T44" fmla="*/ 46 w 135"/>
                <a:gd name="T45" fmla="*/ 178 h 186"/>
                <a:gd name="T46" fmla="*/ 8 w 135"/>
                <a:gd name="T47" fmla="*/ 140 h 186"/>
                <a:gd name="T48" fmla="*/ 8 w 135"/>
                <a:gd name="T49" fmla="*/ 94 h 186"/>
                <a:gd name="T50" fmla="*/ 84 w 135"/>
                <a:gd name="T51" fmla="*/ 94 h 186"/>
                <a:gd name="T52" fmla="*/ 84 w 135"/>
                <a:gd name="T53" fmla="*/ 140 h 186"/>
                <a:gd name="T54" fmla="*/ 84 w 135"/>
                <a:gd name="T55" fmla="*/ 81 h 186"/>
                <a:gd name="T56" fmla="*/ 84 w 135"/>
                <a:gd name="T57" fmla="*/ 85 h 186"/>
                <a:gd name="T58" fmla="*/ 8 w 135"/>
                <a:gd name="T59" fmla="*/ 85 h 186"/>
                <a:gd name="T60" fmla="*/ 8 w 135"/>
                <a:gd name="T61" fmla="*/ 81 h 186"/>
                <a:gd name="T62" fmla="*/ 42 w 135"/>
                <a:gd name="T63" fmla="*/ 43 h 186"/>
                <a:gd name="T64" fmla="*/ 42 w 135"/>
                <a:gd name="T65" fmla="*/ 85 h 186"/>
                <a:gd name="T66" fmla="*/ 50 w 135"/>
                <a:gd name="T67" fmla="*/ 85 h 186"/>
                <a:gd name="T68" fmla="*/ 50 w 135"/>
                <a:gd name="T69" fmla="*/ 43 h 186"/>
                <a:gd name="T70" fmla="*/ 84 w 135"/>
                <a:gd name="T71" fmla="*/ 8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" h="186">
                  <a:moveTo>
                    <a:pt x="46" y="161"/>
                  </a:moveTo>
                  <a:cubicBezTo>
                    <a:pt x="51" y="161"/>
                    <a:pt x="55" y="157"/>
                    <a:pt x="55" y="153"/>
                  </a:cubicBezTo>
                  <a:cubicBezTo>
                    <a:pt x="55" y="148"/>
                    <a:pt x="51" y="144"/>
                    <a:pt x="46" y="144"/>
                  </a:cubicBezTo>
                  <a:cubicBezTo>
                    <a:pt x="41" y="144"/>
                    <a:pt x="38" y="148"/>
                    <a:pt x="38" y="153"/>
                  </a:cubicBezTo>
                  <a:cubicBezTo>
                    <a:pt x="38" y="157"/>
                    <a:pt x="41" y="161"/>
                    <a:pt x="46" y="161"/>
                  </a:cubicBezTo>
                  <a:close/>
                  <a:moveTo>
                    <a:pt x="132" y="1"/>
                  </a:moveTo>
                  <a:cubicBezTo>
                    <a:pt x="130" y="0"/>
                    <a:pt x="128" y="1"/>
                    <a:pt x="127" y="3"/>
                  </a:cubicBezTo>
                  <a:cubicBezTo>
                    <a:pt x="117" y="18"/>
                    <a:pt x="105" y="31"/>
                    <a:pt x="82" y="18"/>
                  </a:cubicBezTo>
                  <a:cubicBezTo>
                    <a:pt x="69" y="11"/>
                    <a:pt x="60" y="13"/>
                    <a:pt x="54" y="17"/>
                  </a:cubicBezTo>
                  <a:cubicBezTo>
                    <a:pt x="48" y="21"/>
                    <a:pt x="43" y="27"/>
                    <a:pt x="42" y="35"/>
                  </a:cubicBezTo>
                  <a:cubicBezTo>
                    <a:pt x="18" y="37"/>
                    <a:pt x="0" y="57"/>
                    <a:pt x="0" y="8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66"/>
                    <a:pt x="20" y="186"/>
                    <a:pt x="46" y="186"/>
                  </a:cubicBezTo>
                  <a:cubicBezTo>
                    <a:pt x="72" y="186"/>
                    <a:pt x="93" y="166"/>
                    <a:pt x="93" y="140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3" y="57"/>
                    <a:pt x="74" y="37"/>
                    <a:pt x="51" y="35"/>
                  </a:cubicBezTo>
                  <a:cubicBezTo>
                    <a:pt x="52" y="31"/>
                    <a:pt x="54" y="27"/>
                    <a:pt x="58" y="24"/>
                  </a:cubicBezTo>
                  <a:cubicBezTo>
                    <a:pt x="64" y="20"/>
                    <a:pt x="68" y="21"/>
                    <a:pt x="78" y="26"/>
                  </a:cubicBezTo>
                  <a:cubicBezTo>
                    <a:pt x="94" y="34"/>
                    <a:pt x="104" y="32"/>
                    <a:pt x="112" y="28"/>
                  </a:cubicBezTo>
                  <a:cubicBezTo>
                    <a:pt x="122" y="25"/>
                    <a:pt x="129" y="17"/>
                    <a:pt x="134" y="7"/>
                  </a:cubicBezTo>
                  <a:cubicBezTo>
                    <a:pt x="135" y="5"/>
                    <a:pt x="134" y="2"/>
                    <a:pt x="132" y="1"/>
                  </a:cubicBezTo>
                  <a:close/>
                  <a:moveTo>
                    <a:pt x="84" y="140"/>
                  </a:moveTo>
                  <a:cubicBezTo>
                    <a:pt x="84" y="161"/>
                    <a:pt x="67" y="178"/>
                    <a:pt x="46" y="178"/>
                  </a:cubicBezTo>
                  <a:cubicBezTo>
                    <a:pt x="25" y="178"/>
                    <a:pt x="8" y="161"/>
                    <a:pt x="8" y="140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4" y="94"/>
                    <a:pt x="84" y="94"/>
                    <a:pt x="84" y="94"/>
                  </a:cubicBezTo>
                  <a:lnTo>
                    <a:pt x="84" y="140"/>
                  </a:lnTo>
                  <a:close/>
                  <a:moveTo>
                    <a:pt x="84" y="81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61"/>
                    <a:pt x="23" y="45"/>
                    <a:pt x="42" y="43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9" y="45"/>
                    <a:pt x="84" y="61"/>
                    <a:pt x="84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61993" y="4914273"/>
            <a:ext cx="163253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335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 candy</a:t>
            </a:r>
            <a:endParaRPr lang="en-US" sz="133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86580" y="4914271"/>
            <a:ext cx="163253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335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 candy</a:t>
            </a:r>
            <a:endParaRPr lang="en-US" sz="133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1167" y="4914486"/>
            <a:ext cx="163253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335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 candy</a:t>
            </a:r>
            <a:endParaRPr lang="en-US" sz="133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5753" y="4914271"/>
            <a:ext cx="163253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335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 candy</a:t>
            </a:r>
            <a:endParaRPr lang="en-US" sz="133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0340" y="4914271"/>
            <a:ext cx="163253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335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 candy</a:t>
            </a:r>
            <a:endParaRPr lang="en-US" sz="133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84924" y="4914486"/>
            <a:ext cx="1632539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335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 candy</a:t>
            </a:r>
            <a:endParaRPr lang="en-US" sz="133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4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27866" y="2799308"/>
            <a:ext cx="10336267" cy="1259384"/>
            <a:chOff x="1952055" y="2469403"/>
            <a:chExt cx="7624871" cy="929024"/>
          </a:xfrm>
        </p:grpSpPr>
        <p:grpSp>
          <p:nvGrpSpPr>
            <p:cNvPr id="8" name="îṡļiḑé"/>
            <p:cNvGrpSpPr>
              <a:grpSpLocks noChangeAspect="1"/>
            </p:cNvGrpSpPr>
            <p:nvPr/>
          </p:nvGrpSpPr>
          <p:grpSpPr bwMode="auto">
            <a:xfrm rot="20700000">
              <a:off x="1952055" y="2520222"/>
              <a:ext cx="2445218" cy="663170"/>
              <a:chOff x="638" y="1651"/>
              <a:chExt cx="2098" cy="569"/>
            </a:xfrm>
          </p:grpSpPr>
          <p:sp>
            <p:nvSpPr>
              <p:cNvPr id="60" name="iṧḻïḋe"/>
              <p:cNvSpPr>
                <a:spLocks noChangeAspect="1"/>
              </p:cNvSpPr>
              <p:nvPr/>
            </p:nvSpPr>
            <p:spPr bwMode="auto">
              <a:xfrm>
                <a:off x="638" y="1651"/>
                <a:ext cx="2098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îšļíḓê"/>
              <p:cNvSpPr/>
              <p:nvPr/>
            </p:nvSpPr>
            <p:spPr bwMode="auto">
              <a:xfrm>
                <a:off x="640" y="1651"/>
                <a:ext cx="2094" cy="569"/>
              </a:xfrm>
              <a:custGeom>
                <a:avLst/>
                <a:gdLst>
                  <a:gd name="T0" fmla="*/ 765 w 886"/>
                  <a:gd name="T1" fmla="*/ 0 h 241"/>
                  <a:gd name="T2" fmla="*/ 699 w 886"/>
                  <a:gd name="T3" fmla="*/ 19 h 241"/>
                  <a:gd name="T4" fmla="*/ 697 w 886"/>
                  <a:gd name="T5" fmla="*/ 21 h 241"/>
                  <a:gd name="T6" fmla="*/ 443 w 886"/>
                  <a:gd name="T7" fmla="*/ 94 h 241"/>
                  <a:gd name="T8" fmla="*/ 189 w 886"/>
                  <a:gd name="T9" fmla="*/ 21 h 241"/>
                  <a:gd name="T10" fmla="*/ 187 w 886"/>
                  <a:gd name="T11" fmla="*/ 20 h 241"/>
                  <a:gd name="T12" fmla="*/ 121 w 886"/>
                  <a:gd name="T13" fmla="*/ 0 h 241"/>
                  <a:gd name="T14" fmla="*/ 0 w 886"/>
                  <a:gd name="T15" fmla="*/ 120 h 241"/>
                  <a:gd name="T16" fmla="*/ 0 w 886"/>
                  <a:gd name="T17" fmla="*/ 120 h 241"/>
                  <a:gd name="T18" fmla="*/ 121 w 886"/>
                  <a:gd name="T19" fmla="*/ 241 h 241"/>
                  <a:gd name="T20" fmla="*/ 187 w 886"/>
                  <a:gd name="T21" fmla="*/ 221 h 241"/>
                  <a:gd name="T22" fmla="*/ 189 w 886"/>
                  <a:gd name="T23" fmla="*/ 220 h 241"/>
                  <a:gd name="T24" fmla="*/ 443 w 886"/>
                  <a:gd name="T25" fmla="*/ 146 h 241"/>
                  <a:gd name="T26" fmla="*/ 697 w 886"/>
                  <a:gd name="T27" fmla="*/ 220 h 241"/>
                  <a:gd name="T28" fmla="*/ 699 w 886"/>
                  <a:gd name="T29" fmla="*/ 221 h 241"/>
                  <a:gd name="T30" fmla="*/ 765 w 886"/>
                  <a:gd name="T31" fmla="*/ 241 h 241"/>
                  <a:gd name="T32" fmla="*/ 886 w 886"/>
                  <a:gd name="T33" fmla="*/ 120 h 241"/>
                  <a:gd name="T34" fmla="*/ 765 w 886"/>
                  <a:gd name="T3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6" h="241">
                    <a:moveTo>
                      <a:pt x="765" y="0"/>
                    </a:moveTo>
                    <a:cubicBezTo>
                      <a:pt x="741" y="0"/>
                      <a:pt x="718" y="7"/>
                      <a:pt x="699" y="19"/>
                    </a:cubicBezTo>
                    <a:cubicBezTo>
                      <a:pt x="699" y="20"/>
                      <a:pt x="698" y="20"/>
                      <a:pt x="697" y="21"/>
                    </a:cubicBezTo>
                    <a:cubicBezTo>
                      <a:pt x="624" y="67"/>
                      <a:pt x="537" y="94"/>
                      <a:pt x="443" y="94"/>
                    </a:cubicBezTo>
                    <a:cubicBezTo>
                      <a:pt x="349" y="94"/>
                      <a:pt x="262" y="67"/>
                      <a:pt x="189" y="21"/>
                    </a:cubicBezTo>
                    <a:cubicBezTo>
                      <a:pt x="188" y="20"/>
                      <a:pt x="188" y="20"/>
                      <a:pt x="187" y="20"/>
                    </a:cubicBezTo>
                    <a:cubicBezTo>
                      <a:pt x="168" y="7"/>
                      <a:pt x="145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45" y="241"/>
                      <a:pt x="168" y="233"/>
                      <a:pt x="187" y="221"/>
                    </a:cubicBezTo>
                    <a:cubicBezTo>
                      <a:pt x="187" y="220"/>
                      <a:pt x="188" y="220"/>
                      <a:pt x="189" y="220"/>
                    </a:cubicBezTo>
                    <a:cubicBezTo>
                      <a:pt x="262" y="173"/>
                      <a:pt x="349" y="146"/>
                      <a:pt x="443" y="146"/>
                    </a:cubicBezTo>
                    <a:cubicBezTo>
                      <a:pt x="537" y="146"/>
                      <a:pt x="624" y="173"/>
                      <a:pt x="697" y="220"/>
                    </a:cubicBezTo>
                    <a:cubicBezTo>
                      <a:pt x="698" y="220"/>
                      <a:pt x="698" y="220"/>
                      <a:pt x="699" y="221"/>
                    </a:cubicBezTo>
                    <a:cubicBezTo>
                      <a:pt x="718" y="233"/>
                      <a:pt x="741" y="241"/>
                      <a:pt x="765" y="241"/>
                    </a:cubicBezTo>
                    <a:cubicBezTo>
                      <a:pt x="832" y="241"/>
                      <a:pt x="886" y="187"/>
                      <a:pt x="886" y="120"/>
                    </a:cubicBezTo>
                    <a:cubicBezTo>
                      <a:pt x="886" y="54"/>
                      <a:pt x="832" y="0"/>
                      <a:pt x="7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îṣ1îde"/>
              <p:cNvSpPr/>
              <p:nvPr/>
            </p:nvSpPr>
            <p:spPr bwMode="auto">
              <a:xfrm rot="900000">
                <a:off x="676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iṥļiḋé"/>
              <p:cNvSpPr/>
              <p:nvPr/>
            </p:nvSpPr>
            <p:spPr bwMode="auto">
              <a:xfrm>
                <a:off x="2200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ṣḷîḍé"/>
              <p:cNvSpPr/>
              <p:nvPr/>
            </p:nvSpPr>
            <p:spPr bwMode="auto">
              <a:xfrm rot="900000">
                <a:off x="751" y="1752"/>
                <a:ext cx="352" cy="352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isļiḍe"/>
            <p:cNvGrpSpPr>
              <a:grpSpLocks noChangeAspect="1"/>
            </p:cNvGrpSpPr>
            <p:nvPr/>
          </p:nvGrpSpPr>
          <p:grpSpPr bwMode="auto">
            <a:xfrm rot="1800000">
              <a:off x="3580785" y="2735257"/>
              <a:ext cx="2445217" cy="663170"/>
              <a:chOff x="638" y="1651"/>
              <a:chExt cx="2098" cy="569"/>
            </a:xfrm>
          </p:grpSpPr>
          <p:sp>
            <p:nvSpPr>
              <p:cNvPr id="55" name="iṥḷïďè"/>
              <p:cNvSpPr>
                <a:spLocks noChangeAspect="1"/>
              </p:cNvSpPr>
              <p:nvPr/>
            </p:nvSpPr>
            <p:spPr bwMode="auto">
              <a:xfrm>
                <a:off x="638" y="1651"/>
                <a:ext cx="2098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îṡlîḑê"/>
              <p:cNvSpPr/>
              <p:nvPr/>
            </p:nvSpPr>
            <p:spPr bwMode="auto">
              <a:xfrm>
                <a:off x="640" y="1651"/>
                <a:ext cx="2094" cy="569"/>
              </a:xfrm>
              <a:custGeom>
                <a:avLst/>
                <a:gdLst>
                  <a:gd name="T0" fmla="*/ 765 w 886"/>
                  <a:gd name="T1" fmla="*/ 0 h 241"/>
                  <a:gd name="T2" fmla="*/ 699 w 886"/>
                  <a:gd name="T3" fmla="*/ 19 h 241"/>
                  <a:gd name="T4" fmla="*/ 697 w 886"/>
                  <a:gd name="T5" fmla="*/ 21 h 241"/>
                  <a:gd name="T6" fmla="*/ 443 w 886"/>
                  <a:gd name="T7" fmla="*/ 94 h 241"/>
                  <a:gd name="T8" fmla="*/ 189 w 886"/>
                  <a:gd name="T9" fmla="*/ 21 h 241"/>
                  <a:gd name="T10" fmla="*/ 187 w 886"/>
                  <a:gd name="T11" fmla="*/ 20 h 241"/>
                  <a:gd name="T12" fmla="*/ 121 w 886"/>
                  <a:gd name="T13" fmla="*/ 0 h 241"/>
                  <a:gd name="T14" fmla="*/ 0 w 886"/>
                  <a:gd name="T15" fmla="*/ 120 h 241"/>
                  <a:gd name="T16" fmla="*/ 0 w 886"/>
                  <a:gd name="T17" fmla="*/ 120 h 241"/>
                  <a:gd name="T18" fmla="*/ 121 w 886"/>
                  <a:gd name="T19" fmla="*/ 241 h 241"/>
                  <a:gd name="T20" fmla="*/ 187 w 886"/>
                  <a:gd name="T21" fmla="*/ 221 h 241"/>
                  <a:gd name="T22" fmla="*/ 189 w 886"/>
                  <a:gd name="T23" fmla="*/ 220 h 241"/>
                  <a:gd name="T24" fmla="*/ 443 w 886"/>
                  <a:gd name="T25" fmla="*/ 146 h 241"/>
                  <a:gd name="T26" fmla="*/ 697 w 886"/>
                  <a:gd name="T27" fmla="*/ 220 h 241"/>
                  <a:gd name="T28" fmla="*/ 699 w 886"/>
                  <a:gd name="T29" fmla="*/ 221 h 241"/>
                  <a:gd name="T30" fmla="*/ 765 w 886"/>
                  <a:gd name="T31" fmla="*/ 241 h 241"/>
                  <a:gd name="T32" fmla="*/ 886 w 886"/>
                  <a:gd name="T33" fmla="*/ 120 h 241"/>
                  <a:gd name="T34" fmla="*/ 765 w 886"/>
                  <a:gd name="T3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6" h="241">
                    <a:moveTo>
                      <a:pt x="765" y="0"/>
                    </a:moveTo>
                    <a:cubicBezTo>
                      <a:pt x="741" y="0"/>
                      <a:pt x="718" y="7"/>
                      <a:pt x="699" y="19"/>
                    </a:cubicBezTo>
                    <a:cubicBezTo>
                      <a:pt x="699" y="20"/>
                      <a:pt x="698" y="20"/>
                      <a:pt x="697" y="21"/>
                    </a:cubicBezTo>
                    <a:cubicBezTo>
                      <a:pt x="624" y="67"/>
                      <a:pt x="537" y="94"/>
                      <a:pt x="443" y="94"/>
                    </a:cubicBezTo>
                    <a:cubicBezTo>
                      <a:pt x="349" y="94"/>
                      <a:pt x="262" y="67"/>
                      <a:pt x="189" y="21"/>
                    </a:cubicBezTo>
                    <a:cubicBezTo>
                      <a:pt x="188" y="20"/>
                      <a:pt x="188" y="20"/>
                      <a:pt x="187" y="20"/>
                    </a:cubicBezTo>
                    <a:cubicBezTo>
                      <a:pt x="168" y="7"/>
                      <a:pt x="145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45" y="241"/>
                      <a:pt x="168" y="233"/>
                      <a:pt x="187" y="221"/>
                    </a:cubicBezTo>
                    <a:cubicBezTo>
                      <a:pt x="187" y="220"/>
                      <a:pt x="188" y="220"/>
                      <a:pt x="189" y="220"/>
                    </a:cubicBezTo>
                    <a:cubicBezTo>
                      <a:pt x="262" y="173"/>
                      <a:pt x="349" y="146"/>
                      <a:pt x="443" y="146"/>
                    </a:cubicBezTo>
                    <a:cubicBezTo>
                      <a:pt x="537" y="146"/>
                      <a:pt x="624" y="173"/>
                      <a:pt x="697" y="220"/>
                    </a:cubicBezTo>
                    <a:cubicBezTo>
                      <a:pt x="698" y="220"/>
                      <a:pt x="698" y="220"/>
                      <a:pt x="699" y="221"/>
                    </a:cubicBezTo>
                    <a:cubicBezTo>
                      <a:pt x="718" y="233"/>
                      <a:pt x="741" y="241"/>
                      <a:pt x="765" y="241"/>
                    </a:cubicBezTo>
                    <a:cubicBezTo>
                      <a:pt x="832" y="241"/>
                      <a:pt x="886" y="187"/>
                      <a:pt x="886" y="120"/>
                    </a:cubicBezTo>
                    <a:cubicBezTo>
                      <a:pt x="886" y="54"/>
                      <a:pt x="832" y="0"/>
                      <a:pt x="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î$1iḋè"/>
              <p:cNvSpPr/>
              <p:nvPr/>
            </p:nvSpPr>
            <p:spPr bwMode="auto">
              <a:xfrm rot="19800000">
                <a:off x="676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íṩlîḍe"/>
              <p:cNvSpPr/>
              <p:nvPr/>
            </p:nvSpPr>
            <p:spPr bwMode="auto">
              <a:xfrm>
                <a:off x="2200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íSľíḑé"/>
              <p:cNvSpPr/>
              <p:nvPr/>
            </p:nvSpPr>
            <p:spPr bwMode="auto">
              <a:xfrm rot="19800000">
                <a:off x="745" y="1753"/>
                <a:ext cx="352" cy="352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í$ḷidè"/>
            <p:cNvGrpSpPr>
              <a:grpSpLocks noChangeAspect="1"/>
            </p:cNvGrpSpPr>
            <p:nvPr/>
          </p:nvGrpSpPr>
          <p:grpSpPr bwMode="auto">
            <a:xfrm rot="18900000">
              <a:off x="5057714" y="2725277"/>
              <a:ext cx="1940556" cy="668999"/>
              <a:chOff x="121" y="930"/>
              <a:chExt cx="1665" cy="574"/>
            </a:xfrm>
          </p:grpSpPr>
          <p:sp>
            <p:nvSpPr>
              <p:cNvPr id="50" name="íšľïḍe"/>
              <p:cNvSpPr>
                <a:spLocks noChangeAspect="1"/>
              </p:cNvSpPr>
              <p:nvPr/>
            </p:nvSpPr>
            <p:spPr bwMode="auto">
              <a:xfrm>
                <a:off x="121" y="930"/>
                <a:ext cx="166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iṧḷîďê"/>
              <p:cNvSpPr/>
              <p:nvPr/>
            </p:nvSpPr>
            <p:spPr bwMode="auto">
              <a:xfrm>
                <a:off x="121" y="932"/>
                <a:ext cx="1665" cy="570"/>
              </a:xfrm>
              <a:custGeom>
                <a:avLst/>
                <a:gdLst>
                  <a:gd name="T0" fmla="*/ 585 w 705"/>
                  <a:gd name="T1" fmla="*/ 0 h 241"/>
                  <a:gd name="T2" fmla="*/ 500 w 705"/>
                  <a:gd name="T3" fmla="*/ 35 h 241"/>
                  <a:gd name="T4" fmla="*/ 494 w 705"/>
                  <a:gd name="T5" fmla="*/ 41 h 241"/>
                  <a:gd name="T6" fmla="*/ 352 w 705"/>
                  <a:gd name="T7" fmla="*/ 101 h 241"/>
                  <a:gd name="T8" fmla="*/ 211 w 705"/>
                  <a:gd name="T9" fmla="*/ 41 h 241"/>
                  <a:gd name="T10" fmla="*/ 205 w 705"/>
                  <a:gd name="T11" fmla="*/ 35 h 241"/>
                  <a:gd name="T12" fmla="*/ 120 w 705"/>
                  <a:gd name="T13" fmla="*/ 0 h 241"/>
                  <a:gd name="T14" fmla="*/ 0 w 705"/>
                  <a:gd name="T15" fmla="*/ 120 h 241"/>
                  <a:gd name="T16" fmla="*/ 120 w 705"/>
                  <a:gd name="T17" fmla="*/ 241 h 241"/>
                  <a:gd name="T18" fmla="*/ 205 w 705"/>
                  <a:gd name="T19" fmla="*/ 206 h 241"/>
                  <a:gd name="T20" fmla="*/ 211 w 705"/>
                  <a:gd name="T21" fmla="*/ 199 h 241"/>
                  <a:gd name="T22" fmla="*/ 352 w 705"/>
                  <a:gd name="T23" fmla="*/ 140 h 241"/>
                  <a:gd name="T24" fmla="*/ 494 w 705"/>
                  <a:gd name="T25" fmla="*/ 199 h 241"/>
                  <a:gd name="T26" fmla="*/ 500 w 705"/>
                  <a:gd name="T27" fmla="*/ 206 h 241"/>
                  <a:gd name="T28" fmla="*/ 585 w 705"/>
                  <a:gd name="T29" fmla="*/ 241 h 241"/>
                  <a:gd name="T30" fmla="*/ 705 w 705"/>
                  <a:gd name="T31" fmla="*/ 120 h 241"/>
                  <a:gd name="T32" fmla="*/ 585 w 705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5" h="241">
                    <a:moveTo>
                      <a:pt x="585" y="0"/>
                    </a:moveTo>
                    <a:cubicBezTo>
                      <a:pt x="552" y="0"/>
                      <a:pt x="522" y="13"/>
                      <a:pt x="500" y="35"/>
                    </a:cubicBezTo>
                    <a:cubicBezTo>
                      <a:pt x="498" y="37"/>
                      <a:pt x="496" y="39"/>
                      <a:pt x="494" y="41"/>
                    </a:cubicBezTo>
                    <a:cubicBezTo>
                      <a:pt x="458" y="78"/>
                      <a:pt x="408" y="101"/>
                      <a:pt x="352" y="101"/>
                    </a:cubicBezTo>
                    <a:cubicBezTo>
                      <a:pt x="297" y="101"/>
                      <a:pt x="247" y="78"/>
                      <a:pt x="211" y="41"/>
                    </a:cubicBezTo>
                    <a:cubicBezTo>
                      <a:pt x="209" y="39"/>
                      <a:pt x="207" y="37"/>
                      <a:pt x="205" y="35"/>
                    </a:cubicBezTo>
                    <a:cubicBezTo>
                      <a:pt x="183" y="13"/>
                      <a:pt x="153" y="0"/>
                      <a:pt x="120" y="0"/>
                    </a:cubicBezTo>
                    <a:cubicBezTo>
                      <a:pt x="53" y="0"/>
                      <a:pt x="0" y="54"/>
                      <a:pt x="0" y="120"/>
                    </a:cubicBezTo>
                    <a:cubicBezTo>
                      <a:pt x="0" y="187"/>
                      <a:pt x="53" y="241"/>
                      <a:pt x="120" y="241"/>
                    </a:cubicBezTo>
                    <a:cubicBezTo>
                      <a:pt x="153" y="241"/>
                      <a:pt x="183" y="227"/>
                      <a:pt x="205" y="206"/>
                    </a:cubicBezTo>
                    <a:cubicBezTo>
                      <a:pt x="207" y="204"/>
                      <a:pt x="209" y="201"/>
                      <a:pt x="211" y="199"/>
                    </a:cubicBezTo>
                    <a:cubicBezTo>
                      <a:pt x="247" y="163"/>
                      <a:pt x="297" y="140"/>
                      <a:pt x="352" y="140"/>
                    </a:cubicBezTo>
                    <a:cubicBezTo>
                      <a:pt x="408" y="140"/>
                      <a:pt x="458" y="163"/>
                      <a:pt x="494" y="199"/>
                    </a:cubicBezTo>
                    <a:cubicBezTo>
                      <a:pt x="496" y="201"/>
                      <a:pt x="498" y="204"/>
                      <a:pt x="500" y="206"/>
                    </a:cubicBezTo>
                    <a:cubicBezTo>
                      <a:pt x="522" y="227"/>
                      <a:pt x="552" y="241"/>
                      <a:pt x="585" y="241"/>
                    </a:cubicBezTo>
                    <a:cubicBezTo>
                      <a:pt x="651" y="241"/>
                      <a:pt x="705" y="187"/>
                      <a:pt x="705" y="120"/>
                    </a:cubicBezTo>
                    <a:cubicBezTo>
                      <a:pt x="705" y="54"/>
                      <a:pt x="651" y="0"/>
                      <a:pt x="5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ṥ1îḑe"/>
              <p:cNvSpPr/>
              <p:nvPr/>
            </p:nvSpPr>
            <p:spPr bwMode="auto">
              <a:xfrm rot="2700000">
                <a:off x="156" y="968"/>
                <a:ext cx="496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ísľîḋe"/>
              <p:cNvSpPr/>
              <p:nvPr/>
            </p:nvSpPr>
            <p:spPr bwMode="auto">
              <a:xfrm>
                <a:off x="1252" y="968"/>
                <a:ext cx="499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íṥ1îḍê"/>
              <p:cNvSpPr/>
              <p:nvPr/>
            </p:nvSpPr>
            <p:spPr bwMode="auto">
              <a:xfrm rot="2700000">
                <a:off x="236" y="1034"/>
                <a:ext cx="352" cy="352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ïŝļíďe"/>
            <p:cNvGrpSpPr>
              <a:grpSpLocks noChangeAspect="1"/>
            </p:cNvGrpSpPr>
            <p:nvPr/>
          </p:nvGrpSpPr>
          <p:grpSpPr bwMode="auto">
            <a:xfrm rot="19800000">
              <a:off x="7131709" y="2469403"/>
              <a:ext cx="2445217" cy="663170"/>
              <a:chOff x="638" y="1651"/>
              <a:chExt cx="2098" cy="569"/>
            </a:xfrm>
          </p:grpSpPr>
          <p:sp>
            <p:nvSpPr>
              <p:cNvPr id="45" name="ïśḷîḋé"/>
              <p:cNvSpPr>
                <a:spLocks noChangeAspect="1"/>
              </p:cNvSpPr>
              <p:nvPr/>
            </p:nvSpPr>
            <p:spPr bwMode="auto">
              <a:xfrm>
                <a:off x="638" y="1651"/>
                <a:ext cx="2098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îŝḻïdè"/>
              <p:cNvSpPr/>
              <p:nvPr/>
            </p:nvSpPr>
            <p:spPr bwMode="auto">
              <a:xfrm>
                <a:off x="640" y="1651"/>
                <a:ext cx="2094" cy="569"/>
              </a:xfrm>
              <a:custGeom>
                <a:avLst/>
                <a:gdLst>
                  <a:gd name="T0" fmla="*/ 765 w 886"/>
                  <a:gd name="T1" fmla="*/ 0 h 241"/>
                  <a:gd name="T2" fmla="*/ 699 w 886"/>
                  <a:gd name="T3" fmla="*/ 19 h 241"/>
                  <a:gd name="T4" fmla="*/ 697 w 886"/>
                  <a:gd name="T5" fmla="*/ 21 h 241"/>
                  <a:gd name="T6" fmla="*/ 443 w 886"/>
                  <a:gd name="T7" fmla="*/ 94 h 241"/>
                  <a:gd name="T8" fmla="*/ 189 w 886"/>
                  <a:gd name="T9" fmla="*/ 21 h 241"/>
                  <a:gd name="T10" fmla="*/ 187 w 886"/>
                  <a:gd name="T11" fmla="*/ 20 h 241"/>
                  <a:gd name="T12" fmla="*/ 121 w 886"/>
                  <a:gd name="T13" fmla="*/ 0 h 241"/>
                  <a:gd name="T14" fmla="*/ 0 w 886"/>
                  <a:gd name="T15" fmla="*/ 120 h 241"/>
                  <a:gd name="T16" fmla="*/ 0 w 886"/>
                  <a:gd name="T17" fmla="*/ 120 h 241"/>
                  <a:gd name="T18" fmla="*/ 121 w 886"/>
                  <a:gd name="T19" fmla="*/ 241 h 241"/>
                  <a:gd name="T20" fmla="*/ 187 w 886"/>
                  <a:gd name="T21" fmla="*/ 221 h 241"/>
                  <a:gd name="T22" fmla="*/ 189 w 886"/>
                  <a:gd name="T23" fmla="*/ 220 h 241"/>
                  <a:gd name="T24" fmla="*/ 443 w 886"/>
                  <a:gd name="T25" fmla="*/ 146 h 241"/>
                  <a:gd name="T26" fmla="*/ 697 w 886"/>
                  <a:gd name="T27" fmla="*/ 220 h 241"/>
                  <a:gd name="T28" fmla="*/ 699 w 886"/>
                  <a:gd name="T29" fmla="*/ 221 h 241"/>
                  <a:gd name="T30" fmla="*/ 765 w 886"/>
                  <a:gd name="T31" fmla="*/ 241 h 241"/>
                  <a:gd name="T32" fmla="*/ 886 w 886"/>
                  <a:gd name="T33" fmla="*/ 120 h 241"/>
                  <a:gd name="T34" fmla="*/ 765 w 886"/>
                  <a:gd name="T3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86" h="241">
                    <a:moveTo>
                      <a:pt x="765" y="0"/>
                    </a:moveTo>
                    <a:cubicBezTo>
                      <a:pt x="741" y="0"/>
                      <a:pt x="718" y="7"/>
                      <a:pt x="699" y="19"/>
                    </a:cubicBezTo>
                    <a:cubicBezTo>
                      <a:pt x="699" y="20"/>
                      <a:pt x="698" y="20"/>
                      <a:pt x="697" y="21"/>
                    </a:cubicBezTo>
                    <a:cubicBezTo>
                      <a:pt x="624" y="67"/>
                      <a:pt x="537" y="94"/>
                      <a:pt x="443" y="94"/>
                    </a:cubicBezTo>
                    <a:cubicBezTo>
                      <a:pt x="349" y="94"/>
                      <a:pt x="262" y="67"/>
                      <a:pt x="189" y="21"/>
                    </a:cubicBezTo>
                    <a:cubicBezTo>
                      <a:pt x="188" y="20"/>
                      <a:pt x="188" y="20"/>
                      <a:pt x="187" y="20"/>
                    </a:cubicBezTo>
                    <a:cubicBezTo>
                      <a:pt x="168" y="7"/>
                      <a:pt x="145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45" y="241"/>
                      <a:pt x="168" y="233"/>
                      <a:pt x="187" y="221"/>
                    </a:cubicBezTo>
                    <a:cubicBezTo>
                      <a:pt x="187" y="220"/>
                      <a:pt x="188" y="220"/>
                      <a:pt x="189" y="220"/>
                    </a:cubicBezTo>
                    <a:cubicBezTo>
                      <a:pt x="262" y="173"/>
                      <a:pt x="349" y="146"/>
                      <a:pt x="443" y="146"/>
                    </a:cubicBezTo>
                    <a:cubicBezTo>
                      <a:pt x="537" y="146"/>
                      <a:pt x="624" y="173"/>
                      <a:pt x="697" y="220"/>
                    </a:cubicBezTo>
                    <a:cubicBezTo>
                      <a:pt x="698" y="220"/>
                      <a:pt x="698" y="220"/>
                      <a:pt x="699" y="221"/>
                    </a:cubicBezTo>
                    <a:cubicBezTo>
                      <a:pt x="718" y="233"/>
                      <a:pt x="741" y="241"/>
                      <a:pt x="765" y="241"/>
                    </a:cubicBezTo>
                    <a:cubicBezTo>
                      <a:pt x="832" y="241"/>
                      <a:pt x="886" y="187"/>
                      <a:pt x="886" y="120"/>
                    </a:cubicBezTo>
                    <a:cubicBezTo>
                      <a:pt x="886" y="54"/>
                      <a:pt x="832" y="0"/>
                      <a:pt x="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îṣľîḓê"/>
              <p:cNvSpPr/>
              <p:nvPr/>
            </p:nvSpPr>
            <p:spPr bwMode="auto">
              <a:xfrm>
                <a:off x="676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iŝļídè"/>
              <p:cNvSpPr/>
              <p:nvPr/>
            </p:nvSpPr>
            <p:spPr bwMode="auto">
              <a:xfrm rot="1800000">
                <a:off x="2200" y="1687"/>
                <a:ext cx="498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iṧļíḍê"/>
              <p:cNvSpPr/>
              <p:nvPr/>
            </p:nvSpPr>
            <p:spPr bwMode="auto">
              <a:xfrm rot="1800000">
                <a:off x="2277" y="1753"/>
                <a:ext cx="352" cy="352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ïś1îḋê"/>
            <p:cNvGrpSpPr>
              <a:grpSpLocks noChangeAspect="1"/>
            </p:cNvGrpSpPr>
            <p:nvPr/>
          </p:nvGrpSpPr>
          <p:grpSpPr bwMode="auto">
            <a:xfrm rot="1800000">
              <a:off x="6061517" y="2592132"/>
              <a:ext cx="1940556" cy="668999"/>
              <a:chOff x="121" y="930"/>
              <a:chExt cx="1665" cy="574"/>
            </a:xfrm>
          </p:grpSpPr>
          <p:sp>
            <p:nvSpPr>
              <p:cNvPr id="39" name="iṡľïďé"/>
              <p:cNvSpPr>
                <a:spLocks noChangeAspect="1"/>
              </p:cNvSpPr>
              <p:nvPr/>
            </p:nvSpPr>
            <p:spPr bwMode="auto">
              <a:xfrm>
                <a:off x="121" y="930"/>
                <a:ext cx="166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islídê"/>
              <p:cNvSpPr/>
              <p:nvPr/>
            </p:nvSpPr>
            <p:spPr bwMode="auto">
              <a:xfrm>
                <a:off x="121" y="932"/>
                <a:ext cx="1665" cy="570"/>
              </a:xfrm>
              <a:custGeom>
                <a:avLst/>
                <a:gdLst>
                  <a:gd name="T0" fmla="*/ 585 w 705"/>
                  <a:gd name="T1" fmla="*/ 0 h 241"/>
                  <a:gd name="T2" fmla="*/ 500 w 705"/>
                  <a:gd name="T3" fmla="*/ 35 h 241"/>
                  <a:gd name="T4" fmla="*/ 494 w 705"/>
                  <a:gd name="T5" fmla="*/ 41 h 241"/>
                  <a:gd name="T6" fmla="*/ 352 w 705"/>
                  <a:gd name="T7" fmla="*/ 101 h 241"/>
                  <a:gd name="T8" fmla="*/ 211 w 705"/>
                  <a:gd name="T9" fmla="*/ 41 h 241"/>
                  <a:gd name="T10" fmla="*/ 205 w 705"/>
                  <a:gd name="T11" fmla="*/ 35 h 241"/>
                  <a:gd name="T12" fmla="*/ 120 w 705"/>
                  <a:gd name="T13" fmla="*/ 0 h 241"/>
                  <a:gd name="T14" fmla="*/ 0 w 705"/>
                  <a:gd name="T15" fmla="*/ 120 h 241"/>
                  <a:gd name="T16" fmla="*/ 120 w 705"/>
                  <a:gd name="T17" fmla="*/ 241 h 241"/>
                  <a:gd name="T18" fmla="*/ 205 w 705"/>
                  <a:gd name="T19" fmla="*/ 206 h 241"/>
                  <a:gd name="T20" fmla="*/ 211 w 705"/>
                  <a:gd name="T21" fmla="*/ 199 h 241"/>
                  <a:gd name="T22" fmla="*/ 352 w 705"/>
                  <a:gd name="T23" fmla="*/ 140 h 241"/>
                  <a:gd name="T24" fmla="*/ 494 w 705"/>
                  <a:gd name="T25" fmla="*/ 199 h 241"/>
                  <a:gd name="T26" fmla="*/ 500 w 705"/>
                  <a:gd name="T27" fmla="*/ 206 h 241"/>
                  <a:gd name="T28" fmla="*/ 585 w 705"/>
                  <a:gd name="T29" fmla="*/ 241 h 241"/>
                  <a:gd name="T30" fmla="*/ 705 w 705"/>
                  <a:gd name="T31" fmla="*/ 120 h 241"/>
                  <a:gd name="T32" fmla="*/ 585 w 705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5" h="241">
                    <a:moveTo>
                      <a:pt x="585" y="0"/>
                    </a:moveTo>
                    <a:cubicBezTo>
                      <a:pt x="552" y="0"/>
                      <a:pt x="522" y="13"/>
                      <a:pt x="500" y="35"/>
                    </a:cubicBezTo>
                    <a:cubicBezTo>
                      <a:pt x="498" y="37"/>
                      <a:pt x="496" y="39"/>
                      <a:pt x="494" y="41"/>
                    </a:cubicBezTo>
                    <a:cubicBezTo>
                      <a:pt x="458" y="78"/>
                      <a:pt x="408" y="101"/>
                      <a:pt x="352" y="101"/>
                    </a:cubicBezTo>
                    <a:cubicBezTo>
                      <a:pt x="297" y="101"/>
                      <a:pt x="247" y="78"/>
                      <a:pt x="211" y="41"/>
                    </a:cubicBezTo>
                    <a:cubicBezTo>
                      <a:pt x="209" y="39"/>
                      <a:pt x="207" y="37"/>
                      <a:pt x="205" y="35"/>
                    </a:cubicBezTo>
                    <a:cubicBezTo>
                      <a:pt x="183" y="13"/>
                      <a:pt x="153" y="0"/>
                      <a:pt x="120" y="0"/>
                    </a:cubicBezTo>
                    <a:cubicBezTo>
                      <a:pt x="53" y="0"/>
                      <a:pt x="0" y="54"/>
                      <a:pt x="0" y="120"/>
                    </a:cubicBezTo>
                    <a:cubicBezTo>
                      <a:pt x="0" y="187"/>
                      <a:pt x="53" y="241"/>
                      <a:pt x="120" y="241"/>
                    </a:cubicBezTo>
                    <a:cubicBezTo>
                      <a:pt x="153" y="241"/>
                      <a:pt x="183" y="227"/>
                      <a:pt x="205" y="206"/>
                    </a:cubicBezTo>
                    <a:cubicBezTo>
                      <a:pt x="207" y="204"/>
                      <a:pt x="209" y="201"/>
                      <a:pt x="211" y="199"/>
                    </a:cubicBezTo>
                    <a:cubicBezTo>
                      <a:pt x="247" y="163"/>
                      <a:pt x="297" y="140"/>
                      <a:pt x="352" y="140"/>
                    </a:cubicBezTo>
                    <a:cubicBezTo>
                      <a:pt x="408" y="140"/>
                      <a:pt x="458" y="163"/>
                      <a:pt x="494" y="199"/>
                    </a:cubicBezTo>
                    <a:cubicBezTo>
                      <a:pt x="496" y="201"/>
                      <a:pt x="498" y="204"/>
                      <a:pt x="500" y="206"/>
                    </a:cubicBezTo>
                    <a:cubicBezTo>
                      <a:pt x="522" y="227"/>
                      <a:pt x="552" y="241"/>
                      <a:pt x="585" y="241"/>
                    </a:cubicBezTo>
                    <a:cubicBezTo>
                      <a:pt x="651" y="241"/>
                      <a:pt x="705" y="187"/>
                      <a:pt x="705" y="120"/>
                    </a:cubicBezTo>
                    <a:cubicBezTo>
                      <a:pt x="705" y="54"/>
                      <a:pt x="651" y="0"/>
                      <a:pt x="5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iṡḻiďé"/>
              <p:cNvSpPr/>
              <p:nvPr/>
            </p:nvSpPr>
            <p:spPr bwMode="auto">
              <a:xfrm rot="19800000">
                <a:off x="156" y="968"/>
                <a:ext cx="496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îšḷiḑé"/>
              <p:cNvSpPr/>
              <p:nvPr/>
            </p:nvSpPr>
            <p:spPr bwMode="auto">
              <a:xfrm rot="19800000">
                <a:off x="1252" y="968"/>
                <a:ext cx="499" cy="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íṩlíḑè"/>
              <p:cNvSpPr/>
              <p:nvPr/>
            </p:nvSpPr>
            <p:spPr bwMode="auto">
              <a:xfrm rot="19800000">
                <a:off x="225" y="1034"/>
                <a:ext cx="352" cy="352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isliḓê"/>
              <p:cNvSpPr/>
              <p:nvPr/>
            </p:nvSpPr>
            <p:spPr bwMode="auto">
              <a:xfrm rot="19800000">
                <a:off x="1321" y="1034"/>
                <a:ext cx="353" cy="353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5" name="íş1îḓê"/>
          <p:cNvGrpSpPr/>
          <p:nvPr/>
        </p:nvGrpSpPr>
        <p:grpSpPr>
          <a:xfrm>
            <a:off x="9772722" y="3241561"/>
            <a:ext cx="2229164" cy="970279"/>
            <a:chOff x="1486986" y="1378373"/>
            <a:chExt cx="1710147" cy="970279"/>
          </a:xfrm>
        </p:grpSpPr>
        <p:sp>
          <p:nvSpPr>
            <p:cNvPr id="76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77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6"/>
                  </a:solidFill>
                  <a:cs typeface="+mn-ea"/>
                  <a:sym typeface="+mn-lt"/>
                </a:rPr>
                <a:t>2021</a:t>
              </a:r>
              <a:r>
                <a:rPr lang="zh-CN" altLang="en-US" sz="2800" b="1" dirty="0">
                  <a:solidFill>
                    <a:schemeClr val="accent6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íş1îḓê"/>
          <p:cNvGrpSpPr/>
          <p:nvPr/>
        </p:nvGrpSpPr>
        <p:grpSpPr>
          <a:xfrm>
            <a:off x="436308" y="4172425"/>
            <a:ext cx="2229164" cy="970279"/>
            <a:chOff x="1486986" y="1378373"/>
            <a:chExt cx="1710147" cy="970279"/>
          </a:xfrm>
        </p:grpSpPr>
        <p:sp>
          <p:nvSpPr>
            <p:cNvPr id="82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83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FAB43C"/>
                  </a:solidFill>
                  <a:cs typeface="+mn-ea"/>
                  <a:sym typeface="+mn-lt"/>
                </a:rPr>
                <a:t>2016</a:t>
              </a:r>
              <a:r>
                <a:rPr lang="zh-CN" altLang="en-US" sz="2800" b="1" dirty="0">
                  <a:solidFill>
                    <a:srgbClr val="FAB43C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rgbClr val="FAB43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4" name="íş1îḓê"/>
          <p:cNvGrpSpPr/>
          <p:nvPr/>
        </p:nvGrpSpPr>
        <p:grpSpPr>
          <a:xfrm>
            <a:off x="2685699" y="1107794"/>
            <a:ext cx="2229164" cy="970279"/>
            <a:chOff x="1486986" y="1378373"/>
            <a:chExt cx="1710147" cy="970279"/>
          </a:xfrm>
        </p:grpSpPr>
        <p:sp>
          <p:nvSpPr>
            <p:cNvPr id="85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86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7" name="íş1îḓê"/>
          <p:cNvGrpSpPr/>
          <p:nvPr/>
        </p:nvGrpSpPr>
        <p:grpSpPr>
          <a:xfrm>
            <a:off x="4749802" y="4711060"/>
            <a:ext cx="2229164" cy="970279"/>
            <a:chOff x="1486986" y="1378373"/>
            <a:chExt cx="1710147" cy="970279"/>
          </a:xfrm>
        </p:grpSpPr>
        <p:sp>
          <p:nvSpPr>
            <p:cNvPr id="88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89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2018</a:t>
              </a:r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0" name="íş1îḓê"/>
          <p:cNvGrpSpPr/>
          <p:nvPr/>
        </p:nvGrpSpPr>
        <p:grpSpPr>
          <a:xfrm>
            <a:off x="5791967" y="1107794"/>
            <a:ext cx="2229164" cy="970279"/>
            <a:chOff x="1486986" y="1378373"/>
            <a:chExt cx="1710147" cy="970279"/>
          </a:xfrm>
        </p:grpSpPr>
        <p:sp>
          <p:nvSpPr>
            <p:cNvPr id="91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92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3"/>
                  </a:solidFill>
                  <a:cs typeface="+mn-ea"/>
                  <a:sym typeface="+mn-lt"/>
                </a:rPr>
                <a:t>2019</a:t>
              </a:r>
              <a:r>
                <a:rPr lang="zh-CN" altLang="en-US" sz="2800" b="1" dirty="0">
                  <a:solidFill>
                    <a:schemeClr val="accent3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3" name="íş1îḓê"/>
          <p:cNvGrpSpPr/>
          <p:nvPr/>
        </p:nvGrpSpPr>
        <p:grpSpPr>
          <a:xfrm>
            <a:off x="7530800" y="4346711"/>
            <a:ext cx="2229164" cy="970279"/>
            <a:chOff x="1486986" y="1378373"/>
            <a:chExt cx="1710147" cy="970279"/>
          </a:xfrm>
        </p:grpSpPr>
        <p:sp>
          <p:nvSpPr>
            <p:cNvPr id="94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95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5"/>
                  </a:solidFill>
                  <a:cs typeface="+mn-ea"/>
                  <a:sym typeface="+mn-lt"/>
                </a:rPr>
                <a:t>2020</a:t>
              </a:r>
              <a:r>
                <a:rPr lang="zh-CN" altLang="en-US" sz="2800" b="1" dirty="0">
                  <a:solidFill>
                    <a:schemeClr val="accent5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257" y="223284"/>
            <a:ext cx="8128000" cy="474780"/>
          </a:xfrm>
        </p:spPr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íşḻïḓê"/>
          <p:cNvGrpSpPr/>
          <p:nvPr/>
        </p:nvGrpSpPr>
        <p:grpSpPr>
          <a:xfrm>
            <a:off x="457200" y="2026108"/>
            <a:ext cx="11277600" cy="4457700"/>
            <a:chOff x="0" y="1455737"/>
            <a:chExt cx="8953500" cy="4457700"/>
          </a:xfrm>
        </p:grpSpPr>
        <p:sp>
          <p:nvSpPr>
            <p:cNvPr id="20" name="íṧ1îḓê"/>
            <p:cNvSpPr/>
            <p:nvPr/>
          </p:nvSpPr>
          <p:spPr bwMode="auto">
            <a:xfrm>
              <a:off x="0" y="1455737"/>
              <a:ext cx="8953500" cy="4457700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ṥļîdè"/>
            <p:cNvSpPr/>
            <p:nvPr/>
          </p:nvSpPr>
          <p:spPr bwMode="auto">
            <a:xfrm>
              <a:off x="8083550" y="1455737"/>
              <a:ext cx="869950" cy="857250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íSḻiďè"/>
            <p:cNvSpPr/>
            <p:nvPr/>
          </p:nvSpPr>
          <p:spPr bwMode="auto">
            <a:xfrm>
              <a:off x="0" y="5487987"/>
              <a:ext cx="1719263" cy="134938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ṣḻiḍe"/>
            <p:cNvSpPr/>
            <p:nvPr/>
          </p:nvSpPr>
          <p:spPr bwMode="auto">
            <a:xfrm>
              <a:off x="1879600" y="4813300"/>
              <a:ext cx="1460500" cy="747713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şḻiḓé"/>
            <p:cNvSpPr/>
            <p:nvPr/>
          </p:nvSpPr>
          <p:spPr bwMode="auto">
            <a:xfrm>
              <a:off x="3311525" y="3989387"/>
              <a:ext cx="730250" cy="731838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šḻïḍé"/>
            <p:cNvSpPr/>
            <p:nvPr/>
          </p:nvSpPr>
          <p:spPr bwMode="auto">
            <a:xfrm>
              <a:off x="4087813" y="3429000"/>
              <a:ext cx="1517650" cy="541338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$lïďe"/>
            <p:cNvSpPr/>
            <p:nvPr/>
          </p:nvSpPr>
          <p:spPr bwMode="auto">
            <a:xfrm>
              <a:off x="5603875" y="2681287"/>
              <a:ext cx="887413" cy="696913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ŝ1ïde"/>
            <p:cNvSpPr/>
            <p:nvPr/>
          </p:nvSpPr>
          <p:spPr bwMode="auto">
            <a:xfrm>
              <a:off x="6500813" y="2308225"/>
              <a:ext cx="1587500" cy="369888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3760" y="4319813"/>
            <a:ext cx="2238231" cy="1448033"/>
            <a:chOff x="973760" y="4319813"/>
            <a:chExt cx="2238231" cy="1448033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973760" y="4319813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śľïḓê"/>
            <p:cNvSpPr txBox="1"/>
            <p:nvPr/>
          </p:nvSpPr>
          <p:spPr>
            <a:xfrm>
              <a:off x="973760" y="4355765"/>
              <a:ext cx="1798475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2016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íṩḻîḍé"/>
            <p:cNvSpPr/>
            <p:nvPr/>
          </p:nvSpPr>
          <p:spPr bwMode="auto">
            <a:xfrm>
              <a:off x="982827" y="4694319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16697" y="2797214"/>
            <a:ext cx="2271428" cy="1448033"/>
            <a:chOff x="3359497" y="2748228"/>
            <a:chExt cx="2271428" cy="1448033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3359497" y="2748228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ļídé"/>
            <p:cNvSpPr txBox="1"/>
            <p:nvPr/>
          </p:nvSpPr>
          <p:spPr>
            <a:xfrm>
              <a:off x="3359497" y="2784180"/>
              <a:ext cx="1798475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2018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ṩḻîḍé"/>
            <p:cNvSpPr/>
            <p:nvPr/>
          </p:nvSpPr>
          <p:spPr bwMode="auto">
            <a:xfrm>
              <a:off x="3401761" y="3172785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45415" y="4745263"/>
            <a:ext cx="2229164" cy="1448033"/>
            <a:chOff x="5262665" y="4561339"/>
            <a:chExt cx="2229164" cy="1448033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5262665" y="4561339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ľíḓe"/>
            <p:cNvSpPr txBox="1"/>
            <p:nvPr/>
          </p:nvSpPr>
          <p:spPr>
            <a:xfrm>
              <a:off x="5262665" y="4597291"/>
              <a:ext cx="1798475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íṩḻîḍé"/>
            <p:cNvSpPr/>
            <p:nvPr/>
          </p:nvSpPr>
          <p:spPr bwMode="auto">
            <a:xfrm>
              <a:off x="5262665" y="4926042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08315" y="3191867"/>
            <a:ext cx="2284607" cy="1448033"/>
            <a:chOff x="8599169" y="2912548"/>
            <a:chExt cx="2284607" cy="1448033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8599169" y="2912548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îşľïḑe"/>
            <p:cNvSpPr txBox="1"/>
            <p:nvPr/>
          </p:nvSpPr>
          <p:spPr>
            <a:xfrm>
              <a:off x="8599169" y="2948500"/>
              <a:ext cx="1798475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2019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ṩḻîḍé"/>
            <p:cNvSpPr/>
            <p:nvPr/>
          </p:nvSpPr>
          <p:spPr bwMode="auto">
            <a:xfrm>
              <a:off x="8654612" y="3330817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60425" y="1484656"/>
            <a:ext cx="2241604" cy="1448033"/>
            <a:chOff x="7778362" y="1800451"/>
            <a:chExt cx="2241604" cy="1448033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7778362" y="1800451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šḷîďe"/>
            <p:cNvSpPr txBox="1"/>
            <p:nvPr/>
          </p:nvSpPr>
          <p:spPr>
            <a:xfrm>
              <a:off x="7778362" y="1836403"/>
              <a:ext cx="1798475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2020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íṩḻîḍé"/>
            <p:cNvSpPr/>
            <p:nvPr/>
          </p:nvSpPr>
          <p:spPr bwMode="auto">
            <a:xfrm>
              <a:off x="7790802" y="2227345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97057" y="1899613"/>
            <a:ext cx="2303152" cy="2088523"/>
            <a:chOff x="597057" y="1899613"/>
            <a:chExt cx="2303152" cy="2088523"/>
          </a:xfrm>
        </p:grpSpPr>
        <p:grpSp>
          <p:nvGrpSpPr>
            <p:cNvPr id="4" name="iŝļidê"/>
            <p:cNvGrpSpPr/>
            <p:nvPr/>
          </p:nvGrpSpPr>
          <p:grpSpPr>
            <a:xfrm>
              <a:off x="597057" y="3494747"/>
              <a:ext cx="2303152" cy="493389"/>
              <a:chOff x="769938" y="2456536"/>
              <a:chExt cx="1613466" cy="345642"/>
            </a:xfrm>
          </p:grpSpPr>
          <p:sp>
            <p:nvSpPr>
              <p:cNvPr id="57" name="iṩ1idè"/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ïśḻíḑé"/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23"/>
            <p:cNvCxnSpPr>
              <a:stCxn id="37" idx="7"/>
            </p:cNvCxnSpPr>
            <p:nvPr/>
          </p:nvCxnSpPr>
          <p:spPr>
            <a:xfrm flipH="1">
              <a:off x="1745485" y="2862667"/>
              <a:ext cx="1" cy="87774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iś1ïḍé"/>
            <p:cNvGrpSpPr/>
            <p:nvPr/>
          </p:nvGrpSpPr>
          <p:grpSpPr>
            <a:xfrm>
              <a:off x="1346575" y="1899613"/>
              <a:ext cx="797821" cy="797821"/>
              <a:chOff x="1295010" y="1424373"/>
              <a:chExt cx="558911" cy="558911"/>
            </a:xfrm>
          </p:grpSpPr>
          <p:sp>
            <p:nvSpPr>
              <p:cNvPr id="37" name="ïṩļîḋè"/>
              <p:cNvSpPr/>
              <p:nvPr/>
            </p:nvSpPr>
            <p:spPr>
              <a:xfrm rot="8100000">
                <a:off x="1295010" y="1424373"/>
                <a:ext cx="558911" cy="558911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iṩľïḓé"/>
              <p:cNvSpPr/>
              <p:nvPr/>
            </p:nvSpPr>
            <p:spPr bwMode="auto">
              <a:xfrm>
                <a:off x="1420657" y="1575878"/>
                <a:ext cx="307301" cy="247823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4853640" y="1892814"/>
            <a:ext cx="2303152" cy="2095322"/>
            <a:chOff x="4853640" y="1892814"/>
            <a:chExt cx="2303152" cy="2095322"/>
          </a:xfrm>
        </p:grpSpPr>
        <p:grpSp>
          <p:nvGrpSpPr>
            <p:cNvPr id="6" name="iŝliḑê"/>
            <p:cNvGrpSpPr/>
            <p:nvPr/>
          </p:nvGrpSpPr>
          <p:grpSpPr>
            <a:xfrm>
              <a:off x="4853640" y="3494747"/>
              <a:ext cx="2303152" cy="493389"/>
              <a:chOff x="769938" y="2456536"/>
              <a:chExt cx="1613466" cy="345642"/>
            </a:xfrm>
          </p:grpSpPr>
          <p:sp>
            <p:nvSpPr>
              <p:cNvPr id="53" name="iṡḷîḋe"/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íŝ1ïdé"/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Straight Connector 24"/>
            <p:cNvCxnSpPr>
              <a:stCxn id="35" idx="7"/>
            </p:cNvCxnSpPr>
            <p:nvPr/>
          </p:nvCxnSpPr>
          <p:spPr>
            <a:xfrm flipH="1">
              <a:off x="6005911" y="2855868"/>
              <a:ext cx="1" cy="877740"/>
            </a:xfrm>
            <a:prstGeom prst="line">
              <a:avLst/>
            </a:prstGeom>
            <a:ln w="1905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ísḷiḓè"/>
            <p:cNvGrpSpPr/>
            <p:nvPr/>
          </p:nvGrpSpPr>
          <p:grpSpPr>
            <a:xfrm>
              <a:off x="5607001" y="1892814"/>
              <a:ext cx="797821" cy="797821"/>
              <a:chOff x="4279638" y="1419610"/>
              <a:chExt cx="558911" cy="558911"/>
            </a:xfrm>
          </p:grpSpPr>
          <p:sp>
            <p:nvSpPr>
              <p:cNvPr id="35" name="ïṡḻiḋè"/>
              <p:cNvSpPr/>
              <p:nvPr/>
            </p:nvSpPr>
            <p:spPr>
              <a:xfrm rot="8100000">
                <a:off x="4279638" y="1419610"/>
                <a:ext cx="558911" cy="558911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îšḻïḍè"/>
              <p:cNvSpPr/>
              <p:nvPr/>
            </p:nvSpPr>
            <p:spPr bwMode="auto">
              <a:xfrm>
                <a:off x="4433364" y="1598738"/>
                <a:ext cx="266700" cy="200025"/>
              </a:xfrm>
              <a:custGeom>
                <a:avLst/>
                <a:gdLst/>
                <a:ahLst/>
                <a:cxnLst>
                  <a:cxn ang="0">
                    <a:pos x="168" y="126"/>
                  </a:cxn>
                  <a:cxn ang="0">
                    <a:pos x="0" y="126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0" y="115"/>
                  </a:cxn>
                  <a:cxn ang="0">
                    <a:pos x="168" y="115"/>
                  </a:cxn>
                  <a:cxn ang="0">
                    <a:pos x="168" y="126"/>
                  </a:cxn>
                  <a:cxn ang="0">
                    <a:pos x="54" y="104"/>
                  </a:cxn>
                  <a:cxn ang="0">
                    <a:pos x="32" y="104"/>
                  </a:cxn>
                  <a:cxn ang="0">
                    <a:pos x="32" y="63"/>
                  </a:cxn>
                  <a:cxn ang="0">
                    <a:pos x="54" y="63"/>
                  </a:cxn>
                  <a:cxn ang="0">
                    <a:pos x="54" y="104"/>
                  </a:cxn>
                  <a:cxn ang="0">
                    <a:pos x="84" y="104"/>
                  </a:cxn>
                  <a:cxn ang="0">
                    <a:pos x="64" y="104"/>
                  </a:cxn>
                  <a:cxn ang="0">
                    <a:pos x="64" y="19"/>
                  </a:cxn>
                  <a:cxn ang="0">
                    <a:pos x="84" y="19"/>
                  </a:cxn>
                  <a:cxn ang="0">
                    <a:pos x="84" y="104"/>
                  </a:cxn>
                  <a:cxn ang="0">
                    <a:pos x="116" y="104"/>
                  </a:cxn>
                  <a:cxn ang="0">
                    <a:pos x="95" y="104"/>
                  </a:cxn>
                  <a:cxn ang="0">
                    <a:pos x="95" y="41"/>
                  </a:cxn>
                  <a:cxn ang="0">
                    <a:pos x="116" y="41"/>
                  </a:cxn>
                  <a:cxn ang="0">
                    <a:pos x="116" y="104"/>
                  </a:cxn>
                  <a:cxn ang="0">
                    <a:pos x="147" y="104"/>
                  </a:cxn>
                  <a:cxn ang="0">
                    <a:pos x="127" y="104"/>
                  </a:cxn>
                  <a:cxn ang="0">
                    <a:pos x="127" y="9"/>
                  </a:cxn>
                  <a:cxn ang="0">
                    <a:pos x="147" y="9"/>
                  </a:cxn>
                  <a:cxn ang="0">
                    <a:pos x="147" y="104"/>
                  </a:cxn>
                </a:cxnLst>
                <a:rect l="0" t="0" r="r" b="b"/>
                <a:pathLst>
                  <a:path w="168" h="126">
                    <a:moveTo>
                      <a:pt x="168" y="126"/>
                    </a:moveTo>
                    <a:lnTo>
                      <a:pt x="0" y="12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15"/>
                    </a:lnTo>
                    <a:lnTo>
                      <a:pt x="168" y="115"/>
                    </a:lnTo>
                    <a:lnTo>
                      <a:pt x="168" y="126"/>
                    </a:lnTo>
                    <a:close/>
                    <a:moveTo>
                      <a:pt x="54" y="104"/>
                    </a:moveTo>
                    <a:lnTo>
                      <a:pt x="32" y="104"/>
                    </a:lnTo>
                    <a:lnTo>
                      <a:pt x="32" y="63"/>
                    </a:lnTo>
                    <a:lnTo>
                      <a:pt x="54" y="63"/>
                    </a:lnTo>
                    <a:lnTo>
                      <a:pt x="54" y="104"/>
                    </a:lnTo>
                    <a:close/>
                    <a:moveTo>
                      <a:pt x="84" y="104"/>
                    </a:moveTo>
                    <a:lnTo>
                      <a:pt x="64" y="104"/>
                    </a:lnTo>
                    <a:lnTo>
                      <a:pt x="64" y="19"/>
                    </a:lnTo>
                    <a:lnTo>
                      <a:pt x="84" y="19"/>
                    </a:lnTo>
                    <a:lnTo>
                      <a:pt x="84" y="104"/>
                    </a:lnTo>
                    <a:close/>
                    <a:moveTo>
                      <a:pt x="116" y="104"/>
                    </a:moveTo>
                    <a:lnTo>
                      <a:pt x="95" y="104"/>
                    </a:lnTo>
                    <a:lnTo>
                      <a:pt x="95" y="41"/>
                    </a:lnTo>
                    <a:lnTo>
                      <a:pt x="116" y="41"/>
                    </a:lnTo>
                    <a:lnTo>
                      <a:pt x="116" y="104"/>
                    </a:lnTo>
                    <a:close/>
                    <a:moveTo>
                      <a:pt x="147" y="104"/>
                    </a:moveTo>
                    <a:lnTo>
                      <a:pt x="127" y="104"/>
                    </a:lnTo>
                    <a:lnTo>
                      <a:pt x="127" y="9"/>
                    </a:lnTo>
                    <a:lnTo>
                      <a:pt x="147" y="9"/>
                    </a:lnTo>
                    <a:lnTo>
                      <a:pt x="147" y="10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9110224" y="1892814"/>
            <a:ext cx="2303152" cy="2095322"/>
            <a:chOff x="9110224" y="1892814"/>
            <a:chExt cx="2303152" cy="2095322"/>
          </a:xfrm>
        </p:grpSpPr>
        <p:grpSp>
          <p:nvGrpSpPr>
            <p:cNvPr id="8" name="îṧḷiḋé"/>
            <p:cNvGrpSpPr/>
            <p:nvPr/>
          </p:nvGrpSpPr>
          <p:grpSpPr>
            <a:xfrm>
              <a:off x="9110224" y="3494747"/>
              <a:ext cx="2303152" cy="493389"/>
              <a:chOff x="769938" y="2456536"/>
              <a:chExt cx="1613466" cy="345642"/>
            </a:xfrm>
          </p:grpSpPr>
          <p:sp>
            <p:nvSpPr>
              <p:cNvPr id="49" name="ïśļiḓè"/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ïṡľídé"/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6" name="Straight Connector 25"/>
            <p:cNvCxnSpPr>
              <a:stCxn id="33" idx="7"/>
            </p:cNvCxnSpPr>
            <p:nvPr/>
          </p:nvCxnSpPr>
          <p:spPr>
            <a:xfrm flipH="1">
              <a:off x="10258791" y="2855868"/>
              <a:ext cx="1" cy="87774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íŝ1iḑé"/>
            <p:cNvGrpSpPr/>
            <p:nvPr/>
          </p:nvGrpSpPr>
          <p:grpSpPr>
            <a:xfrm>
              <a:off x="9859881" y="1892814"/>
              <a:ext cx="797821" cy="797821"/>
              <a:chOff x="7258980" y="1419610"/>
              <a:chExt cx="558911" cy="558911"/>
            </a:xfrm>
          </p:grpSpPr>
          <p:sp>
            <p:nvSpPr>
              <p:cNvPr id="33" name="işľîḓè"/>
              <p:cNvSpPr/>
              <p:nvPr/>
            </p:nvSpPr>
            <p:spPr>
              <a:xfrm rot="8100000">
                <a:off x="7258980" y="1419610"/>
                <a:ext cx="558911" cy="558911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ṧlíḓè"/>
              <p:cNvSpPr/>
              <p:nvPr/>
            </p:nvSpPr>
            <p:spPr bwMode="auto">
              <a:xfrm>
                <a:off x="7397225" y="1605088"/>
                <a:ext cx="276028" cy="255087"/>
              </a:xfrm>
              <a:custGeom>
                <a:avLst/>
                <a:gdLst/>
                <a:ahLst/>
                <a:cxnLst>
                  <a:cxn ang="0">
                    <a:pos x="67" y="20"/>
                  </a:cxn>
                  <a:cxn ang="0">
                    <a:pos x="46" y="36"/>
                  </a:cxn>
                  <a:cxn ang="0">
                    <a:pos x="42" y="40"/>
                  </a:cxn>
                  <a:cxn ang="0">
                    <a:pos x="39" y="47"/>
                  </a:cxn>
                  <a:cxn ang="0">
                    <a:pos x="44" y="52"/>
                  </a:cxn>
                  <a:cxn ang="0">
                    <a:pos x="52" y="58"/>
                  </a:cxn>
                  <a:cxn ang="0">
                    <a:pos x="52" y="61"/>
                  </a:cxn>
                  <a:cxn ang="0">
                    <a:pos x="51" y="62"/>
                  </a:cxn>
                  <a:cxn ang="0">
                    <a:pos x="17" y="62"/>
                  </a:cxn>
                  <a:cxn ang="0">
                    <a:pos x="16" y="61"/>
                  </a:cxn>
                  <a:cxn ang="0">
                    <a:pos x="16" y="58"/>
                  </a:cxn>
                  <a:cxn ang="0">
                    <a:pos x="24" y="52"/>
                  </a:cxn>
                  <a:cxn ang="0">
                    <a:pos x="29" y="47"/>
                  </a:cxn>
                  <a:cxn ang="0">
                    <a:pos x="26" y="40"/>
                  </a:cxn>
                  <a:cxn ang="0">
                    <a:pos x="22" y="36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16" y="7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52" y="7"/>
                  </a:cxn>
                  <a:cxn ang="0">
                    <a:pos x="52" y="11"/>
                  </a:cxn>
                  <a:cxn ang="0">
                    <a:pos x="63" y="11"/>
                  </a:cxn>
                  <a:cxn ang="0">
                    <a:pos x="67" y="15"/>
                  </a:cxn>
                  <a:cxn ang="0">
                    <a:pos x="67" y="20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6" y="20"/>
                  </a:cxn>
                  <a:cxn ang="0">
                    <a:pos x="19" y="31"/>
                  </a:cxn>
                  <a:cxn ang="0">
                    <a:pos x="16" y="16"/>
                  </a:cxn>
                  <a:cxn ang="0">
                    <a:pos x="62" y="16"/>
                  </a:cxn>
                  <a:cxn ang="0">
                    <a:pos x="52" y="16"/>
                  </a:cxn>
                  <a:cxn ang="0">
                    <a:pos x="49" y="31"/>
                  </a:cxn>
                  <a:cxn ang="0">
                    <a:pos x="62" y="20"/>
                  </a:cxn>
                  <a:cxn ang="0">
                    <a:pos x="62" y="16"/>
                  </a:cxn>
                </a:cxnLst>
                <a:rect l="0" t="0" r="r" b="b"/>
                <a:pathLst>
                  <a:path w="67" h="62">
                    <a:moveTo>
                      <a:pt x="67" y="20"/>
                    </a:moveTo>
                    <a:cubicBezTo>
                      <a:pt x="67" y="27"/>
                      <a:pt x="58" y="36"/>
                      <a:pt x="46" y="36"/>
                    </a:cubicBezTo>
                    <a:cubicBezTo>
                      <a:pt x="44" y="38"/>
                      <a:pt x="42" y="40"/>
                      <a:pt x="42" y="40"/>
                    </a:cubicBezTo>
                    <a:cubicBezTo>
                      <a:pt x="40" y="42"/>
                      <a:pt x="39" y="44"/>
                      <a:pt x="39" y="47"/>
                    </a:cubicBezTo>
                    <a:cubicBezTo>
                      <a:pt x="39" y="49"/>
                      <a:pt x="40" y="52"/>
                      <a:pt x="44" y="52"/>
                    </a:cubicBezTo>
                    <a:cubicBezTo>
                      <a:pt x="48" y="52"/>
                      <a:pt x="52" y="54"/>
                      <a:pt x="52" y="5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2"/>
                      <a:pt x="51" y="62"/>
                      <a:pt x="51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6" y="62"/>
                      <a:pt x="16" y="62"/>
                      <a:pt x="16" y="61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4"/>
                      <a:pt x="20" y="52"/>
                      <a:pt x="24" y="52"/>
                    </a:cubicBezTo>
                    <a:cubicBezTo>
                      <a:pt x="27" y="52"/>
                      <a:pt x="29" y="49"/>
                      <a:pt x="29" y="47"/>
                    </a:cubicBezTo>
                    <a:cubicBezTo>
                      <a:pt x="29" y="44"/>
                      <a:pt x="28" y="42"/>
                      <a:pt x="26" y="40"/>
                    </a:cubicBezTo>
                    <a:cubicBezTo>
                      <a:pt x="25" y="40"/>
                      <a:pt x="24" y="38"/>
                      <a:pt x="22" y="36"/>
                    </a:cubicBezTo>
                    <a:cubicBezTo>
                      <a:pt x="10" y="36"/>
                      <a:pt x="0" y="27"/>
                      <a:pt x="0" y="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2" y="11"/>
                      <a:pt x="4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9" y="0"/>
                      <a:pt x="2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3"/>
                      <a:pt x="52" y="7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7" y="12"/>
                      <a:pt x="67" y="15"/>
                    </a:cubicBezTo>
                    <a:lnTo>
                      <a:pt x="67" y="20"/>
                    </a:lnTo>
                    <a:close/>
                    <a:moveTo>
                      <a:pt x="16" y="16"/>
                    </a:moveTo>
                    <a:cubicBezTo>
                      <a:pt x="6" y="16"/>
                      <a:pt x="6" y="16"/>
                      <a:pt x="6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4"/>
                      <a:pt x="11" y="29"/>
                      <a:pt x="19" y="31"/>
                    </a:cubicBezTo>
                    <a:cubicBezTo>
                      <a:pt x="17" y="27"/>
                      <a:pt x="16" y="22"/>
                      <a:pt x="16" y="16"/>
                    </a:cubicBezTo>
                    <a:close/>
                    <a:moveTo>
                      <a:pt x="62" y="16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22"/>
                      <a:pt x="51" y="27"/>
                      <a:pt x="49" y="31"/>
                    </a:cubicBezTo>
                    <a:cubicBezTo>
                      <a:pt x="57" y="29"/>
                      <a:pt x="62" y="24"/>
                      <a:pt x="62" y="20"/>
                    </a:cubicBezTo>
                    <a:lnTo>
                      <a:pt x="62" y="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981931" y="3494747"/>
            <a:ext cx="2303152" cy="2093253"/>
            <a:chOff x="6981931" y="3494747"/>
            <a:chExt cx="2303152" cy="2093253"/>
          </a:xfrm>
        </p:grpSpPr>
        <p:grpSp>
          <p:nvGrpSpPr>
            <p:cNvPr id="7" name="îṡḻiḋe"/>
            <p:cNvGrpSpPr/>
            <p:nvPr/>
          </p:nvGrpSpPr>
          <p:grpSpPr>
            <a:xfrm>
              <a:off x="6981931" y="3494747"/>
              <a:ext cx="2303152" cy="493389"/>
              <a:chOff x="769938" y="2456536"/>
              <a:chExt cx="1613466" cy="345642"/>
            </a:xfrm>
          </p:grpSpPr>
          <p:sp>
            <p:nvSpPr>
              <p:cNvPr id="51" name="îşľïḋè"/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iSḻiḑè"/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8" name="Straight Connector 27"/>
            <p:cNvCxnSpPr>
              <a:stCxn id="31" idx="7"/>
            </p:cNvCxnSpPr>
            <p:nvPr/>
          </p:nvCxnSpPr>
          <p:spPr>
            <a:xfrm rot="10800000" flipH="1">
              <a:off x="8131774" y="3747205"/>
              <a:ext cx="1" cy="877740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išļîḋe"/>
            <p:cNvGrpSpPr/>
            <p:nvPr/>
          </p:nvGrpSpPr>
          <p:grpSpPr>
            <a:xfrm>
              <a:off x="7732864" y="4790179"/>
              <a:ext cx="797821" cy="797821"/>
              <a:chOff x="5768905" y="3449350"/>
              <a:chExt cx="558911" cy="558911"/>
            </a:xfrm>
          </p:grpSpPr>
          <p:sp>
            <p:nvSpPr>
              <p:cNvPr id="31" name="íślïḓê"/>
              <p:cNvSpPr/>
              <p:nvPr/>
            </p:nvSpPr>
            <p:spPr>
              <a:xfrm rot="18900000">
                <a:off x="5768905" y="3449350"/>
                <a:ext cx="558911" cy="558911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íṥḷîde"/>
              <p:cNvSpPr/>
              <p:nvPr/>
            </p:nvSpPr>
            <p:spPr bwMode="auto">
              <a:xfrm>
                <a:off x="5935988" y="3605501"/>
                <a:ext cx="231093" cy="231093"/>
              </a:xfrm>
              <a:custGeom>
                <a:avLst/>
                <a:gdLst/>
                <a:ahLst/>
                <a:cxnLst>
                  <a:cxn ang="0">
                    <a:pos x="55" y="31"/>
                  </a:cxn>
                  <a:cxn ang="0">
                    <a:pos x="54" y="33"/>
                  </a:cxn>
                  <a:cxn ang="0">
                    <a:pos x="47" y="34"/>
                  </a:cxn>
                  <a:cxn ang="0">
                    <a:pos x="46" y="37"/>
                  </a:cxn>
                  <a:cxn ang="0">
                    <a:pos x="49" y="42"/>
                  </a:cxn>
                  <a:cxn ang="0">
                    <a:pos x="50" y="43"/>
                  </a:cxn>
                  <a:cxn ang="0">
                    <a:pos x="49" y="44"/>
                  </a:cxn>
                  <a:cxn ang="0">
                    <a:pos x="43" y="50"/>
                  </a:cxn>
                  <a:cxn ang="0">
                    <a:pos x="42" y="50"/>
                  </a:cxn>
                  <a:cxn ang="0">
                    <a:pos x="37" y="46"/>
                  </a:cxn>
                  <a:cxn ang="0">
                    <a:pos x="33" y="47"/>
                  </a:cxn>
                  <a:cxn ang="0">
                    <a:pos x="32" y="54"/>
                  </a:cxn>
                  <a:cxn ang="0">
                    <a:pos x="31" y="55"/>
                  </a:cxn>
                  <a:cxn ang="0">
                    <a:pos x="23" y="55"/>
                  </a:cxn>
                  <a:cxn ang="0">
                    <a:pos x="22" y="54"/>
                  </a:cxn>
                  <a:cxn ang="0">
                    <a:pos x="21" y="47"/>
                  </a:cxn>
                  <a:cxn ang="0">
                    <a:pos x="18" y="46"/>
                  </a:cxn>
                  <a:cxn ang="0">
                    <a:pos x="13" y="50"/>
                  </a:cxn>
                  <a:cxn ang="0">
                    <a:pos x="12" y="50"/>
                  </a:cxn>
                  <a:cxn ang="0">
                    <a:pos x="11" y="50"/>
                  </a:cxn>
                  <a:cxn ang="0">
                    <a:pos x="5" y="44"/>
                  </a:cxn>
                  <a:cxn ang="0">
                    <a:pos x="5" y="43"/>
                  </a:cxn>
                  <a:cxn ang="0">
                    <a:pos x="5" y="42"/>
                  </a:cxn>
                  <a:cxn ang="0">
                    <a:pos x="9" y="37"/>
                  </a:cxn>
                  <a:cxn ang="0">
                    <a:pos x="7" y="33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1" y="22"/>
                  </a:cxn>
                  <a:cxn ang="0">
                    <a:pos x="7" y="21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8" y="9"/>
                  </a:cxn>
                  <a:cxn ang="0">
                    <a:pos x="21" y="8"/>
                  </a:cxn>
                  <a:cxn ang="0">
                    <a:pos x="22" y="1"/>
                  </a:cxn>
                  <a:cxn ang="0">
                    <a:pos x="23" y="0"/>
                  </a:cxn>
                  <a:cxn ang="0">
                    <a:pos x="31" y="0"/>
                  </a:cxn>
                  <a:cxn ang="0">
                    <a:pos x="32" y="1"/>
                  </a:cxn>
                  <a:cxn ang="0">
                    <a:pos x="33" y="8"/>
                  </a:cxn>
                  <a:cxn ang="0">
                    <a:pos x="37" y="9"/>
                  </a:cxn>
                  <a:cxn ang="0">
                    <a:pos x="42" y="5"/>
                  </a:cxn>
                  <a:cxn ang="0">
                    <a:pos x="43" y="5"/>
                  </a:cxn>
                  <a:cxn ang="0">
                    <a:pos x="43" y="5"/>
                  </a:cxn>
                  <a:cxn ang="0">
                    <a:pos x="49" y="11"/>
                  </a:cxn>
                  <a:cxn ang="0">
                    <a:pos x="50" y="12"/>
                  </a:cxn>
                  <a:cxn ang="0">
                    <a:pos x="49" y="13"/>
                  </a:cxn>
                  <a:cxn ang="0">
                    <a:pos x="46" y="18"/>
                  </a:cxn>
                  <a:cxn ang="0">
                    <a:pos x="47" y="21"/>
                  </a:cxn>
                  <a:cxn ang="0">
                    <a:pos x="54" y="22"/>
                  </a:cxn>
                  <a:cxn ang="0">
                    <a:pos x="55" y="23"/>
                  </a:cxn>
                  <a:cxn ang="0">
                    <a:pos x="55" y="31"/>
                  </a:cxn>
                  <a:cxn ang="0">
                    <a:pos x="27" y="18"/>
                  </a:cxn>
                  <a:cxn ang="0">
                    <a:pos x="18" y="27"/>
                  </a:cxn>
                  <a:cxn ang="0">
                    <a:pos x="27" y="36"/>
                  </a:cxn>
                  <a:cxn ang="0">
                    <a:pos x="36" y="27"/>
                  </a:cxn>
                  <a:cxn ang="0">
                    <a:pos x="27" y="18"/>
                  </a:cxn>
                </a:cxnLst>
                <a:rect l="0" t="0" r="r" b="b"/>
                <a:pathLst>
                  <a:path w="55" h="55">
                    <a:moveTo>
                      <a:pt x="55" y="31"/>
                    </a:moveTo>
                    <a:cubicBezTo>
                      <a:pt x="55" y="32"/>
                      <a:pt x="54" y="33"/>
                      <a:pt x="54" y="33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5"/>
                      <a:pt x="46" y="36"/>
                      <a:pt x="46" y="37"/>
                    </a:cubicBezTo>
                    <a:cubicBezTo>
                      <a:pt x="47" y="39"/>
                      <a:pt x="48" y="40"/>
                      <a:pt x="49" y="42"/>
                    </a:cubicBezTo>
                    <a:cubicBezTo>
                      <a:pt x="50" y="42"/>
                      <a:pt x="50" y="42"/>
                      <a:pt x="50" y="43"/>
                    </a:cubicBezTo>
                    <a:cubicBezTo>
                      <a:pt x="50" y="43"/>
                      <a:pt x="50" y="43"/>
                      <a:pt x="49" y="44"/>
                    </a:cubicBezTo>
                    <a:cubicBezTo>
                      <a:pt x="49" y="45"/>
                      <a:pt x="44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6" y="46"/>
                      <a:pt x="35" y="47"/>
                      <a:pt x="33" y="47"/>
                    </a:cubicBezTo>
                    <a:cubicBezTo>
                      <a:pt x="33" y="49"/>
                      <a:pt x="33" y="52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6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48"/>
                      <a:pt x="7" y="46"/>
                      <a:pt x="5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0"/>
                      <a:pt x="8" y="39"/>
                      <a:pt x="9" y="37"/>
                    </a:cubicBezTo>
                    <a:cubicBezTo>
                      <a:pt x="8" y="36"/>
                      <a:pt x="8" y="35"/>
                      <a:pt x="7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0"/>
                      <a:pt x="8" y="19"/>
                      <a:pt x="9" y="18"/>
                    </a:cubicBezTo>
                    <a:cubicBezTo>
                      <a:pt x="8" y="16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6" y="10"/>
                      <a:pt x="11" y="5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20" y="8"/>
                      <a:pt x="21" y="8"/>
                    </a:cubicBezTo>
                    <a:cubicBezTo>
                      <a:pt x="21" y="5"/>
                      <a:pt x="21" y="3"/>
                      <a:pt x="22" y="1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2" y="0"/>
                      <a:pt x="32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6" y="8"/>
                      <a:pt x="37" y="9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5" y="7"/>
                      <a:pt x="48" y="9"/>
                      <a:pt x="49" y="11"/>
                    </a:cubicBezTo>
                    <a:cubicBezTo>
                      <a:pt x="50" y="11"/>
                      <a:pt x="50" y="12"/>
                      <a:pt x="50" y="12"/>
                    </a:cubicBezTo>
                    <a:cubicBezTo>
                      <a:pt x="50" y="12"/>
                      <a:pt x="49" y="13"/>
                      <a:pt x="49" y="13"/>
                    </a:cubicBezTo>
                    <a:cubicBezTo>
                      <a:pt x="48" y="14"/>
                      <a:pt x="47" y="16"/>
                      <a:pt x="46" y="18"/>
                    </a:cubicBezTo>
                    <a:cubicBezTo>
                      <a:pt x="46" y="19"/>
                      <a:pt x="47" y="20"/>
                      <a:pt x="47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5" y="23"/>
                      <a:pt x="55" y="23"/>
                    </a:cubicBezTo>
                    <a:lnTo>
                      <a:pt x="55" y="31"/>
                    </a:lnTo>
                    <a:close/>
                    <a:moveTo>
                      <a:pt x="27" y="18"/>
                    </a:moveTo>
                    <a:cubicBezTo>
                      <a:pt x="22" y="18"/>
                      <a:pt x="18" y="22"/>
                      <a:pt x="18" y="27"/>
                    </a:cubicBezTo>
                    <a:cubicBezTo>
                      <a:pt x="18" y="32"/>
                      <a:pt x="22" y="36"/>
                      <a:pt x="27" y="36"/>
                    </a:cubicBezTo>
                    <a:cubicBezTo>
                      <a:pt x="32" y="36"/>
                      <a:pt x="36" y="32"/>
                      <a:pt x="36" y="27"/>
                    </a:cubicBezTo>
                    <a:cubicBezTo>
                      <a:pt x="36" y="22"/>
                      <a:pt x="32" y="18"/>
                      <a:pt x="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725348" y="3494747"/>
            <a:ext cx="2303152" cy="2093253"/>
            <a:chOff x="2725348" y="3494747"/>
            <a:chExt cx="2303152" cy="2093253"/>
          </a:xfrm>
        </p:grpSpPr>
        <p:grpSp>
          <p:nvGrpSpPr>
            <p:cNvPr id="5" name="íṡļîḓe"/>
            <p:cNvGrpSpPr/>
            <p:nvPr/>
          </p:nvGrpSpPr>
          <p:grpSpPr>
            <a:xfrm>
              <a:off x="2725348" y="3494747"/>
              <a:ext cx="2303152" cy="493389"/>
              <a:chOff x="769938" y="2456536"/>
              <a:chExt cx="1613466" cy="345642"/>
            </a:xfrm>
          </p:grpSpPr>
          <p:sp>
            <p:nvSpPr>
              <p:cNvPr id="55" name="íṡľíḍé"/>
              <p:cNvSpPr/>
              <p:nvPr/>
            </p:nvSpPr>
            <p:spPr>
              <a:xfrm>
                <a:off x="769938" y="2456536"/>
                <a:ext cx="1613466" cy="345642"/>
              </a:xfrm>
              <a:prstGeom prst="notchedRightArrow">
                <a:avLst>
                  <a:gd name="adj1" fmla="val 100000"/>
                  <a:gd name="adj2" fmla="val 9102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íṣḷîdé"/>
              <p:cNvSpPr>
                <a:spLocks noChangeAspect="1"/>
              </p:cNvSpPr>
              <p:nvPr/>
            </p:nvSpPr>
            <p:spPr>
              <a:xfrm>
                <a:off x="1482001" y="2534688"/>
                <a:ext cx="189341" cy="189339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7" name="Straight Connector 26"/>
            <p:cNvCxnSpPr>
              <a:stCxn id="29" idx="7"/>
            </p:cNvCxnSpPr>
            <p:nvPr/>
          </p:nvCxnSpPr>
          <p:spPr>
            <a:xfrm flipV="1">
              <a:off x="3874849" y="3747205"/>
              <a:ext cx="0" cy="87774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íśļîḑe"/>
            <p:cNvGrpSpPr/>
            <p:nvPr/>
          </p:nvGrpSpPr>
          <p:grpSpPr>
            <a:xfrm>
              <a:off x="3475938" y="4790179"/>
              <a:ext cx="797821" cy="797821"/>
              <a:chOff x="2786729" y="3449350"/>
              <a:chExt cx="558911" cy="558911"/>
            </a:xfrm>
          </p:grpSpPr>
          <p:sp>
            <p:nvSpPr>
              <p:cNvPr id="29" name="íṧḷiďe"/>
              <p:cNvSpPr/>
              <p:nvPr/>
            </p:nvSpPr>
            <p:spPr>
              <a:xfrm rot="18900000">
                <a:off x="2786729" y="3449350"/>
                <a:ext cx="558911" cy="55891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işḻiḑè"/>
              <p:cNvSpPr/>
              <p:nvPr/>
            </p:nvSpPr>
            <p:spPr bwMode="auto">
              <a:xfrm>
                <a:off x="2965282" y="3615692"/>
                <a:ext cx="224150" cy="220902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íş1îḓê"/>
          <p:cNvGrpSpPr/>
          <p:nvPr/>
        </p:nvGrpSpPr>
        <p:grpSpPr>
          <a:xfrm>
            <a:off x="661376" y="4133438"/>
            <a:ext cx="2229164" cy="970279"/>
            <a:chOff x="1486986" y="1378373"/>
            <a:chExt cx="1710147" cy="970279"/>
          </a:xfrm>
        </p:grpSpPr>
        <p:sp>
          <p:nvSpPr>
            <p:cNvPr id="65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66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F08300"/>
                  </a:solidFill>
                  <a:cs typeface="+mn-ea"/>
                  <a:sym typeface="+mn-lt"/>
                </a:rPr>
                <a:t>2016</a:t>
              </a:r>
              <a:r>
                <a:rPr lang="zh-CN" altLang="en-US" sz="2800" b="1" dirty="0">
                  <a:solidFill>
                    <a:srgbClr val="F08300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rgbClr val="F083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íş1îḓê"/>
          <p:cNvGrpSpPr/>
          <p:nvPr/>
        </p:nvGrpSpPr>
        <p:grpSpPr>
          <a:xfrm>
            <a:off x="2694303" y="1894116"/>
            <a:ext cx="2229164" cy="970279"/>
            <a:chOff x="1486986" y="1378373"/>
            <a:chExt cx="1710147" cy="970279"/>
          </a:xfrm>
        </p:grpSpPr>
        <p:sp>
          <p:nvSpPr>
            <p:cNvPr id="68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69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0" name="íş1îḓê"/>
          <p:cNvGrpSpPr/>
          <p:nvPr/>
        </p:nvGrpSpPr>
        <p:grpSpPr>
          <a:xfrm>
            <a:off x="4844690" y="4133438"/>
            <a:ext cx="2229164" cy="970279"/>
            <a:chOff x="1486986" y="1378373"/>
            <a:chExt cx="1710147" cy="970279"/>
          </a:xfrm>
        </p:grpSpPr>
        <p:sp>
          <p:nvSpPr>
            <p:cNvPr id="71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72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3"/>
                  </a:solidFill>
                  <a:cs typeface="+mn-ea"/>
                  <a:sym typeface="+mn-lt"/>
                </a:rPr>
                <a:t>2018</a:t>
              </a:r>
              <a:r>
                <a:rPr lang="zh-CN" altLang="en-US" sz="2800" b="1" dirty="0">
                  <a:solidFill>
                    <a:schemeClr val="accent3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íş1îḓê"/>
          <p:cNvGrpSpPr/>
          <p:nvPr/>
        </p:nvGrpSpPr>
        <p:grpSpPr>
          <a:xfrm>
            <a:off x="6961732" y="1979804"/>
            <a:ext cx="2229164" cy="970279"/>
            <a:chOff x="1486986" y="1378373"/>
            <a:chExt cx="1710147" cy="970279"/>
          </a:xfrm>
        </p:grpSpPr>
        <p:sp>
          <p:nvSpPr>
            <p:cNvPr id="74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75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FAB43C"/>
                  </a:solidFill>
                  <a:cs typeface="+mn-ea"/>
                  <a:sym typeface="+mn-lt"/>
                </a:rPr>
                <a:t>2019</a:t>
              </a:r>
              <a:r>
                <a:rPr lang="zh-CN" altLang="en-US" sz="2800" b="1" dirty="0">
                  <a:solidFill>
                    <a:srgbClr val="FAB43C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rgbClr val="FAB43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íş1îḓê"/>
          <p:cNvGrpSpPr/>
          <p:nvPr/>
        </p:nvGrpSpPr>
        <p:grpSpPr>
          <a:xfrm>
            <a:off x="9147218" y="4133438"/>
            <a:ext cx="2229164" cy="970279"/>
            <a:chOff x="1486986" y="1378373"/>
            <a:chExt cx="1710147" cy="970279"/>
          </a:xfrm>
        </p:grpSpPr>
        <p:sp>
          <p:nvSpPr>
            <p:cNvPr id="77" name="íṩḻîḍé"/>
            <p:cNvSpPr/>
            <p:nvPr/>
          </p:nvSpPr>
          <p:spPr bwMode="auto">
            <a:xfrm>
              <a:off x="1486986" y="1791253"/>
              <a:ext cx="1710147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78" name="íŝḷîḋê"/>
            <p:cNvSpPr txBox="1"/>
            <p:nvPr/>
          </p:nvSpPr>
          <p:spPr bwMode="auto">
            <a:xfrm>
              <a:off x="1486986" y="1378373"/>
              <a:ext cx="15990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2E9EDA"/>
                  </a:solidFill>
                  <a:cs typeface="+mn-ea"/>
                  <a:sym typeface="+mn-lt"/>
                </a:rPr>
                <a:t>2020</a:t>
              </a:r>
              <a:r>
                <a:rPr lang="zh-CN" altLang="en-US" sz="2800" b="1" dirty="0">
                  <a:solidFill>
                    <a:srgbClr val="2E9EDA"/>
                  </a:solidFill>
                  <a:cs typeface="+mn-ea"/>
                  <a:sym typeface="+mn-lt"/>
                </a:rPr>
                <a:t>年</a:t>
              </a:r>
              <a:endParaRPr lang="en-US" altLang="zh-CN" sz="2800" b="1" dirty="0">
                <a:solidFill>
                  <a:srgbClr val="2E9ED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39847" y="3793366"/>
            <a:ext cx="4773209" cy="1290940"/>
            <a:chOff x="200823" y="2664362"/>
            <a:chExt cx="4773209" cy="1290940"/>
          </a:xfrm>
        </p:grpSpPr>
        <p:sp>
          <p:nvSpPr>
            <p:cNvPr id="31" name="文本框 30"/>
            <p:cNvSpPr txBox="1"/>
            <p:nvPr/>
          </p:nvSpPr>
          <p:spPr>
            <a:xfrm>
              <a:off x="200823" y="2907655"/>
              <a:ext cx="4773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1"/>
                  </a:solidFill>
                  <a:cs typeface="+mn-ea"/>
                  <a:sym typeface="+mn-lt"/>
                </a:rPr>
                <a:t>非常</a:t>
              </a:r>
              <a:r>
                <a:rPr lang="zh-CN" altLang="en-US" sz="3600" b="1" dirty="0">
                  <a:solidFill>
                    <a:schemeClr val="accent3"/>
                  </a:solidFill>
                  <a:cs typeface="+mn-ea"/>
                  <a:sym typeface="+mn-lt"/>
                </a:rPr>
                <a:t>感谢您的观看</a:t>
              </a:r>
              <a:endParaRPr lang="zh-CN" altLang="en-US" sz="3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91726" y="2664362"/>
              <a:ext cx="35304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The course of enterprise development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367775" y="3553986"/>
              <a:ext cx="26644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85144" y="3642781"/>
              <a:ext cx="3943661" cy="312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3"/>
                  </a:solidFill>
                  <a:cs typeface="+mn-ea"/>
                  <a:sym typeface="+mn-lt"/>
                </a:rPr>
                <a:t>汇报人：千库网</a:t>
              </a:r>
              <a:endParaRPr lang="zh-CN" altLang="en-US" sz="12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06799" y="1410809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/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8" y="1169377"/>
            <a:ext cx="9024281" cy="42146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版权声明</a:t>
            </a:r>
            <a:endParaRPr lang="zh-CN" altLang="en-US" sz="2800" b="1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 defTabSz="1219200">
              <a:lnSpc>
                <a:spcPct val="150000"/>
              </a:lnSpc>
            </a:pP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感谢您下载千库网平台上提供的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en-US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 defTabSz="1219200">
              <a:lnSpc>
                <a:spcPct val="150000"/>
              </a:lnSpc>
            </a:pP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1.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在千库网出售的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模板是免版税类（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RF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：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Royalty-Free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）正版受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中国人民共和国著作法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和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世界版权公约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的保护，作品的所有权、版权和著作权归千库网所有，您下载的是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模板素材的使用权。</a:t>
            </a:r>
            <a:endParaRPr lang="zh-CN" altLang="en-US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 defTabSz="1219200">
              <a:lnSpc>
                <a:spcPct val="150000"/>
              </a:lnSpc>
            </a:pP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2.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不得将千库网的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模板、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8" y="5416694"/>
            <a:ext cx="72970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>
            <a:spAutoFit/>
          </a:bodyPr>
          <a:lstStyle/>
          <a:p>
            <a:pPr algn="just" defTabSz="1219200"/>
            <a:r>
              <a:rPr lang="zh-CN" altLang="en-US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更多精品</a:t>
            </a:r>
            <a:r>
              <a:rPr lang="en-US" altLang="zh-CN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模板：</a:t>
            </a:r>
            <a:r>
              <a:rPr lang="en-US" altLang="zh-CN" sz="24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http://588ku.com/ppt/</a:t>
            </a:r>
            <a:endParaRPr lang="zh-CN" altLang="en-US" sz="2400" b="1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rmAutofit/>
          </a:bodyPr>
          <a:lstStyle/>
          <a:p>
            <a:r>
              <a:rPr lang="zh-CN" altLang="en-US" sz="1800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i$ḻïḓé"/>
          <p:cNvSpPr/>
          <p:nvPr/>
        </p:nvSpPr>
        <p:spPr bwMode="auto">
          <a:xfrm>
            <a:off x="0" y="2723998"/>
            <a:ext cx="9401328" cy="3701846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03591" y="4168270"/>
            <a:ext cx="1237771" cy="846922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/>
          <p:cNvSpPr/>
          <p:nvPr/>
        </p:nvSpPr>
        <p:spPr bwMode="auto">
          <a:xfrm>
            <a:off x="6997402" y="3772471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  <a:cs typeface="+mn-ea"/>
                <a:sym typeface="+mn-lt"/>
              </a:rPr>
              <a:t>2019</a:t>
            </a:r>
            <a:endParaRPr lang="en-US" altLang="zh-CN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1" name="ïślíḑe"/>
          <p:cNvSpPr/>
          <p:nvPr/>
        </p:nvSpPr>
        <p:spPr bwMode="auto">
          <a:xfrm>
            <a:off x="4910855" y="3539097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2018</a:t>
            </a:r>
            <a:endParaRPr lang="en-US" altLang="zh-CN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2" name="îşļîḓê"/>
          <p:cNvSpPr/>
          <p:nvPr/>
        </p:nvSpPr>
        <p:spPr bwMode="auto">
          <a:xfrm>
            <a:off x="2976095" y="5157192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2017</a:t>
            </a:r>
            <a:endParaRPr lang="en-US" altLang="zh-CN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ïşlîḍê"/>
          <p:cNvSpPr/>
          <p:nvPr/>
        </p:nvSpPr>
        <p:spPr bwMode="auto">
          <a:xfrm>
            <a:off x="1435298" y="4477874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2016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íṥ1îḓé"/>
          <p:cNvSpPr/>
          <p:nvPr/>
        </p:nvSpPr>
        <p:spPr bwMode="auto">
          <a:xfrm>
            <a:off x="8915595" y="2538325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5" name="iSḻîḓe"/>
          <p:cNvGrpSpPr/>
          <p:nvPr/>
        </p:nvGrpSpPr>
        <p:grpSpPr>
          <a:xfrm>
            <a:off x="9346137" y="-26218"/>
            <a:ext cx="2842022" cy="2657475"/>
            <a:chOff x="9346137" y="-26218"/>
            <a:chExt cx="2842022" cy="2657475"/>
          </a:xfrm>
        </p:grpSpPr>
        <p:grpSp>
          <p:nvGrpSpPr>
            <p:cNvPr id="31" name="íşḻïḍé"/>
            <p:cNvGrpSpPr/>
            <p:nvPr/>
          </p:nvGrpSpPr>
          <p:grpSpPr>
            <a:xfrm>
              <a:off x="9346137" y="-26218"/>
              <a:ext cx="2842022" cy="2657475"/>
              <a:chOff x="8546540" y="-891384"/>
              <a:chExt cx="3789356" cy="3543308"/>
            </a:xfrm>
          </p:grpSpPr>
          <p:grpSp>
            <p:nvGrpSpPr>
              <p:cNvPr id="41" name="ïṡ1îḓe"/>
              <p:cNvGrpSpPr/>
              <p:nvPr/>
            </p:nvGrpSpPr>
            <p:grpSpPr>
              <a:xfrm>
                <a:off x="8546540" y="-891384"/>
                <a:ext cx="3789356" cy="3543308"/>
                <a:chOff x="8546547" y="-713581"/>
                <a:chExt cx="3789358" cy="3543296"/>
              </a:xfrm>
            </p:grpSpPr>
            <p:sp>
              <p:nvSpPr>
                <p:cNvPr id="43" name="îṥḻiḋè"/>
                <p:cNvSpPr/>
                <p:nvPr/>
              </p:nvSpPr>
              <p:spPr bwMode="auto">
                <a:xfrm>
                  <a:off x="8546547" y="499268"/>
                  <a:ext cx="2465386" cy="2330447"/>
                </a:xfrm>
                <a:custGeom>
                  <a:avLst/>
                  <a:gdLst>
                    <a:gd name="T0" fmla="*/ 0 w 656"/>
                    <a:gd name="T1" fmla="*/ 337 h 621"/>
                    <a:gd name="T2" fmla="*/ 57 w 656"/>
                    <a:gd name="T3" fmla="*/ 219 h 621"/>
                    <a:gd name="T4" fmla="*/ 132 w 656"/>
                    <a:gd name="T5" fmla="*/ 72 h 621"/>
                    <a:gd name="T6" fmla="*/ 223 w 656"/>
                    <a:gd name="T7" fmla="*/ 48 h 621"/>
                    <a:gd name="T8" fmla="*/ 541 w 656"/>
                    <a:gd name="T9" fmla="*/ 39 h 621"/>
                    <a:gd name="T10" fmla="*/ 656 w 656"/>
                    <a:gd name="T11" fmla="*/ 0 h 621"/>
                    <a:gd name="T12" fmla="*/ 632 w 656"/>
                    <a:gd name="T13" fmla="*/ 290 h 621"/>
                    <a:gd name="T14" fmla="*/ 508 w 656"/>
                    <a:gd name="T15" fmla="*/ 372 h 621"/>
                    <a:gd name="T16" fmla="*/ 413 w 656"/>
                    <a:gd name="T17" fmla="*/ 392 h 621"/>
                    <a:gd name="T18" fmla="*/ 422 w 656"/>
                    <a:gd name="T19" fmla="*/ 429 h 621"/>
                    <a:gd name="T20" fmla="*/ 363 w 656"/>
                    <a:gd name="T21" fmla="*/ 453 h 621"/>
                    <a:gd name="T22" fmla="*/ 352 w 656"/>
                    <a:gd name="T23" fmla="*/ 496 h 621"/>
                    <a:gd name="T24" fmla="*/ 267 w 656"/>
                    <a:gd name="T25" fmla="*/ 497 h 621"/>
                    <a:gd name="T26" fmla="*/ 201 w 656"/>
                    <a:gd name="T27" fmla="*/ 552 h 621"/>
                    <a:gd name="T28" fmla="*/ 162 w 656"/>
                    <a:gd name="T29" fmla="*/ 577 h 621"/>
                    <a:gd name="T30" fmla="*/ 149 w 656"/>
                    <a:gd name="T31" fmla="*/ 584 h 621"/>
                    <a:gd name="T32" fmla="*/ 115 w 656"/>
                    <a:gd name="T33" fmla="*/ 617 h 621"/>
                    <a:gd name="T34" fmla="*/ 90 w 656"/>
                    <a:gd name="T35" fmla="*/ 594 h 621"/>
                    <a:gd name="T36" fmla="*/ 72 w 656"/>
                    <a:gd name="T37" fmla="*/ 579 h 621"/>
                    <a:gd name="T38" fmla="*/ 67 w 656"/>
                    <a:gd name="T39" fmla="*/ 556 h 621"/>
                    <a:gd name="T40" fmla="*/ 63 w 656"/>
                    <a:gd name="T41" fmla="*/ 549 h 621"/>
                    <a:gd name="T42" fmla="*/ 26 w 656"/>
                    <a:gd name="T43" fmla="*/ 446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6" h="621">
                      <a:moveTo>
                        <a:pt x="0" y="337"/>
                      </a:moveTo>
                      <a:cubicBezTo>
                        <a:pt x="6" y="316"/>
                        <a:pt x="41" y="250"/>
                        <a:pt x="57" y="219"/>
                      </a:cubicBezTo>
                      <a:cubicBezTo>
                        <a:pt x="74" y="187"/>
                        <a:pt x="107" y="85"/>
                        <a:pt x="132" y="72"/>
                      </a:cubicBezTo>
                      <a:cubicBezTo>
                        <a:pt x="156" y="58"/>
                        <a:pt x="166" y="47"/>
                        <a:pt x="223" y="48"/>
                      </a:cubicBezTo>
                      <a:cubicBezTo>
                        <a:pt x="279" y="50"/>
                        <a:pt x="441" y="58"/>
                        <a:pt x="541" y="39"/>
                      </a:cubicBezTo>
                      <a:cubicBezTo>
                        <a:pt x="566" y="34"/>
                        <a:pt x="607" y="20"/>
                        <a:pt x="656" y="0"/>
                      </a:cubicBezTo>
                      <a:cubicBezTo>
                        <a:pt x="632" y="290"/>
                        <a:pt x="632" y="290"/>
                        <a:pt x="632" y="290"/>
                      </a:cubicBezTo>
                      <a:cubicBezTo>
                        <a:pt x="595" y="316"/>
                        <a:pt x="557" y="343"/>
                        <a:pt x="508" y="372"/>
                      </a:cubicBezTo>
                      <a:cubicBezTo>
                        <a:pt x="481" y="388"/>
                        <a:pt x="413" y="392"/>
                        <a:pt x="413" y="392"/>
                      </a:cubicBezTo>
                      <a:cubicBezTo>
                        <a:pt x="413" y="392"/>
                        <a:pt x="440" y="407"/>
                        <a:pt x="422" y="429"/>
                      </a:cubicBezTo>
                      <a:cubicBezTo>
                        <a:pt x="405" y="451"/>
                        <a:pt x="363" y="453"/>
                        <a:pt x="363" y="453"/>
                      </a:cubicBezTo>
                      <a:cubicBezTo>
                        <a:pt x="363" y="453"/>
                        <a:pt x="376" y="486"/>
                        <a:pt x="352" y="496"/>
                      </a:cubicBezTo>
                      <a:cubicBezTo>
                        <a:pt x="328" y="506"/>
                        <a:pt x="267" y="497"/>
                        <a:pt x="267" y="497"/>
                      </a:cubicBezTo>
                      <a:cubicBezTo>
                        <a:pt x="267" y="497"/>
                        <a:pt x="234" y="528"/>
                        <a:pt x="201" y="552"/>
                      </a:cubicBezTo>
                      <a:cubicBezTo>
                        <a:pt x="184" y="564"/>
                        <a:pt x="171" y="572"/>
                        <a:pt x="162" y="577"/>
                      </a:cubicBezTo>
                      <a:cubicBezTo>
                        <a:pt x="157" y="579"/>
                        <a:pt x="153" y="582"/>
                        <a:pt x="149" y="584"/>
                      </a:cubicBezTo>
                      <a:cubicBezTo>
                        <a:pt x="146" y="590"/>
                        <a:pt x="134" y="621"/>
                        <a:pt x="115" y="617"/>
                      </a:cubicBezTo>
                      <a:cubicBezTo>
                        <a:pt x="106" y="615"/>
                        <a:pt x="98" y="606"/>
                        <a:pt x="90" y="594"/>
                      </a:cubicBezTo>
                      <a:cubicBezTo>
                        <a:pt x="83" y="591"/>
                        <a:pt x="77" y="587"/>
                        <a:pt x="72" y="579"/>
                      </a:cubicBezTo>
                      <a:cubicBezTo>
                        <a:pt x="68" y="572"/>
                        <a:pt x="66" y="565"/>
                        <a:pt x="67" y="556"/>
                      </a:cubicBezTo>
                      <a:cubicBezTo>
                        <a:pt x="66" y="554"/>
                        <a:pt x="64" y="551"/>
                        <a:pt x="63" y="549"/>
                      </a:cubicBezTo>
                      <a:cubicBezTo>
                        <a:pt x="48" y="528"/>
                        <a:pt x="33" y="491"/>
                        <a:pt x="26" y="446"/>
                      </a:cubicBezTo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ṥlíḓê"/>
                <p:cNvSpPr/>
                <p:nvPr/>
              </p:nvSpPr>
              <p:spPr bwMode="auto">
                <a:xfrm>
                  <a:off x="8754508" y="983455"/>
                  <a:ext cx="1017587" cy="1576385"/>
                </a:xfrm>
                <a:custGeom>
                  <a:avLst/>
                  <a:gdLst>
                    <a:gd name="T0" fmla="*/ 271 w 271"/>
                    <a:gd name="T1" fmla="*/ 145 h 420"/>
                    <a:gd name="T2" fmla="*/ 252 w 271"/>
                    <a:gd name="T3" fmla="*/ 111 h 420"/>
                    <a:gd name="T4" fmla="*/ 239 w 271"/>
                    <a:gd name="T5" fmla="*/ 106 h 420"/>
                    <a:gd name="T6" fmla="*/ 227 w 271"/>
                    <a:gd name="T7" fmla="*/ 148 h 420"/>
                    <a:gd name="T8" fmla="*/ 156 w 271"/>
                    <a:gd name="T9" fmla="*/ 33 h 420"/>
                    <a:gd name="T10" fmla="*/ 164 w 271"/>
                    <a:gd name="T11" fmla="*/ 121 h 420"/>
                    <a:gd name="T12" fmla="*/ 97 w 271"/>
                    <a:gd name="T13" fmla="*/ 97 h 420"/>
                    <a:gd name="T14" fmla="*/ 90 w 271"/>
                    <a:gd name="T15" fmla="*/ 116 h 420"/>
                    <a:gd name="T16" fmla="*/ 64 w 271"/>
                    <a:gd name="T17" fmla="*/ 205 h 420"/>
                    <a:gd name="T18" fmla="*/ 12 w 271"/>
                    <a:gd name="T19" fmla="*/ 221 h 420"/>
                    <a:gd name="T20" fmla="*/ 43 w 271"/>
                    <a:gd name="T21" fmla="*/ 250 h 420"/>
                    <a:gd name="T22" fmla="*/ 47 w 271"/>
                    <a:gd name="T23" fmla="*/ 317 h 420"/>
                    <a:gd name="T24" fmla="*/ 25 w 271"/>
                    <a:gd name="T25" fmla="*/ 340 h 420"/>
                    <a:gd name="T26" fmla="*/ 37 w 271"/>
                    <a:gd name="T27" fmla="*/ 353 h 420"/>
                    <a:gd name="T28" fmla="*/ 8 w 271"/>
                    <a:gd name="T29" fmla="*/ 420 h 420"/>
                    <a:gd name="T30" fmla="*/ 113 w 271"/>
                    <a:gd name="T31" fmla="*/ 293 h 420"/>
                    <a:gd name="T32" fmla="*/ 196 w 271"/>
                    <a:gd name="T33" fmla="*/ 222 h 420"/>
                    <a:gd name="T34" fmla="*/ 271 w 271"/>
                    <a:gd name="T35" fmla="*/ 145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1" h="420">
                      <a:moveTo>
                        <a:pt x="271" y="145"/>
                      </a:moveTo>
                      <a:cubicBezTo>
                        <a:pt x="251" y="151"/>
                        <a:pt x="245" y="138"/>
                        <a:pt x="252" y="111"/>
                      </a:cubicBezTo>
                      <a:cubicBezTo>
                        <a:pt x="259" y="83"/>
                        <a:pt x="250" y="82"/>
                        <a:pt x="239" y="106"/>
                      </a:cubicBezTo>
                      <a:cubicBezTo>
                        <a:pt x="227" y="130"/>
                        <a:pt x="245" y="179"/>
                        <a:pt x="227" y="148"/>
                      </a:cubicBezTo>
                      <a:cubicBezTo>
                        <a:pt x="209" y="117"/>
                        <a:pt x="147" y="0"/>
                        <a:pt x="156" y="33"/>
                      </a:cubicBezTo>
                      <a:cubicBezTo>
                        <a:pt x="165" y="67"/>
                        <a:pt x="194" y="99"/>
                        <a:pt x="164" y="121"/>
                      </a:cubicBezTo>
                      <a:cubicBezTo>
                        <a:pt x="134" y="144"/>
                        <a:pt x="109" y="121"/>
                        <a:pt x="97" y="97"/>
                      </a:cubicBezTo>
                      <a:cubicBezTo>
                        <a:pt x="84" y="73"/>
                        <a:pt x="85" y="89"/>
                        <a:pt x="90" y="116"/>
                      </a:cubicBezTo>
                      <a:cubicBezTo>
                        <a:pt x="96" y="144"/>
                        <a:pt x="77" y="187"/>
                        <a:pt x="64" y="205"/>
                      </a:cubicBezTo>
                      <a:cubicBezTo>
                        <a:pt x="52" y="223"/>
                        <a:pt x="0" y="212"/>
                        <a:pt x="12" y="221"/>
                      </a:cubicBezTo>
                      <a:cubicBezTo>
                        <a:pt x="24" y="231"/>
                        <a:pt x="38" y="231"/>
                        <a:pt x="43" y="250"/>
                      </a:cubicBezTo>
                      <a:cubicBezTo>
                        <a:pt x="48" y="269"/>
                        <a:pt x="50" y="301"/>
                        <a:pt x="47" y="317"/>
                      </a:cubicBezTo>
                      <a:cubicBezTo>
                        <a:pt x="44" y="332"/>
                        <a:pt x="43" y="332"/>
                        <a:pt x="25" y="340"/>
                      </a:cubicBezTo>
                      <a:cubicBezTo>
                        <a:pt x="7" y="348"/>
                        <a:pt x="50" y="335"/>
                        <a:pt x="37" y="353"/>
                      </a:cubicBezTo>
                      <a:cubicBezTo>
                        <a:pt x="25" y="371"/>
                        <a:pt x="13" y="403"/>
                        <a:pt x="8" y="420"/>
                      </a:cubicBezTo>
                      <a:cubicBezTo>
                        <a:pt x="24" y="395"/>
                        <a:pt x="31" y="369"/>
                        <a:pt x="113" y="293"/>
                      </a:cubicBezTo>
                      <a:cubicBezTo>
                        <a:pt x="147" y="262"/>
                        <a:pt x="177" y="241"/>
                        <a:pt x="196" y="222"/>
                      </a:cubicBezTo>
                      <a:cubicBezTo>
                        <a:pt x="228" y="191"/>
                        <a:pt x="241" y="168"/>
                        <a:pt x="271" y="145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$líḍè"/>
                <p:cNvSpPr/>
                <p:nvPr/>
              </p:nvSpPr>
              <p:spPr bwMode="auto">
                <a:xfrm>
                  <a:off x="9549846" y="1970877"/>
                  <a:ext cx="650874" cy="427038"/>
                </a:xfrm>
                <a:custGeom>
                  <a:avLst/>
                  <a:gdLst>
                    <a:gd name="T0" fmla="*/ 146 w 173"/>
                    <a:gd name="T1" fmla="*/ 0 h 114"/>
                    <a:gd name="T2" fmla="*/ 155 w 173"/>
                    <a:gd name="T3" fmla="*/ 37 h 114"/>
                    <a:gd name="T4" fmla="*/ 96 w 173"/>
                    <a:gd name="T5" fmla="*/ 61 h 114"/>
                    <a:gd name="T6" fmla="*/ 85 w 173"/>
                    <a:gd name="T7" fmla="*/ 104 h 114"/>
                    <a:gd name="T8" fmla="*/ 0 w 173"/>
                    <a:gd name="T9" fmla="*/ 105 h 114"/>
                    <a:gd name="T10" fmla="*/ 146 w 17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14">
                      <a:moveTo>
                        <a:pt x="146" y="0"/>
                      </a:moveTo>
                      <a:cubicBezTo>
                        <a:pt x="146" y="0"/>
                        <a:pt x="173" y="15"/>
                        <a:pt x="155" y="37"/>
                      </a:cubicBezTo>
                      <a:cubicBezTo>
                        <a:pt x="138" y="59"/>
                        <a:pt x="96" y="61"/>
                        <a:pt x="96" y="61"/>
                      </a:cubicBezTo>
                      <a:cubicBezTo>
                        <a:pt x="96" y="61"/>
                        <a:pt x="109" y="94"/>
                        <a:pt x="85" y="104"/>
                      </a:cubicBezTo>
                      <a:cubicBezTo>
                        <a:pt x="61" y="114"/>
                        <a:pt x="0" y="105"/>
                        <a:pt x="0" y="105"/>
                      </a:cubicBezTo>
                      <a:cubicBezTo>
                        <a:pt x="26" y="83"/>
                        <a:pt x="101" y="17"/>
                        <a:pt x="146" y="0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ṩľïḓè"/>
                <p:cNvSpPr/>
                <p:nvPr/>
              </p:nvSpPr>
              <p:spPr bwMode="auto">
                <a:xfrm>
                  <a:off x="10261044" y="-402431"/>
                  <a:ext cx="2074861" cy="2114547"/>
                </a:xfrm>
                <a:custGeom>
                  <a:avLst/>
                  <a:gdLst>
                    <a:gd name="T0" fmla="*/ 129 w 552"/>
                    <a:gd name="T1" fmla="*/ 563 h 563"/>
                    <a:gd name="T2" fmla="*/ 261 w 552"/>
                    <a:gd name="T3" fmla="*/ 461 h 563"/>
                    <a:gd name="T4" fmla="*/ 552 w 552"/>
                    <a:gd name="T5" fmla="*/ 321 h 563"/>
                    <a:gd name="T6" fmla="*/ 552 w 552"/>
                    <a:gd name="T7" fmla="*/ 0 h 563"/>
                    <a:gd name="T8" fmla="*/ 200 w 552"/>
                    <a:gd name="T9" fmla="*/ 240 h 563"/>
                    <a:gd name="T10" fmla="*/ 129 w 552"/>
                    <a:gd name="T11" fmla="*/ 563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2" h="563">
                      <a:moveTo>
                        <a:pt x="129" y="563"/>
                      </a:moveTo>
                      <a:cubicBezTo>
                        <a:pt x="195" y="522"/>
                        <a:pt x="226" y="487"/>
                        <a:pt x="261" y="461"/>
                      </a:cubicBezTo>
                      <a:cubicBezTo>
                        <a:pt x="282" y="446"/>
                        <a:pt x="410" y="383"/>
                        <a:pt x="552" y="321"/>
                      </a:cubicBezTo>
                      <a:cubicBezTo>
                        <a:pt x="552" y="0"/>
                        <a:pt x="552" y="0"/>
                        <a:pt x="552" y="0"/>
                      </a:cubicBezTo>
                      <a:cubicBezTo>
                        <a:pt x="395" y="118"/>
                        <a:pt x="248" y="224"/>
                        <a:pt x="200" y="240"/>
                      </a:cubicBezTo>
                      <a:cubicBezTo>
                        <a:pt x="85" y="279"/>
                        <a:pt x="0" y="434"/>
                        <a:pt x="129" y="563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îş1íďé"/>
                <p:cNvSpPr/>
                <p:nvPr/>
              </p:nvSpPr>
              <p:spPr bwMode="auto">
                <a:xfrm>
                  <a:off x="10843654" y="-537368"/>
                  <a:ext cx="1492248" cy="1903410"/>
                </a:xfrm>
                <a:custGeom>
                  <a:avLst/>
                  <a:gdLst>
                    <a:gd name="T0" fmla="*/ 139 w 397"/>
                    <a:gd name="T1" fmla="*/ 507 h 507"/>
                    <a:gd name="T2" fmla="*/ 397 w 397"/>
                    <a:gd name="T3" fmla="*/ 389 h 507"/>
                    <a:gd name="T4" fmla="*/ 397 w 397"/>
                    <a:gd name="T5" fmla="*/ 0 h 507"/>
                    <a:gd name="T6" fmla="*/ 0 w 397"/>
                    <a:gd name="T7" fmla="*/ 281 h 507"/>
                    <a:gd name="T8" fmla="*/ 139 w 397"/>
                    <a:gd name="T9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507">
                      <a:moveTo>
                        <a:pt x="139" y="507"/>
                      </a:moveTo>
                      <a:cubicBezTo>
                        <a:pt x="208" y="474"/>
                        <a:pt x="300" y="431"/>
                        <a:pt x="397" y="389"/>
                      </a:cubicBezTo>
                      <a:cubicBezTo>
                        <a:pt x="397" y="0"/>
                        <a:pt x="397" y="0"/>
                        <a:pt x="397" y="0"/>
                      </a:cubicBezTo>
                      <a:cubicBezTo>
                        <a:pt x="237" y="121"/>
                        <a:pt x="82" y="234"/>
                        <a:pt x="0" y="281"/>
                      </a:cubicBezTo>
                      <a:cubicBezTo>
                        <a:pt x="22" y="346"/>
                        <a:pt x="65" y="422"/>
                        <a:pt x="139" y="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ï$ļïḑê"/>
                <p:cNvSpPr/>
                <p:nvPr/>
              </p:nvSpPr>
              <p:spPr bwMode="auto">
                <a:xfrm>
                  <a:off x="10992877" y="-713581"/>
                  <a:ext cx="1343024" cy="2030410"/>
                </a:xfrm>
                <a:custGeom>
                  <a:avLst/>
                  <a:gdLst>
                    <a:gd name="T0" fmla="*/ 182 w 357"/>
                    <a:gd name="T1" fmla="*/ 541 h 541"/>
                    <a:gd name="T2" fmla="*/ 357 w 357"/>
                    <a:gd name="T3" fmla="*/ 459 h 541"/>
                    <a:gd name="T4" fmla="*/ 357 w 357"/>
                    <a:gd name="T5" fmla="*/ 0 h 541"/>
                    <a:gd name="T6" fmla="*/ 0 w 357"/>
                    <a:gd name="T7" fmla="*/ 248 h 541"/>
                    <a:gd name="T8" fmla="*/ 182 w 357"/>
                    <a:gd name="T9" fmla="*/ 541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7" h="541">
                      <a:moveTo>
                        <a:pt x="182" y="541"/>
                      </a:moveTo>
                      <a:cubicBezTo>
                        <a:pt x="233" y="516"/>
                        <a:pt x="292" y="488"/>
                        <a:pt x="357" y="459"/>
                      </a:cubicBez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211" y="109"/>
                        <a:pt x="77" y="204"/>
                        <a:pt x="0" y="248"/>
                      </a:cubicBezTo>
                      <a:cubicBezTo>
                        <a:pt x="25" y="322"/>
                        <a:pt x="98" y="445"/>
                        <a:pt x="182" y="5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iṩļíḋe"/>
                <p:cNvSpPr/>
                <p:nvPr/>
              </p:nvSpPr>
              <p:spPr bwMode="auto">
                <a:xfrm>
                  <a:off x="11148451" y="56356"/>
                  <a:ext cx="800099" cy="566738"/>
                </a:xfrm>
                <a:custGeom>
                  <a:avLst/>
                  <a:gdLst>
                    <a:gd name="T0" fmla="*/ 10 w 213"/>
                    <a:gd name="T1" fmla="*/ 151 h 151"/>
                    <a:gd name="T2" fmla="*/ 213 w 213"/>
                    <a:gd name="T3" fmla="*/ 18 h 151"/>
                    <a:gd name="T4" fmla="*/ 201 w 213"/>
                    <a:gd name="T5" fmla="*/ 0 h 151"/>
                    <a:gd name="T6" fmla="*/ 0 w 213"/>
                    <a:gd name="T7" fmla="*/ 132 h 151"/>
                    <a:gd name="T8" fmla="*/ 10 w 213"/>
                    <a:gd name="T9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151">
                      <a:moveTo>
                        <a:pt x="10" y="151"/>
                      </a:move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01" y="0"/>
                        <a:pt x="201" y="0"/>
                        <a:pt x="201" y="0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3" y="138"/>
                        <a:pt x="7" y="145"/>
                        <a:pt x="10" y="15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îṩlíḍe"/>
                <p:cNvSpPr/>
                <p:nvPr/>
              </p:nvSpPr>
              <p:spPr bwMode="auto">
                <a:xfrm>
                  <a:off x="11211955" y="213517"/>
                  <a:ext cx="157163" cy="1539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Slïdè"/>
                <p:cNvSpPr/>
                <p:nvPr/>
              </p:nvSpPr>
              <p:spPr bwMode="auto">
                <a:xfrm>
                  <a:off x="11399292" y="94456"/>
                  <a:ext cx="153988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iŝḻîḑè"/>
                <p:cNvSpPr/>
                <p:nvPr/>
              </p:nvSpPr>
              <p:spPr bwMode="auto">
                <a:xfrm>
                  <a:off x="11588205" y="-30957"/>
                  <a:ext cx="153988" cy="1539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í$ļîḑé"/>
              <p:cNvSpPr/>
              <p:nvPr/>
            </p:nvSpPr>
            <p:spPr bwMode="auto">
              <a:xfrm>
                <a:off x="8881516" y="2509044"/>
                <a:ext cx="225425" cy="142875"/>
              </a:xfrm>
              <a:custGeom>
                <a:avLst/>
                <a:gdLst>
                  <a:gd name="T0" fmla="*/ 60 w 60"/>
                  <a:gd name="T1" fmla="*/ 0 h 38"/>
                  <a:gd name="T2" fmla="*/ 26 w 60"/>
                  <a:gd name="T3" fmla="*/ 34 h 38"/>
                  <a:gd name="T4" fmla="*/ 0 w 60"/>
                  <a:gd name="T5" fmla="*/ 10 h 38"/>
                  <a:gd name="T6" fmla="*/ 60 w 60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8">
                    <a:moveTo>
                      <a:pt x="60" y="0"/>
                    </a:moveTo>
                    <a:cubicBezTo>
                      <a:pt x="58" y="5"/>
                      <a:pt x="46" y="38"/>
                      <a:pt x="26" y="34"/>
                    </a:cubicBezTo>
                    <a:cubicBezTo>
                      <a:pt x="17" y="32"/>
                      <a:pt x="8" y="22"/>
                      <a:pt x="0" y="10"/>
                    </a:cubicBezTo>
                    <a:cubicBezTo>
                      <a:pt x="23" y="20"/>
                      <a:pt x="46" y="8"/>
                      <a:pt x="60" y="0"/>
                    </a:cubicBezTo>
                    <a:close/>
                  </a:path>
                </a:pathLst>
              </a:custGeom>
              <a:solidFill>
                <a:srgbClr val="D9A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îṣ1íḓê"/>
            <p:cNvGrpSpPr/>
            <p:nvPr/>
          </p:nvGrpSpPr>
          <p:grpSpPr>
            <a:xfrm>
              <a:off x="9511213" y="1729711"/>
              <a:ext cx="915591" cy="859877"/>
              <a:chOff x="8766656" y="1449855"/>
              <a:chExt cx="1220788" cy="1146501"/>
            </a:xfrm>
          </p:grpSpPr>
          <p:sp>
            <p:nvSpPr>
              <p:cNvPr id="33" name="íṥḷíḋê"/>
              <p:cNvSpPr/>
              <p:nvPr/>
            </p:nvSpPr>
            <p:spPr bwMode="auto">
              <a:xfrm>
                <a:off x="8768805" y="2167731"/>
                <a:ext cx="428625" cy="428625"/>
              </a:xfrm>
              <a:custGeom>
                <a:avLst/>
                <a:gdLst>
                  <a:gd name="T0" fmla="*/ 96 w 114"/>
                  <a:gd name="T1" fmla="*/ 34 h 114"/>
                  <a:gd name="T2" fmla="*/ 51 w 114"/>
                  <a:gd name="T3" fmla="*/ 10 h 114"/>
                  <a:gd name="T4" fmla="*/ 20 w 114"/>
                  <a:gd name="T5" fmla="*/ 84 h 114"/>
                  <a:gd name="T6" fmla="*/ 94 w 114"/>
                  <a:gd name="T7" fmla="*/ 76 h 114"/>
                  <a:gd name="T8" fmla="*/ 96 w 114"/>
                  <a:gd name="T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96" y="34"/>
                    </a:moveTo>
                    <a:cubicBezTo>
                      <a:pt x="81" y="18"/>
                      <a:pt x="65" y="0"/>
                      <a:pt x="51" y="10"/>
                    </a:cubicBezTo>
                    <a:cubicBezTo>
                      <a:pt x="37" y="20"/>
                      <a:pt x="0" y="54"/>
                      <a:pt x="20" y="84"/>
                    </a:cubicBezTo>
                    <a:cubicBezTo>
                      <a:pt x="40" y="114"/>
                      <a:pt x="75" y="95"/>
                      <a:pt x="94" y="76"/>
                    </a:cubicBezTo>
                    <a:cubicBezTo>
                      <a:pt x="114" y="56"/>
                      <a:pt x="110" y="51"/>
                      <a:pt x="96" y="34"/>
                    </a:cubicBezTo>
                    <a:close/>
                  </a:path>
                </a:pathLst>
              </a:custGeom>
              <a:solidFill>
                <a:srgbClr val="DB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$líḋe"/>
              <p:cNvSpPr/>
              <p:nvPr/>
            </p:nvSpPr>
            <p:spPr bwMode="auto">
              <a:xfrm>
                <a:off x="9194255" y="1934370"/>
                <a:ext cx="300039" cy="296863"/>
              </a:xfrm>
              <a:custGeom>
                <a:avLst/>
                <a:gdLst>
                  <a:gd name="T0" fmla="*/ 41 w 80"/>
                  <a:gd name="T1" fmla="*/ 6 h 79"/>
                  <a:gd name="T2" fmla="*/ 80 w 80"/>
                  <a:gd name="T3" fmla="*/ 53 h 79"/>
                  <a:gd name="T4" fmla="*/ 41 w 80"/>
                  <a:gd name="T5" fmla="*/ 10 h 79"/>
                  <a:gd name="T6" fmla="*/ 41 w 80"/>
                  <a:gd name="T7" fmla="*/ 6 h 79"/>
                  <a:gd name="T8" fmla="*/ 41 w 80"/>
                  <a:gd name="T9" fmla="*/ 72 h 79"/>
                  <a:gd name="T10" fmla="*/ 41 w 80"/>
                  <a:gd name="T11" fmla="*/ 67 h 79"/>
                  <a:gd name="T12" fmla="*/ 53 w 80"/>
                  <a:gd name="T13" fmla="*/ 79 h 79"/>
                  <a:gd name="T14" fmla="*/ 41 w 80"/>
                  <a:gd name="T15" fmla="*/ 72 h 79"/>
                  <a:gd name="T16" fmla="*/ 30 w 80"/>
                  <a:gd name="T17" fmla="*/ 0 h 79"/>
                  <a:gd name="T18" fmla="*/ 41 w 80"/>
                  <a:gd name="T19" fmla="*/ 6 h 79"/>
                  <a:gd name="T20" fmla="*/ 41 w 80"/>
                  <a:gd name="T21" fmla="*/ 10 h 79"/>
                  <a:gd name="T22" fmla="*/ 30 w 80"/>
                  <a:gd name="T23" fmla="*/ 0 h 79"/>
                  <a:gd name="T24" fmla="*/ 41 w 80"/>
                  <a:gd name="T25" fmla="*/ 67 h 79"/>
                  <a:gd name="T26" fmla="*/ 41 w 80"/>
                  <a:gd name="T27" fmla="*/ 72 h 79"/>
                  <a:gd name="T28" fmla="*/ 0 w 80"/>
                  <a:gd name="T29" fmla="*/ 18 h 79"/>
                  <a:gd name="T30" fmla="*/ 41 w 80"/>
                  <a:gd name="T31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79">
                    <a:moveTo>
                      <a:pt x="41" y="6"/>
                    </a:moveTo>
                    <a:cubicBezTo>
                      <a:pt x="59" y="18"/>
                      <a:pt x="75" y="38"/>
                      <a:pt x="80" y="53"/>
                    </a:cubicBezTo>
                    <a:cubicBezTo>
                      <a:pt x="72" y="43"/>
                      <a:pt x="56" y="25"/>
                      <a:pt x="41" y="10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41" y="72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5" y="71"/>
                      <a:pt x="49" y="75"/>
                      <a:pt x="53" y="79"/>
                    </a:cubicBezTo>
                    <a:cubicBezTo>
                      <a:pt x="49" y="77"/>
                      <a:pt x="45" y="75"/>
                      <a:pt x="41" y="72"/>
                    </a:cubicBezTo>
                    <a:close/>
                    <a:moveTo>
                      <a:pt x="30" y="0"/>
                    </a:moveTo>
                    <a:cubicBezTo>
                      <a:pt x="34" y="1"/>
                      <a:pt x="38" y="4"/>
                      <a:pt x="41" y="6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7"/>
                      <a:pt x="34" y="3"/>
                      <a:pt x="30" y="0"/>
                    </a:cubicBezTo>
                    <a:close/>
                    <a:moveTo>
                      <a:pt x="41" y="67"/>
                    </a:moveTo>
                    <a:cubicBezTo>
                      <a:pt x="41" y="72"/>
                      <a:pt x="41" y="72"/>
                      <a:pt x="41" y="72"/>
                    </a:cubicBezTo>
                    <a:cubicBezTo>
                      <a:pt x="22" y="58"/>
                      <a:pt x="5" y="36"/>
                      <a:pt x="0" y="18"/>
                    </a:cubicBezTo>
                    <a:cubicBezTo>
                      <a:pt x="7" y="30"/>
                      <a:pt x="24" y="49"/>
                      <a:pt x="41" y="67"/>
                    </a:cubicBezTo>
                    <a:close/>
                  </a:path>
                </a:pathLst>
              </a:custGeom>
              <a:solidFill>
                <a:srgbClr val="AB8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iśļïḑê"/>
              <p:cNvSpPr/>
              <p:nvPr/>
            </p:nvSpPr>
            <p:spPr bwMode="auto">
              <a:xfrm>
                <a:off x="8768805" y="2167731"/>
                <a:ext cx="428625" cy="428625"/>
              </a:xfrm>
              <a:custGeom>
                <a:avLst/>
                <a:gdLst>
                  <a:gd name="T0" fmla="*/ 96 w 114"/>
                  <a:gd name="T1" fmla="*/ 34 h 114"/>
                  <a:gd name="T2" fmla="*/ 51 w 114"/>
                  <a:gd name="T3" fmla="*/ 10 h 114"/>
                  <a:gd name="T4" fmla="*/ 20 w 114"/>
                  <a:gd name="T5" fmla="*/ 84 h 114"/>
                  <a:gd name="T6" fmla="*/ 94 w 114"/>
                  <a:gd name="T7" fmla="*/ 76 h 114"/>
                  <a:gd name="T8" fmla="*/ 96 w 114"/>
                  <a:gd name="T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96" y="34"/>
                    </a:moveTo>
                    <a:cubicBezTo>
                      <a:pt x="81" y="18"/>
                      <a:pt x="65" y="0"/>
                      <a:pt x="51" y="10"/>
                    </a:cubicBezTo>
                    <a:cubicBezTo>
                      <a:pt x="37" y="20"/>
                      <a:pt x="0" y="54"/>
                      <a:pt x="20" y="84"/>
                    </a:cubicBezTo>
                    <a:cubicBezTo>
                      <a:pt x="40" y="114"/>
                      <a:pt x="75" y="95"/>
                      <a:pt x="94" y="76"/>
                    </a:cubicBezTo>
                    <a:cubicBezTo>
                      <a:pt x="114" y="56"/>
                      <a:pt x="110" y="51"/>
                      <a:pt x="96" y="34"/>
                    </a:cubicBezTo>
                    <a:close/>
                  </a:path>
                </a:pathLst>
              </a:custGeom>
              <a:solidFill>
                <a:srgbClr val="FECF99"/>
              </a:solidFill>
              <a:ln w="15875" cap="flat">
                <a:solidFill>
                  <a:srgbClr val="FFE69C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íslíḓê"/>
              <p:cNvSpPr/>
              <p:nvPr/>
            </p:nvSpPr>
            <p:spPr bwMode="auto">
              <a:xfrm>
                <a:off x="9194255" y="1934370"/>
                <a:ext cx="300039" cy="296863"/>
              </a:xfrm>
              <a:custGeom>
                <a:avLst/>
                <a:gdLst>
                  <a:gd name="T0" fmla="*/ 41 w 80"/>
                  <a:gd name="T1" fmla="*/ 6 h 79"/>
                  <a:gd name="T2" fmla="*/ 80 w 80"/>
                  <a:gd name="T3" fmla="*/ 53 h 79"/>
                  <a:gd name="T4" fmla="*/ 41 w 80"/>
                  <a:gd name="T5" fmla="*/ 10 h 79"/>
                  <a:gd name="T6" fmla="*/ 41 w 80"/>
                  <a:gd name="T7" fmla="*/ 6 h 79"/>
                  <a:gd name="T8" fmla="*/ 41 w 80"/>
                  <a:gd name="T9" fmla="*/ 72 h 79"/>
                  <a:gd name="T10" fmla="*/ 41 w 80"/>
                  <a:gd name="T11" fmla="*/ 67 h 79"/>
                  <a:gd name="T12" fmla="*/ 53 w 80"/>
                  <a:gd name="T13" fmla="*/ 79 h 79"/>
                  <a:gd name="T14" fmla="*/ 41 w 80"/>
                  <a:gd name="T15" fmla="*/ 72 h 79"/>
                  <a:gd name="T16" fmla="*/ 30 w 80"/>
                  <a:gd name="T17" fmla="*/ 0 h 79"/>
                  <a:gd name="T18" fmla="*/ 41 w 80"/>
                  <a:gd name="T19" fmla="*/ 6 h 79"/>
                  <a:gd name="T20" fmla="*/ 41 w 80"/>
                  <a:gd name="T21" fmla="*/ 10 h 79"/>
                  <a:gd name="T22" fmla="*/ 30 w 80"/>
                  <a:gd name="T23" fmla="*/ 0 h 79"/>
                  <a:gd name="T24" fmla="*/ 41 w 80"/>
                  <a:gd name="T25" fmla="*/ 67 h 79"/>
                  <a:gd name="T26" fmla="*/ 41 w 80"/>
                  <a:gd name="T27" fmla="*/ 72 h 79"/>
                  <a:gd name="T28" fmla="*/ 0 w 80"/>
                  <a:gd name="T29" fmla="*/ 18 h 79"/>
                  <a:gd name="T30" fmla="*/ 41 w 80"/>
                  <a:gd name="T31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79">
                    <a:moveTo>
                      <a:pt x="41" y="6"/>
                    </a:moveTo>
                    <a:cubicBezTo>
                      <a:pt x="59" y="18"/>
                      <a:pt x="75" y="38"/>
                      <a:pt x="80" y="53"/>
                    </a:cubicBezTo>
                    <a:cubicBezTo>
                      <a:pt x="72" y="43"/>
                      <a:pt x="56" y="25"/>
                      <a:pt x="41" y="10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41" y="72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5" y="71"/>
                      <a:pt x="49" y="75"/>
                      <a:pt x="53" y="79"/>
                    </a:cubicBezTo>
                    <a:cubicBezTo>
                      <a:pt x="49" y="77"/>
                      <a:pt x="45" y="75"/>
                      <a:pt x="41" y="72"/>
                    </a:cubicBezTo>
                    <a:close/>
                    <a:moveTo>
                      <a:pt x="30" y="0"/>
                    </a:moveTo>
                    <a:cubicBezTo>
                      <a:pt x="34" y="1"/>
                      <a:pt x="38" y="4"/>
                      <a:pt x="41" y="6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7"/>
                      <a:pt x="34" y="3"/>
                      <a:pt x="30" y="0"/>
                    </a:cubicBezTo>
                    <a:close/>
                    <a:moveTo>
                      <a:pt x="41" y="67"/>
                    </a:moveTo>
                    <a:cubicBezTo>
                      <a:pt x="41" y="72"/>
                      <a:pt x="41" y="72"/>
                      <a:pt x="41" y="72"/>
                    </a:cubicBezTo>
                    <a:cubicBezTo>
                      <a:pt x="22" y="58"/>
                      <a:pt x="5" y="36"/>
                      <a:pt x="0" y="18"/>
                    </a:cubicBezTo>
                    <a:cubicBezTo>
                      <a:pt x="7" y="30"/>
                      <a:pt x="24" y="49"/>
                      <a:pt x="41" y="67"/>
                    </a:cubicBezTo>
                    <a:close/>
                  </a:path>
                </a:pathLst>
              </a:custGeom>
              <a:solidFill>
                <a:srgbClr val="FECF99"/>
              </a:solidFill>
              <a:ln w="15875" cap="flat">
                <a:solidFill>
                  <a:srgbClr val="FFE69C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7" name="îšḷîďè"/>
              <p:cNvGrpSpPr/>
              <p:nvPr/>
            </p:nvGrpSpPr>
            <p:grpSpPr>
              <a:xfrm>
                <a:off x="8766656" y="1449855"/>
                <a:ext cx="1220788" cy="1146501"/>
                <a:chOff x="8766656" y="1627655"/>
                <a:chExt cx="1220788" cy="1146501"/>
              </a:xfrm>
            </p:grpSpPr>
            <p:sp>
              <p:nvSpPr>
                <p:cNvPr id="38" name="iṩḻide"/>
                <p:cNvSpPr/>
                <p:nvPr/>
              </p:nvSpPr>
              <p:spPr bwMode="auto">
                <a:xfrm>
                  <a:off x="8766656" y="1627655"/>
                  <a:ext cx="1220788" cy="1133475"/>
                </a:xfrm>
                <a:custGeom>
                  <a:avLst/>
                  <a:gdLst>
                    <a:gd name="T0" fmla="*/ 143 w 325"/>
                    <a:gd name="T1" fmla="*/ 251 h 302"/>
                    <a:gd name="T2" fmla="*/ 104 w 325"/>
                    <a:gd name="T3" fmla="*/ 276 h 302"/>
                    <a:gd name="T4" fmla="*/ 31 w 325"/>
                    <a:gd name="T5" fmla="*/ 293 h 302"/>
                    <a:gd name="T6" fmla="*/ 14 w 325"/>
                    <a:gd name="T7" fmla="*/ 278 h 302"/>
                    <a:gd name="T8" fmla="*/ 21 w 325"/>
                    <a:gd name="T9" fmla="*/ 210 h 302"/>
                    <a:gd name="T10" fmla="*/ 127 w 325"/>
                    <a:gd name="T11" fmla="*/ 100 h 302"/>
                    <a:gd name="T12" fmla="*/ 239 w 325"/>
                    <a:gd name="T13" fmla="*/ 0 h 302"/>
                    <a:gd name="T14" fmla="*/ 325 w 325"/>
                    <a:gd name="T15" fmla="*/ 106 h 302"/>
                    <a:gd name="T16" fmla="*/ 267 w 325"/>
                    <a:gd name="T17" fmla="*/ 153 h 302"/>
                    <a:gd name="T18" fmla="*/ 143 w 325"/>
                    <a:gd name="T19" fmla="*/ 251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5" h="302">
                      <a:moveTo>
                        <a:pt x="143" y="251"/>
                      </a:moveTo>
                      <a:cubicBezTo>
                        <a:pt x="126" y="263"/>
                        <a:pt x="113" y="271"/>
                        <a:pt x="104" y="276"/>
                      </a:cubicBezTo>
                      <a:cubicBezTo>
                        <a:pt x="82" y="288"/>
                        <a:pt x="59" y="302"/>
                        <a:pt x="31" y="293"/>
                      </a:cubicBezTo>
                      <a:cubicBezTo>
                        <a:pt x="24" y="290"/>
                        <a:pt x="19" y="285"/>
                        <a:pt x="14" y="278"/>
                      </a:cubicBezTo>
                      <a:cubicBezTo>
                        <a:pt x="0" y="257"/>
                        <a:pt x="12" y="230"/>
                        <a:pt x="21" y="210"/>
                      </a:cubicBezTo>
                      <a:cubicBezTo>
                        <a:pt x="44" y="160"/>
                        <a:pt x="108" y="116"/>
                        <a:pt x="127" y="100"/>
                      </a:cubicBezTo>
                      <a:cubicBezTo>
                        <a:pt x="150" y="80"/>
                        <a:pt x="223" y="18"/>
                        <a:pt x="239" y="0"/>
                      </a:cubicBezTo>
                      <a:cubicBezTo>
                        <a:pt x="325" y="106"/>
                        <a:pt x="325" y="106"/>
                        <a:pt x="325" y="106"/>
                      </a:cubicBezTo>
                      <a:cubicBezTo>
                        <a:pt x="325" y="106"/>
                        <a:pt x="287" y="136"/>
                        <a:pt x="267" y="153"/>
                      </a:cubicBezTo>
                      <a:cubicBezTo>
                        <a:pt x="231" y="183"/>
                        <a:pt x="180" y="223"/>
                        <a:pt x="143" y="251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íSḻîďê"/>
                <p:cNvSpPr/>
                <p:nvPr/>
              </p:nvSpPr>
              <p:spPr bwMode="auto">
                <a:xfrm>
                  <a:off x="9194255" y="2112169"/>
                  <a:ext cx="300038" cy="296863"/>
                </a:xfrm>
                <a:custGeom>
                  <a:avLst/>
                  <a:gdLst>
                    <a:gd name="T0" fmla="*/ 41 w 80"/>
                    <a:gd name="T1" fmla="*/ 6 h 79"/>
                    <a:gd name="T2" fmla="*/ 80 w 80"/>
                    <a:gd name="T3" fmla="*/ 53 h 79"/>
                    <a:gd name="T4" fmla="*/ 41 w 80"/>
                    <a:gd name="T5" fmla="*/ 10 h 79"/>
                    <a:gd name="T6" fmla="*/ 41 w 80"/>
                    <a:gd name="T7" fmla="*/ 6 h 79"/>
                    <a:gd name="T8" fmla="*/ 41 w 80"/>
                    <a:gd name="T9" fmla="*/ 72 h 79"/>
                    <a:gd name="T10" fmla="*/ 41 w 80"/>
                    <a:gd name="T11" fmla="*/ 67 h 79"/>
                    <a:gd name="T12" fmla="*/ 53 w 80"/>
                    <a:gd name="T13" fmla="*/ 79 h 79"/>
                    <a:gd name="T14" fmla="*/ 41 w 80"/>
                    <a:gd name="T15" fmla="*/ 72 h 79"/>
                    <a:gd name="T16" fmla="*/ 30 w 80"/>
                    <a:gd name="T17" fmla="*/ 0 h 79"/>
                    <a:gd name="T18" fmla="*/ 41 w 80"/>
                    <a:gd name="T19" fmla="*/ 6 h 79"/>
                    <a:gd name="T20" fmla="*/ 41 w 80"/>
                    <a:gd name="T21" fmla="*/ 10 h 79"/>
                    <a:gd name="T22" fmla="*/ 30 w 80"/>
                    <a:gd name="T23" fmla="*/ 0 h 79"/>
                    <a:gd name="T24" fmla="*/ 41 w 80"/>
                    <a:gd name="T25" fmla="*/ 67 h 79"/>
                    <a:gd name="T26" fmla="*/ 41 w 80"/>
                    <a:gd name="T27" fmla="*/ 72 h 79"/>
                    <a:gd name="T28" fmla="*/ 0 w 80"/>
                    <a:gd name="T29" fmla="*/ 18 h 79"/>
                    <a:gd name="T30" fmla="*/ 41 w 80"/>
                    <a:gd name="T31" fmla="*/ 6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" h="79">
                      <a:moveTo>
                        <a:pt x="41" y="6"/>
                      </a:moveTo>
                      <a:cubicBezTo>
                        <a:pt x="59" y="18"/>
                        <a:pt x="75" y="38"/>
                        <a:pt x="80" y="53"/>
                      </a:cubicBezTo>
                      <a:cubicBezTo>
                        <a:pt x="72" y="43"/>
                        <a:pt x="56" y="25"/>
                        <a:pt x="41" y="10"/>
                      </a:cubicBezTo>
                      <a:cubicBezTo>
                        <a:pt x="41" y="6"/>
                        <a:pt x="41" y="6"/>
                        <a:pt x="41" y="6"/>
                      </a:cubicBezTo>
                      <a:close/>
                      <a:moveTo>
                        <a:pt x="41" y="72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5" y="71"/>
                        <a:pt x="49" y="75"/>
                        <a:pt x="53" y="79"/>
                      </a:cubicBezTo>
                      <a:cubicBezTo>
                        <a:pt x="49" y="77"/>
                        <a:pt x="45" y="75"/>
                        <a:pt x="41" y="72"/>
                      </a:cubicBezTo>
                      <a:close/>
                      <a:moveTo>
                        <a:pt x="30" y="0"/>
                      </a:moveTo>
                      <a:cubicBezTo>
                        <a:pt x="34" y="1"/>
                        <a:pt x="38" y="4"/>
                        <a:pt x="41" y="6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7"/>
                        <a:pt x="34" y="3"/>
                        <a:pt x="30" y="0"/>
                      </a:cubicBezTo>
                      <a:close/>
                      <a:moveTo>
                        <a:pt x="41" y="67"/>
                      </a:moveTo>
                      <a:cubicBezTo>
                        <a:pt x="41" y="72"/>
                        <a:pt x="41" y="72"/>
                        <a:pt x="41" y="72"/>
                      </a:cubicBezTo>
                      <a:cubicBezTo>
                        <a:pt x="22" y="58"/>
                        <a:pt x="5" y="36"/>
                        <a:pt x="0" y="18"/>
                      </a:cubicBezTo>
                      <a:cubicBezTo>
                        <a:pt x="7" y="30"/>
                        <a:pt x="24" y="49"/>
                        <a:pt x="41" y="67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íṩḻídê"/>
                <p:cNvSpPr/>
                <p:nvPr/>
              </p:nvSpPr>
              <p:spPr bwMode="auto">
                <a:xfrm>
                  <a:off x="8768805" y="2345531"/>
                  <a:ext cx="428625" cy="428625"/>
                </a:xfrm>
                <a:custGeom>
                  <a:avLst/>
                  <a:gdLst>
                    <a:gd name="T0" fmla="*/ 96 w 114"/>
                    <a:gd name="T1" fmla="*/ 34 h 114"/>
                    <a:gd name="T2" fmla="*/ 51 w 114"/>
                    <a:gd name="T3" fmla="*/ 10 h 114"/>
                    <a:gd name="T4" fmla="*/ 20 w 114"/>
                    <a:gd name="T5" fmla="*/ 84 h 114"/>
                    <a:gd name="T6" fmla="*/ 94 w 114"/>
                    <a:gd name="T7" fmla="*/ 76 h 114"/>
                    <a:gd name="T8" fmla="*/ 96 w 114"/>
                    <a:gd name="T9" fmla="*/ 3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14">
                      <a:moveTo>
                        <a:pt x="96" y="34"/>
                      </a:moveTo>
                      <a:cubicBezTo>
                        <a:pt x="81" y="18"/>
                        <a:pt x="65" y="0"/>
                        <a:pt x="51" y="10"/>
                      </a:cubicBezTo>
                      <a:cubicBezTo>
                        <a:pt x="37" y="20"/>
                        <a:pt x="0" y="54"/>
                        <a:pt x="20" y="84"/>
                      </a:cubicBezTo>
                      <a:cubicBezTo>
                        <a:pt x="40" y="114"/>
                        <a:pt x="75" y="95"/>
                        <a:pt x="94" y="76"/>
                      </a:cubicBezTo>
                      <a:cubicBezTo>
                        <a:pt x="114" y="56"/>
                        <a:pt x="110" y="51"/>
                        <a:pt x="96" y="34"/>
                      </a:cubicBezTo>
                      <a:close/>
                    </a:path>
                  </a:pathLst>
                </a:custGeom>
                <a:solidFill>
                  <a:srgbClr val="FFF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6" name="is1îḑè"/>
          <p:cNvGrpSpPr/>
          <p:nvPr/>
        </p:nvGrpSpPr>
        <p:grpSpPr>
          <a:xfrm>
            <a:off x="420209" y="2980373"/>
            <a:ext cx="2747844" cy="970279"/>
            <a:chOff x="1486986" y="1378373"/>
            <a:chExt cx="2108063" cy="970279"/>
          </a:xfrm>
        </p:grpSpPr>
        <p:sp>
          <p:nvSpPr>
            <p:cNvPr id="29" name="iŝľîḑè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30" name="ïṡḷïḋ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îŝḻîḍè"/>
          <p:cNvGrpSpPr/>
          <p:nvPr/>
        </p:nvGrpSpPr>
        <p:grpSpPr>
          <a:xfrm>
            <a:off x="4050996" y="5149282"/>
            <a:ext cx="2747844" cy="970279"/>
            <a:chOff x="1486986" y="1378373"/>
            <a:chExt cx="2108063" cy="970279"/>
          </a:xfrm>
        </p:grpSpPr>
        <p:sp>
          <p:nvSpPr>
            <p:cNvPr id="27" name="íSḻïḋ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8" name="ïṥliď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ïS1îḋê"/>
          <p:cNvGrpSpPr/>
          <p:nvPr/>
        </p:nvGrpSpPr>
        <p:grpSpPr>
          <a:xfrm>
            <a:off x="3929668" y="1994606"/>
            <a:ext cx="2747844" cy="970279"/>
            <a:chOff x="1486986" y="1378373"/>
            <a:chExt cx="2108063" cy="970279"/>
          </a:xfrm>
        </p:grpSpPr>
        <p:sp>
          <p:nvSpPr>
            <p:cNvPr id="25" name="iṩlïḍe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6" name="ïS1í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3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íş1îḓê"/>
          <p:cNvGrpSpPr/>
          <p:nvPr/>
        </p:nvGrpSpPr>
        <p:grpSpPr>
          <a:xfrm>
            <a:off x="7842438" y="4044913"/>
            <a:ext cx="2747844" cy="970279"/>
            <a:chOff x="1486986" y="1378373"/>
            <a:chExt cx="2108063" cy="970279"/>
          </a:xfrm>
        </p:grpSpPr>
        <p:sp>
          <p:nvSpPr>
            <p:cNvPr id="23" name="íṩḻîḍ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Lorem ipsum dolor sit </a:t>
              </a:r>
              <a:r>
                <a:rPr lang="en-US" altLang="zh-CN" sz="1200" dirty="0" err="1">
                  <a:cs typeface="+mn-ea"/>
                  <a:sym typeface="+mn-lt"/>
                </a:rPr>
                <a:t>amet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consectetur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adipiscing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elit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sed</a:t>
              </a:r>
              <a:r>
                <a:rPr lang="en-US" altLang="zh-CN" sz="1200" dirty="0">
                  <a:cs typeface="+mn-ea"/>
                  <a:sym typeface="+mn-lt"/>
                </a:rPr>
                <a:t> do </a:t>
              </a:r>
              <a:r>
                <a:rPr lang="en-US" altLang="zh-CN" sz="1200" dirty="0" err="1">
                  <a:cs typeface="+mn-ea"/>
                  <a:sym typeface="+mn-lt"/>
                </a:rPr>
                <a:t>eiusmod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tempor</a:t>
              </a:r>
              <a:r>
                <a:rPr lang="en-US" altLang="zh-CN" sz="1200" dirty="0">
                  <a:cs typeface="+mn-ea"/>
                  <a:sym typeface="+mn-lt"/>
                </a:rPr>
                <a:t> minim </a:t>
              </a:r>
              <a:r>
                <a:rPr lang="en-US" altLang="zh-CN" sz="1200" dirty="0" err="1">
                  <a:cs typeface="+mn-ea"/>
                  <a:sym typeface="+mn-lt"/>
                </a:rPr>
                <a:t>veniam</a:t>
              </a:r>
              <a:r>
                <a:rPr lang="en-US" altLang="zh-CN" sz="1200" dirty="0">
                  <a:cs typeface="+mn-ea"/>
                  <a:sym typeface="+mn-lt"/>
                </a:rPr>
                <a:t>, </a:t>
              </a:r>
              <a:r>
                <a:rPr lang="en-US" altLang="zh-CN" sz="1200" dirty="0" err="1">
                  <a:cs typeface="+mn-ea"/>
                  <a:sym typeface="+mn-lt"/>
                </a:rPr>
                <a:t>quis</a:t>
              </a:r>
              <a:r>
                <a:rPr lang="en-US" altLang="zh-CN" sz="1200" dirty="0"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cs typeface="+mn-ea"/>
                  <a:sym typeface="+mn-lt"/>
                </a:rPr>
                <a:t>nostrud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4" name="íŝḷî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accent4"/>
                  </a:solidFill>
                  <a:cs typeface="+mn-ea"/>
                  <a:sym typeface="+mn-lt"/>
                </a:rPr>
                <a:t>Text here</a:t>
              </a:r>
              <a:endParaRPr lang="en-US" altLang="zh-CN" sz="28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08759" y="208999"/>
            <a:ext cx="3183323" cy="47478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2831254" y="3374548"/>
            <a:ext cx="1632373" cy="25728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463627" y="3374548"/>
            <a:ext cx="1632373" cy="257289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096000" y="3374548"/>
            <a:ext cx="1632373" cy="257289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728374" y="3374548"/>
            <a:ext cx="1632373" cy="257289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9360747" y="3374548"/>
            <a:ext cx="1632373" cy="257289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198880" y="3374548"/>
            <a:ext cx="1632373" cy="257289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1950" y="3712462"/>
            <a:ext cx="1632373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600" dirty="0">
                <a:solidFill>
                  <a:srgbClr val="754634"/>
                </a:solidFill>
                <a:cs typeface="+mn-ea"/>
                <a:sym typeface="+mn-lt"/>
              </a:rPr>
              <a:t>2016</a:t>
            </a:r>
            <a:endParaRPr lang="en-US" sz="1200" dirty="0">
              <a:solidFill>
                <a:srgbClr val="754634"/>
              </a:solidFill>
              <a:cs typeface="+mn-ea"/>
              <a:sym typeface="+mn-lt"/>
            </a:endParaRPr>
          </a:p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98072" y="1476589"/>
            <a:ext cx="1033988" cy="1668949"/>
            <a:chOff x="1498072" y="1476589"/>
            <a:chExt cx="1033988" cy="1668949"/>
          </a:xfrm>
        </p:grpSpPr>
        <p:sp>
          <p:nvSpPr>
            <p:cNvPr id="39" name="Oval 38"/>
            <p:cNvSpPr/>
            <p:nvPr/>
          </p:nvSpPr>
          <p:spPr>
            <a:xfrm>
              <a:off x="1498072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478"/>
            <p:cNvSpPr>
              <a:spLocks noEditPoints="1"/>
            </p:cNvSpPr>
            <p:nvPr/>
          </p:nvSpPr>
          <p:spPr bwMode="auto">
            <a:xfrm>
              <a:off x="1844132" y="1814503"/>
              <a:ext cx="308003" cy="376324"/>
            </a:xfrm>
            <a:custGeom>
              <a:avLst/>
              <a:gdLst>
                <a:gd name="T0" fmla="*/ 50 w 151"/>
                <a:gd name="T1" fmla="*/ 105 h 185"/>
                <a:gd name="T2" fmla="*/ 59 w 151"/>
                <a:gd name="T3" fmla="*/ 105 h 185"/>
                <a:gd name="T4" fmla="*/ 75 w 151"/>
                <a:gd name="T5" fmla="*/ 118 h 185"/>
                <a:gd name="T6" fmla="*/ 75 w 151"/>
                <a:gd name="T7" fmla="*/ 135 h 185"/>
                <a:gd name="T8" fmla="*/ 75 w 151"/>
                <a:gd name="T9" fmla="*/ 118 h 185"/>
                <a:gd name="T10" fmla="*/ 33 w 151"/>
                <a:gd name="T11" fmla="*/ 143 h 185"/>
                <a:gd name="T12" fmla="*/ 50 w 151"/>
                <a:gd name="T13" fmla="*/ 143 h 185"/>
                <a:gd name="T14" fmla="*/ 118 w 151"/>
                <a:gd name="T15" fmla="*/ 67 h 185"/>
                <a:gd name="T16" fmla="*/ 126 w 151"/>
                <a:gd name="T17" fmla="*/ 25 h 185"/>
                <a:gd name="T18" fmla="*/ 135 w 151"/>
                <a:gd name="T19" fmla="*/ 8 h 185"/>
                <a:gd name="T20" fmla="*/ 25 w 151"/>
                <a:gd name="T21" fmla="*/ 0 h 185"/>
                <a:gd name="T22" fmla="*/ 16 w 151"/>
                <a:gd name="T23" fmla="*/ 17 h 185"/>
                <a:gd name="T24" fmla="*/ 33 w 151"/>
                <a:gd name="T25" fmla="*/ 25 h 185"/>
                <a:gd name="T26" fmla="*/ 0 w 151"/>
                <a:gd name="T27" fmla="*/ 131 h 185"/>
                <a:gd name="T28" fmla="*/ 128 w 151"/>
                <a:gd name="T29" fmla="*/ 185 h 185"/>
                <a:gd name="T30" fmla="*/ 118 w 151"/>
                <a:gd name="T31" fmla="*/ 67 h 185"/>
                <a:gd name="T32" fmla="*/ 25 w 151"/>
                <a:gd name="T33" fmla="*/ 8 h 185"/>
                <a:gd name="T34" fmla="*/ 126 w 151"/>
                <a:gd name="T35" fmla="*/ 17 h 185"/>
                <a:gd name="T36" fmla="*/ 109 w 151"/>
                <a:gd name="T37" fmla="*/ 25 h 185"/>
                <a:gd name="T38" fmla="*/ 78 w 151"/>
                <a:gd name="T39" fmla="*/ 46 h 185"/>
                <a:gd name="T40" fmla="*/ 42 w 151"/>
                <a:gd name="T41" fmla="*/ 25 h 185"/>
                <a:gd name="T42" fmla="*/ 124 w 151"/>
                <a:gd name="T43" fmla="*/ 177 h 185"/>
                <a:gd name="T44" fmla="*/ 8 w 151"/>
                <a:gd name="T45" fmla="*/ 131 h 185"/>
                <a:gd name="T46" fmla="*/ 42 w 151"/>
                <a:gd name="T47" fmla="*/ 67 h 185"/>
                <a:gd name="T48" fmla="*/ 59 w 151"/>
                <a:gd name="T49" fmla="*/ 59 h 185"/>
                <a:gd name="T50" fmla="*/ 109 w 151"/>
                <a:gd name="T51" fmla="*/ 46 h 185"/>
                <a:gd name="T52" fmla="*/ 113 w 151"/>
                <a:gd name="T53" fmla="*/ 74 h 185"/>
                <a:gd name="T54" fmla="*/ 124 w 151"/>
                <a:gd name="T55" fmla="*/ 177 h 185"/>
                <a:gd name="T56" fmla="*/ 109 w 151"/>
                <a:gd name="T57" fmla="*/ 139 h 185"/>
                <a:gd name="T58" fmla="*/ 118 w 151"/>
                <a:gd name="T59" fmla="*/ 139 h 185"/>
                <a:gd name="T60" fmla="*/ 88 w 151"/>
                <a:gd name="T61" fmla="*/ 76 h 185"/>
                <a:gd name="T62" fmla="*/ 88 w 151"/>
                <a:gd name="T63" fmla="*/ 101 h 185"/>
                <a:gd name="T64" fmla="*/ 88 w 151"/>
                <a:gd name="T65" fmla="*/ 76 h 185"/>
                <a:gd name="T66" fmla="*/ 84 w 151"/>
                <a:gd name="T67" fmla="*/ 88 h 185"/>
                <a:gd name="T68" fmla="*/ 92 w 151"/>
                <a:gd name="T69" fmla="*/ 88 h 185"/>
                <a:gd name="T70" fmla="*/ 88 w 151"/>
                <a:gd name="T71" fmla="*/ 152 h 185"/>
                <a:gd name="T72" fmla="*/ 88 w 151"/>
                <a:gd name="T73" fmla="*/ 160 h 185"/>
                <a:gd name="T74" fmla="*/ 88 w 151"/>
                <a:gd name="T75" fmla="*/ 15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85">
                  <a:moveTo>
                    <a:pt x="54" y="101"/>
                  </a:moveTo>
                  <a:cubicBezTo>
                    <a:pt x="52" y="101"/>
                    <a:pt x="50" y="103"/>
                    <a:pt x="50" y="105"/>
                  </a:cubicBezTo>
                  <a:cubicBezTo>
                    <a:pt x="50" y="108"/>
                    <a:pt x="52" y="109"/>
                    <a:pt x="54" y="109"/>
                  </a:cubicBezTo>
                  <a:cubicBezTo>
                    <a:pt x="57" y="109"/>
                    <a:pt x="59" y="108"/>
                    <a:pt x="59" y="105"/>
                  </a:cubicBezTo>
                  <a:cubicBezTo>
                    <a:pt x="59" y="103"/>
                    <a:pt x="57" y="101"/>
                    <a:pt x="54" y="101"/>
                  </a:cubicBezTo>
                  <a:close/>
                  <a:moveTo>
                    <a:pt x="75" y="118"/>
                  </a:moveTo>
                  <a:cubicBezTo>
                    <a:pt x="71" y="118"/>
                    <a:pt x="67" y="122"/>
                    <a:pt x="67" y="126"/>
                  </a:cubicBezTo>
                  <a:cubicBezTo>
                    <a:pt x="67" y="131"/>
                    <a:pt x="71" y="135"/>
                    <a:pt x="75" y="135"/>
                  </a:cubicBezTo>
                  <a:cubicBezTo>
                    <a:pt x="80" y="135"/>
                    <a:pt x="84" y="131"/>
                    <a:pt x="84" y="126"/>
                  </a:cubicBezTo>
                  <a:cubicBezTo>
                    <a:pt x="84" y="122"/>
                    <a:pt x="80" y="118"/>
                    <a:pt x="75" y="118"/>
                  </a:cubicBezTo>
                  <a:close/>
                  <a:moveTo>
                    <a:pt x="42" y="135"/>
                  </a:moveTo>
                  <a:cubicBezTo>
                    <a:pt x="37" y="135"/>
                    <a:pt x="33" y="139"/>
                    <a:pt x="33" y="143"/>
                  </a:cubicBezTo>
                  <a:cubicBezTo>
                    <a:pt x="33" y="148"/>
                    <a:pt x="37" y="152"/>
                    <a:pt x="42" y="152"/>
                  </a:cubicBezTo>
                  <a:cubicBezTo>
                    <a:pt x="46" y="152"/>
                    <a:pt x="50" y="148"/>
                    <a:pt x="50" y="143"/>
                  </a:cubicBezTo>
                  <a:cubicBezTo>
                    <a:pt x="50" y="139"/>
                    <a:pt x="46" y="135"/>
                    <a:pt x="42" y="135"/>
                  </a:cubicBezTo>
                  <a:close/>
                  <a:moveTo>
                    <a:pt x="118" y="67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1"/>
                    <a:pt x="20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3" y="81"/>
                    <a:pt x="0" y="104"/>
                    <a:pt x="0" y="131"/>
                  </a:cubicBezTo>
                  <a:cubicBezTo>
                    <a:pt x="0" y="152"/>
                    <a:pt x="9" y="172"/>
                    <a:pt x="23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42" y="172"/>
                    <a:pt x="151" y="152"/>
                    <a:pt x="151" y="131"/>
                  </a:cubicBezTo>
                  <a:cubicBezTo>
                    <a:pt x="151" y="104"/>
                    <a:pt x="138" y="81"/>
                    <a:pt x="118" y="67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109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1" y="37"/>
                    <a:pt x="90" y="39"/>
                    <a:pt x="78" y="46"/>
                  </a:cubicBezTo>
                  <a:cubicBezTo>
                    <a:pt x="64" y="54"/>
                    <a:pt x="51" y="51"/>
                    <a:pt x="42" y="47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109" y="25"/>
                  </a:lnTo>
                  <a:close/>
                  <a:moveTo>
                    <a:pt x="124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15" y="164"/>
                    <a:pt x="8" y="148"/>
                    <a:pt x="8" y="131"/>
                  </a:cubicBezTo>
                  <a:cubicBezTo>
                    <a:pt x="8" y="108"/>
                    <a:pt x="19" y="87"/>
                    <a:pt x="38" y="74"/>
                  </a:cubicBezTo>
                  <a:cubicBezTo>
                    <a:pt x="40" y="73"/>
                    <a:pt x="42" y="70"/>
                    <a:pt x="42" y="6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7" y="58"/>
                    <a:pt x="53" y="59"/>
                    <a:pt x="59" y="59"/>
                  </a:cubicBezTo>
                  <a:cubicBezTo>
                    <a:pt x="66" y="59"/>
                    <a:pt x="74" y="58"/>
                    <a:pt x="82" y="53"/>
                  </a:cubicBezTo>
                  <a:cubicBezTo>
                    <a:pt x="93" y="47"/>
                    <a:pt x="102" y="45"/>
                    <a:pt x="109" y="4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70"/>
                    <a:pt x="111" y="73"/>
                    <a:pt x="113" y="74"/>
                  </a:cubicBezTo>
                  <a:cubicBezTo>
                    <a:pt x="132" y="87"/>
                    <a:pt x="143" y="108"/>
                    <a:pt x="143" y="131"/>
                  </a:cubicBezTo>
                  <a:cubicBezTo>
                    <a:pt x="143" y="148"/>
                    <a:pt x="136" y="164"/>
                    <a:pt x="124" y="177"/>
                  </a:cubicBezTo>
                  <a:close/>
                  <a:moveTo>
                    <a:pt x="113" y="135"/>
                  </a:moveTo>
                  <a:cubicBezTo>
                    <a:pt x="111" y="135"/>
                    <a:pt x="109" y="137"/>
                    <a:pt x="109" y="139"/>
                  </a:cubicBezTo>
                  <a:cubicBezTo>
                    <a:pt x="109" y="141"/>
                    <a:pt x="111" y="143"/>
                    <a:pt x="113" y="143"/>
                  </a:cubicBezTo>
                  <a:cubicBezTo>
                    <a:pt x="116" y="143"/>
                    <a:pt x="118" y="141"/>
                    <a:pt x="118" y="139"/>
                  </a:cubicBezTo>
                  <a:cubicBezTo>
                    <a:pt x="118" y="137"/>
                    <a:pt x="116" y="135"/>
                    <a:pt x="113" y="135"/>
                  </a:cubicBezTo>
                  <a:close/>
                  <a:moveTo>
                    <a:pt x="88" y="76"/>
                  </a:moveTo>
                  <a:cubicBezTo>
                    <a:pt x="81" y="76"/>
                    <a:pt x="75" y="81"/>
                    <a:pt x="75" y="88"/>
                  </a:cubicBezTo>
                  <a:cubicBezTo>
                    <a:pt x="75" y="95"/>
                    <a:pt x="81" y="101"/>
                    <a:pt x="88" y="101"/>
                  </a:cubicBezTo>
                  <a:cubicBezTo>
                    <a:pt x="95" y="101"/>
                    <a:pt x="101" y="95"/>
                    <a:pt x="101" y="88"/>
                  </a:cubicBezTo>
                  <a:cubicBezTo>
                    <a:pt x="101" y="81"/>
                    <a:pt x="95" y="76"/>
                    <a:pt x="88" y="76"/>
                  </a:cubicBezTo>
                  <a:close/>
                  <a:moveTo>
                    <a:pt x="88" y="93"/>
                  </a:moveTo>
                  <a:cubicBezTo>
                    <a:pt x="86" y="93"/>
                    <a:pt x="84" y="91"/>
                    <a:pt x="84" y="88"/>
                  </a:cubicBezTo>
                  <a:cubicBezTo>
                    <a:pt x="84" y="86"/>
                    <a:pt x="86" y="84"/>
                    <a:pt x="88" y="84"/>
                  </a:cubicBezTo>
                  <a:cubicBezTo>
                    <a:pt x="90" y="84"/>
                    <a:pt x="92" y="86"/>
                    <a:pt x="92" y="88"/>
                  </a:cubicBezTo>
                  <a:cubicBezTo>
                    <a:pt x="92" y="91"/>
                    <a:pt x="90" y="93"/>
                    <a:pt x="88" y="93"/>
                  </a:cubicBezTo>
                  <a:close/>
                  <a:moveTo>
                    <a:pt x="88" y="152"/>
                  </a:moveTo>
                  <a:cubicBezTo>
                    <a:pt x="86" y="152"/>
                    <a:pt x="84" y="154"/>
                    <a:pt x="84" y="156"/>
                  </a:cubicBezTo>
                  <a:cubicBezTo>
                    <a:pt x="84" y="158"/>
                    <a:pt x="86" y="160"/>
                    <a:pt x="88" y="160"/>
                  </a:cubicBezTo>
                  <a:cubicBezTo>
                    <a:pt x="90" y="160"/>
                    <a:pt x="92" y="158"/>
                    <a:pt x="92" y="156"/>
                  </a:cubicBezTo>
                  <a:cubicBezTo>
                    <a:pt x="92" y="154"/>
                    <a:pt x="90" y="152"/>
                    <a:pt x="88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15066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746551" y="1742685"/>
            <a:ext cx="1632373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en-US" sz="1600" dirty="0">
                <a:solidFill>
                  <a:srgbClr val="F01E37"/>
                </a:solidFill>
                <a:cs typeface="+mn-ea"/>
                <a:sym typeface="+mn-lt"/>
              </a:rPr>
              <a:t>2017</a:t>
            </a:r>
            <a:endParaRPr lang="en-US" sz="1065" dirty="0">
              <a:solidFill>
                <a:srgbClr val="F01E37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35368" y="3712462"/>
            <a:ext cx="1632373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600" dirty="0">
                <a:solidFill>
                  <a:srgbClr val="DC5A46"/>
                </a:solidFill>
                <a:cs typeface="+mn-ea"/>
                <a:sym typeface="+mn-lt"/>
              </a:rPr>
              <a:t>2018</a:t>
            </a:r>
            <a:endParaRPr lang="en-US" sz="1200" dirty="0">
              <a:solidFill>
                <a:srgbClr val="DC5A46"/>
              </a:solidFill>
              <a:cs typeface="+mn-ea"/>
              <a:sym typeface="+mn-lt"/>
            </a:endParaRPr>
          </a:p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11298" y="1742685"/>
            <a:ext cx="1632373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en-US" sz="1600" dirty="0">
                <a:solidFill>
                  <a:srgbClr val="FAB43C"/>
                </a:solidFill>
                <a:cs typeface="+mn-ea"/>
                <a:sym typeface="+mn-lt"/>
              </a:rPr>
              <a:t>2019</a:t>
            </a:r>
            <a:endParaRPr lang="en-US" sz="1065" dirty="0">
              <a:solidFill>
                <a:srgbClr val="FAB43C"/>
              </a:solidFill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0115" y="3712462"/>
            <a:ext cx="16323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600" dirty="0">
                <a:solidFill>
                  <a:srgbClr val="F0AA50"/>
                </a:solidFill>
                <a:cs typeface="+mn-ea"/>
                <a:sym typeface="+mn-lt"/>
              </a:rPr>
              <a:t>2020</a:t>
            </a:r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78830" y="1742685"/>
            <a:ext cx="1632373" cy="13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Dessert tiramisu sweet cotton candy bear claw lollipop. Chocolate bar sweet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sweet</a:t>
            </a: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 roll croissant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en-US" sz="1600" dirty="0">
                <a:solidFill>
                  <a:srgbClr val="F0D360"/>
                </a:solidFill>
                <a:cs typeface="+mn-ea"/>
                <a:sym typeface="+mn-lt"/>
              </a:rPr>
              <a:t>2021</a:t>
            </a:r>
            <a:endParaRPr lang="en-US" sz="1065" dirty="0">
              <a:solidFill>
                <a:srgbClr val="F0D360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52554" y="3712462"/>
            <a:ext cx="1033988" cy="1589533"/>
            <a:chOff x="3052554" y="3712462"/>
            <a:chExt cx="1033988" cy="1589533"/>
          </a:xfrm>
        </p:grpSpPr>
        <p:sp>
          <p:nvSpPr>
            <p:cNvPr id="41" name="Oval 40"/>
            <p:cNvSpPr/>
            <p:nvPr/>
          </p:nvSpPr>
          <p:spPr>
            <a:xfrm>
              <a:off x="3052554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3569547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7"/>
            <p:cNvSpPr>
              <a:spLocks noEditPoints="1"/>
            </p:cNvSpPr>
            <p:nvPr/>
          </p:nvSpPr>
          <p:spPr bwMode="auto">
            <a:xfrm>
              <a:off x="3373518" y="4586140"/>
              <a:ext cx="378439" cy="379557"/>
            </a:xfrm>
            <a:custGeom>
              <a:avLst/>
              <a:gdLst>
                <a:gd name="T0" fmla="*/ 46 w 186"/>
                <a:gd name="T1" fmla="*/ 139 h 186"/>
                <a:gd name="T2" fmla="*/ 82 w 186"/>
                <a:gd name="T3" fmla="*/ 133 h 186"/>
                <a:gd name="T4" fmla="*/ 179 w 186"/>
                <a:gd name="T5" fmla="*/ 36 h 186"/>
                <a:gd name="T6" fmla="*/ 186 w 186"/>
                <a:gd name="T7" fmla="*/ 21 h 186"/>
                <a:gd name="T8" fmla="*/ 165 w 186"/>
                <a:gd name="T9" fmla="*/ 0 h 186"/>
                <a:gd name="T10" fmla="*/ 150 w 186"/>
                <a:gd name="T11" fmla="*/ 6 h 186"/>
                <a:gd name="T12" fmla="*/ 53 w 186"/>
                <a:gd name="T13" fmla="*/ 103 h 186"/>
                <a:gd name="T14" fmla="*/ 46 w 186"/>
                <a:gd name="T15" fmla="*/ 139 h 186"/>
                <a:gd name="T16" fmla="*/ 156 w 186"/>
                <a:gd name="T17" fmla="*/ 12 h 186"/>
                <a:gd name="T18" fmla="*/ 165 w 186"/>
                <a:gd name="T19" fmla="*/ 9 h 186"/>
                <a:gd name="T20" fmla="*/ 177 w 186"/>
                <a:gd name="T21" fmla="*/ 21 h 186"/>
                <a:gd name="T22" fmla="*/ 174 w 186"/>
                <a:gd name="T23" fmla="*/ 30 h 186"/>
                <a:gd name="T24" fmla="*/ 168 w 186"/>
                <a:gd name="T25" fmla="*/ 36 h 186"/>
                <a:gd name="T26" fmla="*/ 150 w 186"/>
                <a:gd name="T27" fmla="*/ 18 h 186"/>
                <a:gd name="T28" fmla="*/ 156 w 186"/>
                <a:gd name="T29" fmla="*/ 12 h 186"/>
                <a:gd name="T30" fmla="*/ 144 w 186"/>
                <a:gd name="T31" fmla="*/ 24 h 186"/>
                <a:gd name="T32" fmla="*/ 162 w 186"/>
                <a:gd name="T33" fmla="*/ 42 h 186"/>
                <a:gd name="T34" fmla="*/ 84 w 186"/>
                <a:gd name="T35" fmla="*/ 119 h 186"/>
                <a:gd name="T36" fmla="*/ 84 w 186"/>
                <a:gd name="T37" fmla="*/ 102 h 186"/>
                <a:gd name="T38" fmla="*/ 67 w 186"/>
                <a:gd name="T39" fmla="*/ 102 h 186"/>
                <a:gd name="T40" fmla="*/ 144 w 186"/>
                <a:gd name="T41" fmla="*/ 24 h 186"/>
                <a:gd name="T42" fmla="*/ 60 w 186"/>
                <a:gd name="T43" fmla="*/ 110 h 186"/>
                <a:gd name="T44" fmla="*/ 76 w 186"/>
                <a:gd name="T45" fmla="*/ 110 h 186"/>
                <a:gd name="T46" fmla="*/ 76 w 186"/>
                <a:gd name="T47" fmla="*/ 126 h 186"/>
                <a:gd name="T48" fmla="*/ 57 w 186"/>
                <a:gd name="T49" fmla="*/ 129 h 186"/>
                <a:gd name="T50" fmla="*/ 60 w 186"/>
                <a:gd name="T51" fmla="*/ 110 h 186"/>
                <a:gd name="T52" fmla="*/ 181 w 186"/>
                <a:gd name="T53" fmla="*/ 64 h 186"/>
                <a:gd name="T54" fmla="*/ 177 w 186"/>
                <a:gd name="T55" fmla="*/ 68 h 186"/>
                <a:gd name="T56" fmla="*/ 177 w 186"/>
                <a:gd name="T57" fmla="*/ 161 h 186"/>
                <a:gd name="T58" fmla="*/ 160 w 186"/>
                <a:gd name="T59" fmla="*/ 177 h 186"/>
                <a:gd name="T60" fmla="*/ 25 w 186"/>
                <a:gd name="T61" fmla="*/ 177 h 186"/>
                <a:gd name="T62" fmla="*/ 8 w 186"/>
                <a:gd name="T63" fmla="*/ 161 h 186"/>
                <a:gd name="T64" fmla="*/ 8 w 186"/>
                <a:gd name="T65" fmla="*/ 26 h 186"/>
                <a:gd name="T66" fmla="*/ 25 w 186"/>
                <a:gd name="T67" fmla="*/ 9 h 186"/>
                <a:gd name="T68" fmla="*/ 118 w 186"/>
                <a:gd name="T69" fmla="*/ 9 h 186"/>
                <a:gd name="T70" fmla="*/ 122 w 186"/>
                <a:gd name="T71" fmla="*/ 4 h 186"/>
                <a:gd name="T72" fmla="*/ 118 w 186"/>
                <a:gd name="T73" fmla="*/ 0 h 186"/>
                <a:gd name="T74" fmla="*/ 25 w 186"/>
                <a:gd name="T75" fmla="*/ 0 h 186"/>
                <a:gd name="T76" fmla="*/ 0 w 186"/>
                <a:gd name="T77" fmla="*/ 26 h 186"/>
                <a:gd name="T78" fmla="*/ 0 w 186"/>
                <a:gd name="T79" fmla="*/ 161 h 186"/>
                <a:gd name="T80" fmla="*/ 25 w 186"/>
                <a:gd name="T81" fmla="*/ 186 h 186"/>
                <a:gd name="T82" fmla="*/ 160 w 186"/>
                <a:gd name="T83" fmla="*/ 186 h 186"/>
                <a:gd name="T84" fmla="*/ 186 w 186"/>
                <a:gd name="T85" fmla="*/ 161 h 186"/>
                <a:gd name="T86" fmla="*/ 186 w 186"/>
                <a:gd name="T87" fmla="*/ 68 h 186"/>
                <a:gd name="T88" fmla="*/ 181 w 186"/>
                <a:gd name="T8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186">
                  <a:moveTo>
                    <a:pt x="46" y="139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83" y="32"/>
                    <a:pt x="186" y="27"/>
                    <a:pt x="186" y="21"/>
                  </a:cubicBezTo>
                  <a:cubicBezTo>
                    <a:pt x="186" y="10"/>
                    <a:pt x="176" y="0"/>
                    <a:pt x="165" y="0"/>
                  </a:cubicBezTo>
                  <a:cubicBezTo>
                    <a:pt x="159" y="0"/>
                    <a:pt x="153" y="3"/>
                    <a:pt x="150" y="6"/>
                  </a:cubicBezTo>
                  <a:cubicBezTo>
                    <a:pt x="53" y="103"/>
                    <a:pt x="53" y="103"/>
                    <a:pt x="53" y="103"/>
                  </a:cubicBezTo>
                  <a:lnTo>
                    <a:pt x="46" y="139"/>
                  </a:lnTo>
                  <a:close/>
                  <a:moveTo>
                    <a:pt x="156" y="12"/>
                  </a:moveTo>
                  <a:cubicBezTo>
                    <a:pt x="158" y="10"/>
                    <a:pt x="161" y="9"/>
                    <a:pt x="165" y="9"/>
                  </a:cubicBezTo>
                  <a:cubicBezTo>
                    <a:pt x="172" y="9"/>
                    <a:pt x="177" y="14"/>
                    <a:pt x="177" y="21"/>
                  </a:cubicBezTo>
                  <a:cubicBezTo>
                    <a:pt x="177" y="25"/>
                    <a:pt x="176" y="28"/>
                    <a:pt x="174" y="30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lnTo>
                    <a:pt x="156" y="12"/>
                  </a:lnTo>
                  <a:close/>
                  <a:moveTo>
                    <a:pt x="144" y="24"/>
                  </a:moveTo>
                  <a:cubicBezTo>
                    <a:pt x="162" y="42"/>
                    <a:pt x="162" y="42"/>
                    <a:pt x="162" y="42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67" y="102"/>
                    <a:pt x="67" y="102"/>
                    <a:pt x="67" y="102"/>
                  </a:cubicBezTo>
                  <a:lnTo>
                    <a:pt x="144" y="24"/>
                  </a:lnTo>
                  <a:close/>
                  <a:moveTo>
                    <a:pt x="60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57" y="129"/>
                    <a:pt x="57" y="129"/>
                    <a:pt x="57" y="129"/>
                  </a:cubicBezTo>
                  <a:lnTo>
                    <a:pt x="60" y="110"/>
                  </a:lnTo>
                  <a:close/>
                  <a:moveTo>
                    <a:pt x="181" y="64"/>
                  </a:moveTo>
                  <a:cubicBezTo>
                    <a:pt x="179" y="64"/>
                    <a:pt x="177" y="65"/>
                    <a:pt x="177" y="68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77" y="170"/>
                    <a:pt x="170" y="177"/>
                    <a:pt x="160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9"/>
                    <a:pt x="25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9"/>
                    <a:pt x="122" y="7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5"/>
                    <a:pt x="11" y="186"/>
                    <a:pt x="25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74" y="186"/>
                    <a:pt x="186" y="175"/>
                    <a:pt x="186" y="161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65"/>
                    <a:pt x="184" y="64"/>
                    <a:pt x="181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4559" y="1476589"/>
            <a:ext cx="1033988" cy="1668949"/>
            <a:chOff x="4734559" y="1476589"/>
            <a:chExt cx="1033988" cy="1668949"/>
          </a:xfrm>
        </p:grpSpPr>
        <p:sp>
          <p:nvSpPr>
            <p:cNvPr id="63" name="Oval 62"/>
            <p:cNvSpPr/>
            <p:nvPr/>
          </p:nvSpPr>
          <p:spPr>
            <a:xfrm>
              <a:off x="4734559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251552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9"/>
            <p:cNvSpPr>
              <a:spLocks noEditPoints="1"/>
            </p:cNvSpPr>
            <p:nvPr/>
          </p:nvSpPr>
          <p:spPr bwMode="auto">
            <a:xfrm>
              <a:off x="5064055" y="1827072"/>
              <a:ext cx="377319" cy="342609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84833" y="3712462"/>
            <a:ext cx="1033988" cy="1589533"/>
            <a:chOff x="9584833" y="3712462"/>
            <a:chExt cx="1033988" cy="1589533"/>
          </a:xfrm>
        </p:grpSpPr>
        <p:sp>
          <p:nvSpPr>
            <p:cNvPr id="78" name="Oval 77"/>
            <p:cNvSpPr/>
            <p:nvPr/>
          </p:nvSpPr>
          <p:spPr>
            <a:xfrm>
              <a:off x="9584833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0101825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167"/>
            <p:cNvSpPr>
              <a:spLocks noEditPoints="1"/>
            </p:cNvSpPr>
            <p:nvPr/>
          </p:nvSpPr>
          <p:spPr bwMode="auto">
            <a:xfrm>
              <a:off x="9992010" y="4589788"/>
              <a:ext cx="206013" cy="379557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17301" y="3712462"/>
            <a:ext cx="1033988" cy="1589533"/>
            <a:chOff x="6317301" y="3712462"/>
            <a:chExt cx="1033988" cy="1589533"/>
          </a:xfrm>
        </p:grpSpPr>
        <p:sp>
          <p:nvSpPr>
            <p:cNvPr id="68" name="Oval 67"/>
            <p:cNvSpPr/>
            <p:nvPr/>
          </p:nvSpPr>
          <p:spPr>
            <a:xfrm>
              <a:off x="6317301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6834293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9"/>
            <p:cNvSpPr>
              <a:spLocks noEditPoints="1"/>
            </p:cNvSpPr>
            <p:nvPr/>
          </p:nvSpPr>
          <p:spPr bwMode="auto">
            <a:xfrm>
              <a:off x="6672414" y="4574944"/>
              <a:ext cx="310140" cy="379557"/>
            </a:xfrm>
            <a:custGeom>
              <a:avLst/>
              <a:gdLst>
                <a:gd name="T0" fmla="*/ 152 w 152"/>
                <a:gd name="T1" fmla="*/ 131 h 186"/>
                <a:gd name="T2" fmla="*/ 118 w 152"/>
                <a:gd name="T3" fmla="*/ 59 h 186"/>
                <a:gd name="T4" fmla="*/ 92 w 152"/>
                <a:gd name="T5" fmla="*/ 20 h 186"/>
                <a:gd name="T6" fmla="*/ 92 w 152"/>
                <a:gd name="T7" fmla="*/ 17 h 186"/>
                <a:gd name="T8" fmla="*/ 76 w 152"/>
                <a:gd name="T9" fmla="*/ 0 h 186"/>
                <a:gd name="T10" fmla="*/ 59 w 152"/>
                <a:gd name="T11" fmla="*/ 17 h 186"/>
                <a:gd name="T12" fmla="*/ 59 w 152"/>
                <a:gd name="T13" fmla="*/ 20 h 186"/>
                <a:gd name="T14" fmla="*/ 33 w 152"/>
                <a:gd name="T15" fmla="*/ 59 h 186"/>
                <a:gd name="T16" fmla="*/ 0 w 152"/>
                <a:gd name="T17" fmla="*/ 131 h 186"/>
                <a:gd name="T18" fmla="*/ 50 w 152"/>
                <a:gd name="T19" fmla="*/ 159 h 186"/>
                <a:gd name="T20" fmla="*/ 50 w 152"/>
                <a:gd name="T21" fmla="*/ 161 h 186"/>
                <a:gd name="T22" fmla="*/ 76 w 152"/>
                <a:gd name="T23" fmla="*/ 186 h 186"/>
                <a:gd name="T24" fmla="*/ 101 w 152"/>
                <a:gd name="T25" fmla="*/ 161 h 186"/>
                <a:gd name="T26" fmla="*/ 101 w 152"/>
                <a:gd name="T27" fmla="*/ 159 h 186"/>
                <a:gd name="T28" fmla="*/ 152 w 152"/>
                <a:gd name="T29" fmla="*/ 131 h 186"/>
                <a:gd name="T30" fmla="*/ 76 w 152"/>
                <a:gd name="T31" fmla="*/ 9 h 186"/>
                <a:gd name="T32" fmla="*/ 84 w 152"/>
                <a:gd name="T33" fmla="*/ 17 h 186"/>
                <a:gd name="T34" fmla="*/ 76 w 152"/>
                <a:gd name="T35" fmla="*/ 26 h 186"/>
                <a:gd name="T36" fmla="*/ 67 w 152"/>
                <a:gd name="T37" fmla="*/ 17 h 186"/>
                <a:gd name="T38" fmla="*/ 76 w 152"/>
                <a:gd name="T39" fmla="*/ 9 h 186"/>
                <a:gd name="T40" fmla="*/ 20 w 152"/>
                <a:gd name="T41" fmla="*/ 108 h 186"/>
                <a:gd name="T42" fmla="*/ 42 w 152"/>
                <a:gd name="T43" fmla="*/ 59 h 186"/>
                <a:gd name="T44" fmla="*/ 63 w 152"/>
                <a:gd name="T45" fmla="*/ 28 h 186"/>
                <a:gd name="T46" fmla="*/ 76 w 152"/>
                <a:gd name="T47" fmla="*/ 34 h 186"/>
                <a:gd name="T48" fmla="*/ 88 w 152"/>
                <a:gd name="T49" fmla="*/ 28 h 186"/>
                <a:gd name="T50" fmla="*/ 109 w 152"/>
                <a:gd name="T51" fmla="*/ 59 h 186"/>
                <a:gd name="T52" fmla="*/ 131 w 152"/>
                <a:gd name="T53" fmla="*/ 108 h 186"/>
                <a:gd name="T54" fmla="*/ 136 w 152"/>
                <a:gd name="T55" fmla="*/ 113 h 186"/>
                <a:gd name="T56" fmla="*/ 76 w 152"/>
                <a:gd name="T57" fmla="*/ 127 h 186"/>
                <a:gd name="T58" fmla="*/ 15 w 152"/>
                <a:gd name="T59" fmla="*/ 114 h 186"/>
                <a:gd name="T60" fmla="*/ 20 w 152"/>
                <a:gd name="T61" fmla="*/ 108 h 186"/>
                <a:gd name="T62" fmla="*/ 76 w 152"/>
                <a:gd name="T63" fmla="*/ 177 h 186"/>
                <a:gd name="T64" fmla="*/ 59 w 152"/>
                <a:gd name="T65" fmla="*/ 161 h 186"/>
                <a:gd name="T66" fmla="*/ 59 w 152"/>
                <a:gd name="T67" fmla="*/ 160 h 186"/>
                <a:gd name="T68" fmla="*/ 76 w 152"/>
                <a:gd name="T69" fmla="*/ 161 h 186"/>
                <a:gd name="T70" fmla="*/ 92 w 152"/>
                <a:gd name="T71" fmla="*/ 160 h 186"/>
                <a:gd name="T72" fmla="*/ 92 w 152"/>
                <a:gd name="T73" fmla="*/ 161 h 186"/>
                <a:gd name="T74" fmla="*/ 76 w 152"/>
                <a:gd name="T75" fmla="*/ 177 h 186"/>
                <a:gd name="T76" fmla="*/ 76 w 152"/>
                <a:gd name="T77" fmla="*/ 152 h 186"/>
                <a:gd name="T78" fmla="*/ 8 w 152"/>
                <a:gd name="T79" fmla="*/ 131 h 186"/>
                <a:gd name="T80" fmla="*/ 11 w 152"/>
                <a:gd name="T81" fmla="*/ 120 h 186"/>
                <a:gd name="T82" fmla="*/ 76 w 152"/>
                <a:gd name="T83" fmla="*/ 135 h 186"/>
                <a:gd name="T84" fmla="*/ 140 w 152"/>
                <a:gd name="T85" fmla="*/ 120 h 186"/>
                <a:gd name="T86" fmla="*/ 143 w 152"/>
                <a:gd name="T87" fmla="*/ 131 h 186"/>
                <a:gd name="T88" fmla="*/ 76 w 152"/>
                <a:gd name="T89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86">
                  <a:moveTo>
                    <a:pt x="152" y="131"/>
                  </a:moveTo>
                  <a:cubicBezTo>
                    <a:pt x="152" y="101"/>
                    <a:pt x="118" y="101"/>
                    <a:pt x="118" y="59"/>
                  </a:cubicBezTo>
                  <a:cubicBezTo>
                    <a:pt x="118" y="42"/>
                    <a:pt x="107" y="27"/>
                    <a:pt x="92" y="20"/>
                  </a:cubicBezTo>
                  <a:cubicBezTo>
                    <a:pt x="92" y="19"/>
                    <a:pt x="92" y="18"/>
                    <a:pt x="92" y="17"/>
                  </a:cubicBezTo>
                  <a:cubicBezTo>
                    <a:pt x="92" y="8"/>
                    <a:pt x="85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59" y="18"/>
                    <a:pt x="59" y="19"/>
                    <a:pt x="59" y="20"/>
                  </a:cubicBezTo>
                  <a:cubicBezTo>
                    <a:pt x="44" y="27"/>
                    <a:pt x="33" y="42"/>
                    <a:pt x="33" y="59"/>
                  </a:cubicBezTo>
                  <a:cubicBezTo>
                    <a:pt x="33" y="101"/>
                    <a:pt x="0" y="101"/>
                    <a:pt x="0" y="131"/>
                  </a:cubicBezTo>
                  <a:cubicBezTo>
                    <a:pt x="0" y="144"/>
                    <a:pt x="21" y="155"/>
                    <a:pt x="50" y="159"/>
                  </a:cubicBezTo>
                  <a:cubicBezTo>
                    <a:pt x="50" y="159"/>
                    <a:pt x="50" y="160"/>
                    <a:pt x="50" y="161"/>
                  </a:cubicBezTo>
                  <a:cubicBezTo>
                    <a:pt x="50" y="174"/>
                    <a:pt x="62" y="186"/>
                    <a:pt x="76" y="186"/>
                  </a:cubicBezTo>
                  <a:cubicBezTo>
                    <a:pt x="90" y="186"/>
                    <a:pt x="101" y="174"/>
                    <a:pt x="101" y="161"/>
                  </a:cubicBezTo>
                  <a:cubicBezTo>
                    <a:pt x="101" y="160"/>
                    <a:pt x="101" y="159"/>
                    <a:pt x="101" y="159"/>
                  </a:cubicBezTo>
                  <a:cubicBezTo>
                    <a:pt x="130" y="155"/>
                    <a:pt x="152" y="144"/>
                    <a:pt x="152" y="131"/>
                  </a:cubicBezTo>
                  <a:close/>
                  <a:moveTo>
                    <a:pt x="76" y="9"/>
                  </a:moveTo>
                  <a:cubicBezTo>
                    <a:pt x="80" y="9"/>
                    <a:pt x="84" y="12"/>
                    <a:pt x="84" y="17"/>
                  </a:cubicBezTo>
                  <a:cubicBezTo>
                    <a:pt x="84" y="22"/>
                    <a:pt x="80" y="26"/>
                    <a:pt x="76" y="26"/>
                  </a:cubicBezTo>
                  <a:cubicBezTo>
                    <a:pt x="71" y="26"/>
                    <a:pt x="67" y="22"/>
                    <a:pt x="67" y="17"/>
                  </a:cubicBezTo>
                  <a:cubicBezTo>
                    <a:pt x="67" y="12"/>
                    <a:pt x="71" y="9"/>
                    <a:pt x="76" y="9"/>
                  </a:cubicBezTo>
                  <a:close/>
                  <a:moveTo>
                    <a:pt x="20" y="108"/>
                  </a:moveTo>
                  <a:cubicBezTo>
                    <a:pt x="30" y="98"/>
                    <a:pt x="42" y="86"/>
                    <a:pt x="42" y="59"/>
                  </a:cubicBezTo>
                  <a:cubicBezTo>
                    <a:pt x="42" y="45"/>
                    <a:pt x="51" y="33"/>
                    <a:pt x="63" y="28"/>
                  </a:cubicBezTo>
                  <a:cubicBezTo>
                    <a:pt x="66" y="32"/>
                    <a:pt x="70" y="34"/>
                    <a:pt x="76" y="34"/>
                  </a:cubicBezTo>
                  <a:cubicBezTo>
                    <a:pt x="81" y="34"/>
                    <a:pt x="85" y="32"/>
                    <a:pt x="88" y="28"/>
                  </a:cubicBezTo>
                  <a:cubicBezTo>
                    <a:pt x="101" y="33"/>
                    <a:pt x="109" y="45"/>
                    <a:pt x="109" y="59"/>
                  </a:cubicBezTo>
                  <a:cubicBezTo>
                    <a:pt x="109" y="86"/>
                    <a:pt x="121" y="98"/>
                    <a:pt x="131" y="108"/>
                  </a:cubicBezTo>
                  <a:cubicBezTo>
                    <a:pt x="133" y="110"/>
                    <a:pt x="134" y="112"/>
                    <a:pt x="136" y="113"/>
                  </a:cubicBezTo>
                  <a:cubicBezTo>
                    <a:pt x="128" y="121"/>
                    <a:pt x="104" y="127"/>
                    <a:pt x="76" y="127"/>
                  </a:cubicBezTo>
                  <a:cubicBezTo>
                    <a:pt x="47" y="127"/>
                    <a:pt x="23" y="121"/>
                    <a:pt x="15" y="114"/>
                  </a:cubicBezTo>
                  <a:cubicBezTo>
                    <a:pt x="17" y="112"/>
                    <a:pt x="19" y="110"/>
                    <a:pt x="20" y="108"/>
                  </a:cubicBezTo>
                  <a:close/>
                  <a:moveTo>
                    <a:pt x="76" y="177"/>
                  </a:moveTo>
                  <a:cubicBezTo>
                    <a:pt x="66" y="177"/>
                    <a:pt x="59" y="170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4" y="160"/>
                    <a:pt x="70" y="161"/>
                    <a:pt x="76" y="161"/>
                  </a:cubicBezTo>
                  <a:cubicBezTo>
                    <a:pt x="81" y="161"/>
                    <a:pt x="87" y="160"/>
                    <a:pt x="92" y="160"/>
                  </a:cubicBezTo>
                  <a:cubicBezTo>
                    <a:pt x="92" y="160"/>
                    <a:pt x="92" y="160"/>
                    <a:pt x="92" y="161"/>
                  </a:cubicBezTo>
                  <a:cubicBezTo>
                    <a:pt x="92" y="170"/>
                    <a:pt x="85" y="177"/>
                    <a:pt x="76" y="177"/>
                  </a:cubicBezTo>
                  <a:close/>
                  <a:moveTo>
                    <a:pt x="76" y="152"/>
                  </a:moveTo>
                  <a:cubicBezTo>
                    <a:pt x="32" y="152"/>
                    <a:pt x="8" y="138"/>
                    <a:pt x="8" y="131"/>
                  </a:cubicBezTo>
                  <a:cubicBezTo>
                    <a:pt x="8" y="126"/>
                    <a:pt x="9" y="123"/>
                    <a:pt x="11" y="120"/>
                  </a:cubicBezTo>
                  <a:cubicBezTo>
                    <a:pt x="23" y="129"/>
                    <a:pt x="47" y="135"/>
                    <a:pt x="76" y="135"/>
                  </a:cubicBezTo>
                  <a:cubicBezTo>
                    <a:pt x="104" y="135"/>
                    <a:pt x="129" y="129"/>
                    <a:pt x="140" y="120"/>
                  </a:cubicBezTo>
                  <a:cubicBezTo>
                    <a:pt x="142" y="123"/>
                    <a:pt x="143" y="126"/>
                    <a:pt x="143" y="131"/>
                  </a:cubicBezTo>
                  <a:cubicBezTo>
                    <a:pt x="143" y="138"/>
                    <a:pt x="119" y="152"/>
                    <a:pt x="76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99306" y="1476589"/>
            <a:ext cx="1033988" cy="1668949"/>
            <a:chOff x="7999306" y="1476589"/>
            <a:chExt cx="1033988" cy="1668949"/>
          </a:xfrm>
        </p:grpSpPr>
        <p:sp>
          <p:nvSpPr>
            <p:cNvPr id="73" name="Oval 72"/>
            <p:cNvSpPr/>
            <p:nvPr/>
          </p:nvSpPr>
          <p:spPr>
            <a:xfrm>
              <a:off x="7999306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8516299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170"/>
            <p:cNvSpPr>
              <a:spLocks noEditPoints="1"/>
            </p:cNvSpPr>
            <p:nvPr/>
          </p:nvSpPr>
          <p:spPr bwMode="auto">
            <a:xfrm>
              <a:off x="8327079" y="1827071"/>
              <a:ext cx="378439" cy="379557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43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2" grpId="0"/>
      <p:bldP spid="65" grpId="0"/>
      <p:bldP spid="71" grpId="0"/>
      <p:bldP spid="75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980796" y="178858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" name="Block Arc 53"/>
          <p:cNvSpPr>
            <a:spLocks noChangeAspect="1"/>
          </p:cNvSpPr>
          <p:nvPr/>
        </p:nvSpPr>
        <p:spPr>
          <a:xfrm>
            <a:off x="2984808" y="178858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Block Arc 55"/>
          <p:cNvSpPr>
            <a:spLocks noChangeAspect="1"/>
          </p:cNvSpPr>
          <p:nvPr/>
        </p:nvSpPr>
        <p:spPr>
          <a:xfrm rot="10800000">
            <a:off x="4988820" y="178858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6992832" y="178858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Block Arc 2"/>
          <p:cNvSpPr>
            <a:spLocks noChangeAspect="1"/>
          </p:cNvSpPr>
          <p:nvPr/>
        </p:nvSpPr>
        <p:spPr>
          <a:xfrm>
            <a:off x="980796" y="178858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Block Arc 64"/>
          <p:cNvSpPr>
            <a:spLocks noChangeAspect="1"/>
          </p:cNvSpPr>
          <p:nvPr/>
        </p:nvSpPr>
        <p:spPr>
          <a:xfrm rot="10800000">
            <a:off x="8996844" y="178858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 rot="10800000">
            <a:off x="2984808" y="178858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Block Arc 61"/>
          <p:cNvSpPr>
            <a:spLocks noChangeAspect="1"/>
          </p:cNvSpPr>
          <p:nvPr/>
        </p:nvSpPr>
        <p:spPr>
          <a:xfrm rot="10800000">
            <a:off x="6992832" y="178858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>
            <a:off x="4988820" y="178858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Block Arc 63"/>
          <p:cNvSpPr>
            <a:spLocks noChangeAspect="1"/>
          </p:cNvSpPr>
          <p:nvPr/>
        </p:nvSpPr>
        <p:spPr>
          <a:xfrm>
            <a:off x="8996844" y="178858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230"/>
          <p:cNvSpPr>
            <a:spLocks noEditPoints="1"/>
          </p:cNvSpPr>
          <p:nvPr/>
        </p:nvSpPr>
        <p:spPr bwMode="auto">
          <a:xfrm>
            <a:off x="1857861" y="2688698"/>
            <a:ext cx="444035" cy="445351"/>
          </a:xfrm>
          <a:custGeom>
            <a:avLst/>
            <a:gdLst>
              <a:gd name="T0" fmla="*/ 107 w 185"/>
              <a:gd name="T1" fmla="*/ 144 h 186"/>
              <a:gd name="T2" fmla="*/ 30 w 185"/>
              <a:gd name="T3" fmla="*/ 135 h 186"/>
              <a:gd name="T4" fmla="*/ 116 w 185"/>
              <a:gd name="T5" fmla="*/ 101 h 186"/>
              <a:gd name="T6" fmla="*/ 25 w 185"/>
              <a:gd name="T7" fmla="*/ 110 h 186"/>
              <a:gd name="T8" fmla="*/ 116 w 185"/>
              <a:gd name="T9" fmla="*/ 101 h 186"/>
              <a:gd name="T10" fmla="*/ 36 w 185"/>
              <a:gd name="T11" fmla="*/ 85 h 186"/>
              <a:gd name="T12" fmla="*/ 113 w 185"/>
              <a:gd name="T13" fmla="*/ 93 h 186"/>
              <a:gd name="T14" fmla="*/ 71 w 185"/>
              <a:gd name="T15" fmla="*/ 68 h 186"/>
              <a:gd name="T16" fmla="*/ 98 w 185"/>
              <a:gd name="T17" fmla="*/ 76 h 186"/>
              <a:gd name="T18" fmla="*/ 71 w 185"/>
              <a:gd name="T19" fmla="*/ 160 h 186"/>
              <a:gd name="T20" fmla="*/ 45 w 185"/>
              <a:gd name="T21" fmla="*/ 152 h 186"/>
              <a:gd name="T22" fmla="*/ 169 w 185"/>
              <a:gd name="T23" fmla="*/ 42 h 186"/>
              <a:gd name="T24" fmla="*/ 42 w 185"/>
              <a:gd name="T25" fmla="*/ 25 h 186"/>
              <a:gd name="T26" fmla="*/ 38 w 185"/>
              <a:gd name="T27" fmla="*/ 0 h 186"/>
              <a:gd name="T28" fmla="*/ 34 w 185"/>
              <a:gd name="T29" fmla="*/ 25 h 186"/>
              <a:gd name="T30" fmla="*/ 17 w 185"/>
              <a:gd name="T31" fmla="*/ 42 h 186"/>
              <a:gd name="T32" fmla="*/ 0 w 185"/>
              <a:gd name="T33" fmla="*/ 169 h 186"/>
              <a:gd name="T34" fmla="*/ 169 w 185"/>
              <a:gd name="T35" fmla="*/ 186 h 186"/>
              <a:gd name="T36" fmla="*/ 185 w 185"/>
              <a:gd name="T37" fmla="*/ 59 h 186"/>
              <a:gd name="T38" fmla="*/ 135 w 185"/>
              <a:gd name="T39" fmla="*/ 177 h 186"/>
              <a:gd name="T40" fmla="*/ 8 w 185"/>
              <a:gd name="T41" fmla="*/ 169 h 186"/>
              <a:gd name="T42" fmla="*/ 17 w 185"/>
              <a:gd name="T43" fmla="*/ 51 h 186"/>
              <a:gd name="T44" fmla="*/ 135 w 185"/>
              <a:gd name="T45" fmla="*/ 177 h 186"/>
              <a:gd name="T46" fmla="*/ 169 w 185"/>
              <a:gd name="T47" fmla="*/ 177 h 186"/>
              <a:gd name="T48" fmla="*/ 143 w 185"/>
              <a:gd name="T49" fmla="*/ 51 h 186"/>
              <a:gd name="T50" fmla="*/ 177 w 185"/>
              <a:gd name="T51" fmla="*/ 59 h 186"/>
              <a:gd name="T52" fmla="*/ 116 w 185"/>
              <a:gd name="T53" fmla="*/ 127 h 186"/>
              <a:gd name="T54" fmla="*/ 25 w 185"/>
              <a:gd name="T55" fmla="*/ 118 h 186"/>
              <a:gd name="T56" fmla="*/ 116 w 185"/>
              <a:gd name="T57" fmla="*/ 127 h 186"/>
              <a:gd name="T58" fmla="*/ 152 w 185"/>
              <a:gd name="T59" fmla="*/ 85 h 186"/>
              <a:gd name="T60" fmla="*/ 169 w 185"/>
              <a:gd name="T61" fmla="*/ 85 h 186"/>
              <a:gd name="T62" fmla="*/ 160 w 185"/>
              <a:gd name="T63" fmla="*/ 135 h 186"/>
              <a:gd name="T64" fmla="*/ 160 w 185"/>
              <a:gd name="T65" fmla="*/ 144 h 186"/>
              <a:gd name="T66" fmla="*/ 160 w 185"/>
              <a:gd name="T67" fmla="*/ 135 h 186"/>
              <a:gd name="T68" fmla="*/ 156 w 185"/>
              <a:gd name="T69" fmla="*/ 114 h 186"/>
              <a:gd name="T70" fmla="*/ 164 w 185"/>
              <a:gd name="T71" fmla="*/ 11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5" h="186">
                <a:moveTo>
                  <a:pt x="36" y="144"/>
                </a:moveTo>
                <a:cubicBezTo>
                  <a:pt x="107" y="144"/>
                  <a:pt x="107" y="144"/>
                  <a:pt x="107" y="144"/>
                </a:cubicBezTo>
                <a:cubicBezTo>
                  <a:pt x="109" y="141"/>
                  <a:pt x="111" y="138"/>
                  <a:pt x="113" y="13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2" y="138"/>
                  <a:pt x="34" y="141"/>
                  <a:pt x="36" y="144"/>
                </a:cubicBezTo>
                <a:close/>
                <a:moveTo>
                  <a:pt x="116" y="101"/>
                </a:moveTo>
                <a:cubicBezTo>
                  <a:pt x="27" y="101"/>
                  <a:pt x="27" y="101"/>
                  <a:pt x="27" y="101"/>
                </a:cubicBezTo>
                <a:cubicBezTo>
                  <a:pt x="26" y="104"/>
                  <a:pt x="26" y="107"/>
                  <a:pt x="25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7" y="107"/>
                  <a:pt x="117" y="104"/>
                  <a:pt x="116" y="101"/>
                </a:cubicBezTo>
                <a:close/>
                <a:moveTo>
                  <a:pt x="107" y="85"/>
                </a:moveTo>
                <a:cubicBezTo>
                  <a:pt x="36" y="85"/>
                  <a:pt x="36" y="85"/>
                  <a:pt x="36" y="85"/>
                </a:cubicBezTo>
                <a:cubicBezTo>
                  <a:pt x="34" y="87"/>
                  <a:pt x="32" y="90"/>
                  <a:pt x="30" y="93"/>
                </a:cubicBezTo>
                <a:cubicBezTo>
                  <a:pt x="113" y="93"/>
                  <a:pt x="113" y="93"/>
                  <a:pt x="113" y="93"/>
                </a:cubicBezTo>
                <a:cubicBezTo>
                  <a:pt x="111" y="90"/>
                  <a:pt x="109" y="87"/>
                  <a:pt x="107" y="85"/>
                </a:cubicBezTo>
                <a:close/>
                <a:moveTo>
                  <a:pt x="71" y="68"/>
                </a:moveTo>
                <a:cubicBezTo>
                  <a:pt x="62" y="68"/>
                  <a:pt x="53" y="71"/>
                  <a:pt x="45" y="76"/>
                </a:cubicBezTo>
                <a:cubicBezTo>
                  <a:pt x="98" y="76"/>
                  <a:pt x="98" y="76"/>
                  <a:pt x="98" y="76"/>
                </a:cubicBezTo>
                <a:cubicBezTo>
                  <a:pt x="90" y="71"/>
                  <a:pt x="81" y="68"/>
                  <a:pt x="71" y="68"/>
                </a:cubicBezTo>
                <a:close/>
                <a:moveTo>
                  <a:pt x="71" y="160"/>
                </a:moveTo>
                <a:cubicBezTo>
                  <a:pt x="81" y="160"/>
                  <a:pt x="90" y="157"/>
                  <a:pt x="98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53" y="157"/>
                  <a:pt x="62" y="160"/>
                  <a:pt x="71" y="160"/>
                </a:cubicBezTo>
                <a:close/>
                <a:moveTo>
                  <a:pt x="169" y="42"/>
                </a:moveTo>
                <a:cubicBezTo>
                  <a:pt x="42" y="42"/>
                  <a:pt x="42" y="42"/>
                  <a:pt x="42" y="42"/>
                </a:cubicBezTo>
                <a:cubicBezTo>
                  <a:pt x="42" y="25"/>
                  <a:pt x="42" y="25"/>
                  <a:pt x="42" y="25"/>
                </a:cubicBezTo>
                <a:cubicBezTo>
                  <a:pt x="47" y="23"/>
                  <a:pt x="50" y="18"/>
                  <a:pt x="50" y="13"/>
                </a:cubicBezTo>
                <a:cubicBezTo>
                  <a:pt x="50" y="6"/>
                  <a:pt x="45" y="0"/>
                  <a:pt x="38" y="0"/>
                </a:cubicBezTo>
                <a:cubicBezTo>
                  <a:pt x="31" y="0"/>
                  <a:pt x="25" y="6"/>
                  <a:pt x="25" y="13"/>
                </a:cubicBezTo>
                <a:cubicBezTo>
                  <a:pt x="25" y="18"/>
                  <a:pt x="29" y="23"/>
                  <a:pt x="34" y="25"/>
                </a:cubicBezTo>
                <a:cubicBezTo>
                  <a:pt x="34" y="42"/>
                  <a:pt x="34" y="42"/>
                  <a:pt x="3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7" y="42"/>
                  <a:pt x="0" y="50"/>
                  <a:pt x="0" y="5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6"/>
                  <a:pt x="17" y="186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78" y="186"/>
                  <a:pt x="185" y="178"/>
                  <a:pt x="185" y="169"/>
                </a:cubicBezTo>
                <a:cubicBezTo>
                  <a:pt x="185" y="59"/>
                  <a:pt x="185" y="59"/>
                  <a:pt x="185" y="59"/>
                </a:cubicBezTo>
                <a:cubicBezTo>
                  <a:pt x="185" y="50"/>
                  <a:pt x="178" y="42"/>
                  <a:pt x="169" y="42"/>
                </a:cubicBezTo>
                <a:close/>
                <a:moveTo>
                  <a:pt x="135" y="177"/>
                </a:move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4"/>
                  <a:pt x="8" y="16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5"/>
                  <a:pt x="12" y="51"/>
                  <a:pt x="17" y="51"/>
                </a:cubicBezTo>
                <a:cubicBezTo>
                  <a:pt x="135" y="51"/>
                  <a:pt x="135" y="51"/>
                  <a:pt x="135" y="51"/>
                </a:cubicBezTo>
                <a:lnTo>
                  <a:pt x="135" y="177"/>
                </a:lnTo>
                <a:close/>
                <a:moveTo>
                  <a:pt x="177" y="169"/>
                </a:moveTo>
                <a:cubicBezTo>
                  <a:pt x="177" y="174"/>
                  <a:pt x="173" y="177"/>
                  <a:pt x="169" y="177"/>
                </a:cubicBezTo>
                <a:cubicBezTo>
                  <a:pt x="143" y="177"/>
                  <a:pt x="143" y="177"/>
                  <a:pt x="143" y="177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3" y="51"/>
                  <a:pt x="177" y="55"/>
                  <a:pt x="177" y="59"/>
                </a:cubicBezTo>
                <a:lnTo>
                  <a:pt x="177" y="169"/>
                </a:lnTo>
                <a:close/>
                <a:moveTo>
                  <a:pt x="116" y="127"/>
                </a:moveTo>
                <a:cubicBezTo>
                  <a:pt x="117" y="124"/>
                  <a:pt x="117" y="121"/>
                  <a:pt x="118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6" y="121"/>
                  <a:pt x="26" y="124"/>
                  <a:pt x="27" y="127"/>
                </a:cubicBezTo>
                <a:lnTo>
                  <a:pt x="116" y="127"/>
                </a:lnTo>
                <a:close/>
                <a:moveTo>
                  <a:pt x="160" y="76"/>
                </a:moveTo>
                <a:cubicBezTo>
                  <a:pt x="155" y="76"/>
                  <a:pt x="152" y="80"/>
                  <a:pt x="152" y="85"/>
                </a:cubicBezTo>
                <a:cubicBezTo>
                  <a:pt x="152" y="89"/>
                  <a:pt x="155" y="93"/>
                  <a:pt x="160" y="93"/>
                </a:cubicBezTo>
                <a:cubicBezTo>
                  <a:pt x="165" y="93"/>
                  <a:pt x="169" y="89"/>
                  <a:pt x="169" y="85"/>
                </a:cubicBezTo>
                <a:cubicBezTo>
                  <a:pt x="169" y="80"/>
                  <a:pt x="165" y="76"/>
                  <a:pt x="160" y="76"/>
                </a:cubicBezTo>
                <a:close/>
                <a:moveTo>
                  <a:pt x="160" y="135"/>
                </a:moveTo>
                <a:cubicBezTo>
                  <a:pt x="158" y="135"/>
                  <a:pt x="156" y="137"/>
                  <a:pt x="156" y="139"/>
                </a:cubicBezTo>
                <a:cubicBezTo>
                  <a:pt x="156" y="142"/>
                  <a:pt x="158" y="144"/>
                  <a:pt x="160" y="144"/>
                </a:cubicBezTo>
                <a:cubicBezTo>
                  <a:pt x="162" y="144"/>
                  <a:pt x="164" y="142"/>
                  <a:pt x="164" y="139"/>
                </a:cubicBezTo>
                <a:cubicBezTo>
                  <a:pt x="164" y="137"/>
                  <a:pt x="162" y="135"/>
                  <a:pt x="160" y="135"/>
                </a:cubicBezTo>
                <a:close/>
                <a:moveTo>
                  <a:pt x="160" y="110"/>
                </a:moveTo>
                <a:cubicBezTo>
                  <a:pt x="158" y="110"/>
                  <a:pt x="156" y="112"/>
                  <a:pt x="156" y="114"/>
                </a:cubicBezTo>
                <a:cubicBezTo>
                  <a:pt x="156" y="116"/>
                  <a:pt x="158" y="118"/>
                  <a:pt x="160" y="118"/>
                </a:cubicBezTo>
                <a:cubicBezTo>
                  <a:pt x="162" y="118"/>
                  <a:pt x="164" y="116"/>
                  <a:pt x="164" y="114"/>
                </a:cubicBezTo>
                <a:cubicBezTo>
                  <a:pt x="164" y="112"/>
                  <a:pt x="162" y="110"/>
                  <a:pt x="160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600"/>
            <a:endParaRPr lang="en-US" sz="16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218"/>
          <p:cNvSpPr>
            <a:spLocks noEditPoints="1"/>
          </p:cNvSpPr>
          <p:nvPr/>
        </p:nvSpPr>
        <p:spPr bwMode="auto">
          <a:xfrm>
            <a:off x="3869313" y="2688697"/>
            <a:ext cx="445351" cy="444035"/>
          </a:xfrm>
          <a:custGeom>
            <a:avLst/>
            <a:gdLst>
              <a:gd name="T0" fmla="*/ 122 w 186"/>
              <a:gd name="T1" fmla="*/ 160 h 185"/>
              <a:gd name="T2" fmla="*/ 122 w 186"/>
              <a:gd name="T3" fmla="*/ 152 h 185"/>
              <a:gd name="T4" fmla="*/ 59 w 186"/>
              <a:gd name="T5" fmla="*/ 156 h 185"/>
              <a:gd name="T6" fmla="*/ 63 w 186"/>
              <a:gd name="T7" fmla="*/ 143 h 185"/>
              <a:gd name="T8" fmla="*/ 110 w 186"/>
              <a:gd name="T9" fmla="*/ 139 h 185"/>
              <a:gd name="T10" fmla="*/ 63 w 186"/>
              <a:gd name="T11" fmla="*/ 135 h 185"/>
              <a:gd name="T12" fmla="*/ 63 w 186"/>
              <a:gd name="T13" fmla="*/ 143 h 185"/>
              <a:gd name="T14" fmla="*/ 152 w 186"/>
              <a:gd name="T15" fmla="*/ 50 h 185"/>
              <a:gd name="T16" fmla="*/ 143 w 186"/>
              <a:gd name="T17" fmla="*/ 0 h 185"/>
              <a:gd name="T18" fmla="*/ 34 w 186"/>
              <a:gd name="T19" fmla="*/ 8 h 185"/>
              <a:gd name="T20" fmla="*/ 25 w 186"/>
              <a:gd name="T21" fmla="*/ 50 h 185"/>
              <a:gd name="T22" fmla="*/ 0 w 186"/>
              <a:gd name="T23" fmla="*/ 143 h 185"/>
              <a:gd name="T24" fmla="*/ 34 w 186"/>
              <a:gd name="T25" fmla="*/ 169 h 185"/>
              <a:gd name="T26" fmla="*/ 42 w 186"/>
              <a:gd name="T27" fmla="*/ 185 h 185"/>
              <a:gd name="T28" fmla="*/ 152 w 186"/>
              <a:gd name="T29" fmla="*/ 177 h 185"/>
              <a:gd name="T30" fmla="*/ 160 w 186"/>
              <a:gd name="T31" fmla="*/ 169 h 185"/>
              <a:gd name="T32" fmla="*/ 186 w 186"/>
              <a:gd name="T33" fmla="*/ 76 h 185"/>
              <a:gd name="T34" fmla="*/ 42 w 186"/>
              <a:gd name="T35" fmla="*/ 8 h 185"/>
              <a:gd name="T36" fmla="*/ 143 w 186"/>
              <a:gd name="T37" fmla="*/ 50 h 185"/>
              <a:gd name="T38" fmla="*/ 42 w 186"/>
              <a:gd name="T39" fmla="*/ 8 h 185"/>
              <a:gd name="T40" fmla="*/ 42 w 186"/>
              <a:gd name="T41" fmla="*/ 177 h 185"/>
              <a:gd name="T42" fmla="*/ 143 w 186"/>
              <a:gd name="T43" fmla="*/ 126 h 185"/>
              <a:gd name="T44" fmla="*/ 177 w 186"/>
              <a:gd name="T45" fmla="*/ 143 h 185"/>
              <a:gd name="T46" fmla="*/ 152 w 186"/>
              <a:gd name="T47" fmla="*/ 160 h 185"/>
              <a:gd name="T48" fmla="*/ 143 w 186"/>
              <a:gd name="T49" fmla="*/ 118 h 185"/>
              <a:gd name="T50" fmla="*/ 34 w 186"/>
              <a:gd name="T51" fmla="*/ 126 h 185"/>
              <a:gd name="T52" fmla="*/ 25 w 186"/>
              <a:gd name="T53" fmla="*/ 160 h 185"/>
              <a:gd name="T54" fmla="*/ 8 w 186"/>
              <a:gd name="T55" fmla="*/ 76 h 185"/>
              <a:gd name="T56" fmla="*/ 160 w 186"/>
              <a:gd name="T57" fmla="*/ 59 h 185"/>
              <a:gd name="T58" fmla="*/ 177 w 186"/>
              <a:gd name="T59" fmla="*/ 143 h 185"/>
              <a:gd name="T60" fmla="*/ 143 w 186"/>
              <a:gd name="T61" fmla="*/ 84 h 185"/>
              <a:gd name="T62" fmla="*/ 160 w 186"/>
              <a:gd name="T63" fmla="*/ 84 h 185"/>
              <a:gd name="T64" fmla="*/ 127 w 186"/>
              <a:gd name="T65" fmla="*/ 76 h 185"/>
              <a:gd name="T66" fmla="*/ 127 w 186"/>
              <a:gd name="T67" fmla="*/ 93 h 185"/>
              <a:gd name="T68" fmla="*/ 127 w 186"/>
              <a:gd name="T69" fmla="*/ 7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6" h="185">
                <a:moveTo>
                  <a:pt x="63" y="160"/>
                </a:moveTo>
                <a:cubicBezTo>
                  <a:pt x="122" y="160"/>
                  <a:pt x="122" y="160"/>
                  <a:pt x="122" y="160"/>
                </a:cubicBezTo>
                <a:cubicBezTo>
                  <a:pt x="125" y="160"/>
                  <a:pt x="127" y="158"/>
                  <a:pt x="127" y="156"/>
                </a:cubicBezTo>
                <a:cubicBezTo>
                  <a:pt x="127" y="154"/>
                  <a:pt x="125" y="152"/>
                  <a:pt x="122" y="152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2"/>
                  <a:pt x="59" y="154"/>
                  <a:pt x="59" y="156"/>
                </a:cubicBezTo>
                <a:cubicBezTo>
                  <a:pt x="59" y="158"/>
                  <a:pt x="61" y="160"/>
                  <a:pt x="63" y="160"/>
                </a:cubicBezTo>
                <a:close/>
                <a:moveTo>
                  <a:pt x="63" y="143"/>
                </a:moveTo>
                <a:cubicBezTo>
                  <a:pt x="106" y="143"/>
                  <a:pt x="106" y="143"/>
                  <a:pt x="106" y="143"/>
                </a:cubicBezTo>
                <a:cubicBezTo>
                  <a:pt x="108" y="143"/>
                  <a:pt x="110" y="141"/>
                  <a:pt x="110" y="139"/>
                </a:cubicBezTo>
                <a:cubicBezTo>
                  <a:pt x="110" y="137"/>
                  <a:pt x="108" y="135"/>
                  <a:pt x="106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1" y="135"/>
                  <a:pt x="59" y="137"/>
                  <a:pt x="59" y="139"/>
                </a:cubicBezTo>
                <a:cubicBezTo>
                  <a:pt x="59" y="141"/>
                  <a:pt x="61" y="143"/>
                  <a:pt x="63" y="143"/>
                </a:cubicBezTo>
                <a:close/>
                <a:moveTo>
                  <a:pt x="160" y="50"/>
                </a:moveTo>
                <a:cubicBezTo>
                  <a:pt x="152" y="50"/>
                  <a:pt x="152" y="50"/>
                  <a:pt x="152" y="50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4"/>
                  <a:pt x="148" y="0"/>
                  <a:pt x="14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8" y="0"/>
                  <a:pt x="34" y="4"/>
                  <a:pt x="34" y="8"/>
                </a:cubicBezTo>
                <a:cubicBezTo>
                  <a:pt x="34" y="50"/>
                  <a:pt x="34" y="50"/>
                  <a:pt x="34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1" y="50"/>
                  <a:pt x="0" y="62"/>
                  <a:pt x="0" y="7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57"/>
                  <a:pt x="11" y="169"/>
                  <a:pt x="25" y="169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4" y="177"/>
                  <a:pt x="34" y="177"/>
                  <a:pt x="34" y="177"/>
                </a:cubicBezTo>
                <a:cubicBezTo>
                  <a:pt x="34" y="182"/>
                  <a:pt x="38" y="185"/>
                  <a:pt x="42" y="185"/>
                </a:cubicBezTo>
                <a:cubicBezTo>
                  <a:pt x="143" y="185"/>
                  <a:pt x="143" y="185"/>
                  <a:pt x="143" y="185"/>
                </a:cubicBezTo>
                <a:cubicBezTo>
                  <a:pt x="148" y="185"/>
                  <a:pt x="152" y="182"/>
                  <a:pt x="152" y="177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0" y="169"/>
                  <a:pt x="160" y="169"/>
                  <a:pt x="160" y="169"/>
                </a:cubicBezTo>
                <a:cubicBezTo>
                  <a:pt x="174" y="169"/>
                  <a:pt x="186" y="157"/>
                  <a:pt x="186" y="143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186" y="62"/>
                  <a:pt x="174" y="50"/>
                  <a:pt x="160" y="50"/>
                </a:cubicBezTo>
                <a:close/>
                <a:moveTo>
                  <a:pt x="42" y="8"/>
                </a:moveTo>
                <a:cubicBezTo>
                  <a:pt x="143" y="8"/>
                  <a:pt x="143" y="8"/>
                  <a:pt x="143" y="8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8"/>
                </a:lnTo>
                <a:close/>
                <a:moveTo>
                  <a:pt x="143" y="177"/>
                </a:moveTo>
                <a:cubicBezTo>
                  <a:pt x="42" y="177"/>
                  <a:pt x="42" y="177"/>
                  <a:pt x="42" y="177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143" y="126"/>
                  <a:pt x="143" y="126"/>
                  <a:pt x="143" y="126"/>
                </a:cubicBezTo>
                <a:lnTo>
                  <a:pt x="143" y="177"/>
                </a:lnTo>
                <a:close/>
                <a:moveTo>
                  <a:pt x="177" y="143"/>
                </a:moveTo>
                <a:cubicBezTo>
                  <a:pt x="177" y="153"/>
                  <a:pt x="170" y="160"/>
                  <a:pt x="160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2" y="122"/>
                  <a:pt x="148" y="118"/>
                  <a:pt x="143" y="118"/>
                </a:cubicBezTo>
                <a:cubicBezTo>
                  <a:pt x="42" y="118"/>
                  <a:pt x="42" y="118"/>
                  <a:pt x="42" y="118"/>
                </a:cubicBezTo>
                <a:cubicBezTo>
                  <a:pt x="38" y="118"/>
                  <a:pt x="34" y="122"/>
                  <a:pt x="34" y="126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16" y="160"/>
                  <a:pt x="8" y="153"/>
                  <a:pt x="8" y="143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66"/>
                  <a:pt x="16" y="59"/>
                  <a:pt x="25" y="59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70" y="59"/>
                  <a:pt x="177" y="66"/>
                  <a:pt x="177" y="76"/>
                </a:cubicBezTo>
                <a:lnTo>
                  <a:pt x="177" y="143"/>
                </a:lnTo>
                <a:close/>
                <a:moveTo>
                  <a:pt x="152" y="76"/>
                </a:moveTo>
                <a:cubicBezTo>
                  <a:pt x="147" y="76"/>
                  <a:pt x="143" y="79"/>
                  <a:pt x="143" y="84"/>
                </a:cubicBezTo>
                <a:cubicBezTo>
                  <a:pt x="143" y="89"/>
                  <a:pt x="147" y="93"/>
                  <a:pt x="152" y="93"/>
                </a:cubicBezTo>
                <a:cubicBezTo>
                  <a:pt x="157" y="93"/>
                  <a:pt x="160" y="89"/>
                  <a:pt x="160" y="84"/>
                </a:cubicBezTo>
                <a:cubicBezTo>
                  <a:pt x="160" y="79"/>
                  <a:pt x="157" y="76"/>
                  <a:pt x="152" y="76"/>
                </a:cubicBezTo>
                <a:close/>
                <a:moveTo>
                  <a:pt x="127" y="76"/>
                </a:moveTo>
                <a:cubicBezTo>
                  <a:pt x="122" y="76"/>
                  <a:pt x="118" y="79"/>
                  <a:pt x="118" y="84"/>
                </a:cubicBezTo>
                <a:cubicBezTo>
                  <a:pt x="118" y="89"/>
                  <a:pt x="122" y="93"/>
                  <a:pt x="127" y="93"/>
                </a:cubicBezTo>
                <a:cubicBezTo>
                  <a:pt x="131" y="93"/>
                  <a:pt x="135" y="89"/>
                  <a:pt x="135" y="84"/>
                </a:cubicBezTo>
                <a:cubicBezTo>
                  <a:pt x="135" y="79"/>
                  <a:pt x="131" y="76"/>
                  <a:pt x="127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600"/>
            <a:endParaRPr lang="en-US" sz="16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Freeform 217"/>
          <p:cNvSpPr>
            <a:spLocks noEditPoints="1"/>
          </p:cNvSpPr>
          <p:nvPr/>
        </p:nvSpPr>
        <p:spPr bwMode="auto">
          <a:xfrm>
            <a:off x="5865931" y="2688697"/>
            <a:ext cx="444035" cy="444035"/>
          </a:xfrm>
          <a:custGeom>
            <a:avLst/>
            <a:gdLst>
              <a:gd name="T0" fmla="*/ 92 w 185"/>
              <a:gd name="T1" fmla="*/ 42 h 185"/>
              <a:gd name="T2" fmla="*/ 92 w 185"/>
              <a:gd name="T3" fmla="*/ 34 h 185"/>
              <a:gd name="T4" fmla="*/ 92 w 185"/>
              <a:gd name="T5" fmla="*/ 8 h 185"/>
              <a:gd name="T6" fmla="*/ 120 w 185"/>
              <a:gd name="T7" fmla="*/ 12 h 185"/>
              <a:gd name="T8" fmla="*/ 64 w 185"/>
              <a:gd name="T9" fmla="*/ 13 h 185"/>
              <a:gd name="T10" fmla="*/ 92 w 185"/>
              <a:gd name="T11" fmla="*/ 8 h 185"/>
              <a:gd name="T12" fmla="*/ 109 w 185"/>
              <a:gd name="T13" fmla="*/ 24 h 185"/>
              <a:gd name="T14" fmla="*/ 76 w 185"/>
              <a:gd name="T15" fmla="*/ 25 h 185"/>
              <a:gd name="T16" fmla="*/ 92 w 185"/>
              <a:gd name="T17" fmla="*/ 25 h 185"/>
              <a:gd name="T18" fmla="*/ 55 w 185"/>
              <a:gd name="T19" fmla="*/ 169 h 185"/>
              <a:gd name="T20" fmla="*/ 101 w 185"/>
              <a:gd name="T21" fmla="*/ 164 h 185"/>
              <a:gd name="T22" fmla="*/ 55 w 185"/>
              <a:gd name="T23" fmla="*/ 160 h 185"/>
              <a:gd name="T24" fmla="*/ 55 w 185"/>
              <a:gd name="T25" fmla="*/ 169 h 185"/>
              <a:gd name="T26" fmla="*/ 185 w 185"/>
              <a:gd name="T27" fmla="*/ 146 h 185"/>
              <a:gd name="T28" fmla="*/ 168 w 185"/>
              <a:gd name="T29" fmla="*/ 87 h 185"/>
              <a:gd name="T30" fmla="*/ 164 w 185"/>
              <a:gd name="T31" fmla="*/ 84 h 185"/>
              <a:gd name="T32" fmla="*/ 156 w 185"/>
              <a:gd name="T33" fmla="*/ 34 h 185"/>
              <a:gd name="T34" fmla="*/ 147 w 185"/>
              <a:gd name="T35" fmla="*/ 34 h 185"/>
              <a:gd name="T36" fmla="*/ 38 w 185"/>
              <a:gd name="T37" fmla="*/ 84 h 185"/>
              <a:gd name="T38" fmla="*/ 33 w 185"/>
              <a:gd name="T39" fmla="*/ 29 h 185"/>
              <a:gd name="T40" fmla="*/ 29 w 185"/>
              <a:gd name="T41" fmla="*/ 84 h 185"/>
              <a:gd name="T42" fmla="*/ 17 w 185"/>
              <a:gd name="T43" fmla="*/ 87 h 185"/>
              <a:gd name="T44" fmla="*/ 0 w 185"/>
              <a:gd name="T45" fmla="*/ 146 h 185"/>
              <a:gd name="T46" fmla="*/ 0 w 185"/>
              <a:gd name="T47" fmla="*/ 147 h 185"/>
              <a:gd name="T48" fmla="*/ 0 w 185"/>
              <a:gd name="T49" fmla="*/ 156 h 185"/>
              <a:gd name="T50" fmla="*/ 0 w 185"/>
              <a:gd name="T51" fmla="*/ 169 h 185"/>
              <a:gd name="T52" fmla="*/ 168 w 185"/>
              <a:gd name="T53" fmla="*/ 185 h 185"/>
              <a:gd name="T54" fmla="*/ 185 w 185"/>
              <a:gd name="T55" fmla="*/ 160 h 185"/>
              <a:gd name="T56" fmla="*/ 185 w 185"/>
              <a:gd name="T57" fmla="*/ 156 h 185"/>
              <a:gd name="T58" fmla="*/ 24 w 185"/>
              <a:gd name="T59" fmla="*/ 93 h 185"/>
              <a:gd name="T60" fmla="*/ 176 w 185"/>
              <a:gd name="T61" fmla="*/ 143 h 185"/>
              <a:gd name="T62" fmla="*/ 24 w 185"/>
              <a:gd name="T63" fmla="*/ 93 h 185"/>
              <a:gd name="T64" fmla="*/ 168 w 185"/>
              <a:gd name="T65" fmla="*/ 177 h 185"/>
              <a:gd name="T66" fmla="*/ 8 w 185"/>
              <a:gd name="T67" fmla="*/ 169 h 185"/>
              <a:gd name="T68" fmla="*/ 177 w 185"/>
              <a:gd name="T69" fmla="*/ 152 h 185"/>
              <a:gd name="T70" fmla="*/ 21 w 185"/>
              <a:gd name="T71" fmla="*/ 169 h 185"/>
              <a:gd name="T72" fmla="*/ 21 w 185"/>
              <a:gd name="T73" fmla="*/ 160 h 185"/>
              <a:gd name="T74" fmla="*/ 21 w 185"/>
              <a:gd name="T75" fmla="*/ 169 h 185"/>
              <a:gd name="T76" fmla="*/ 42 w 185"/>
              <a:gd name="T77" fmla="*/ 164 h 185"/>
              <a:gd name="T78" fmla="*/ 33 w 185"/>
              <a:gd name="T79" fmla="*/ 16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600"/>
            <a:endParaRPr lang="en-US" sz="16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Freeform 225"/>
          <p:cNvSpPr>
            <a:spLocks noEditPoints="1"/>
          </p:cNvSpPr>
          <p:nvPr/>
        </p:nvSpPr>
        <p:spPr bwMode="auto">
          <a:xfrm>
            <a:off x="7877337" y="2714513"/>
            <a:ext cx="445351" cy="445351"/>
          </a:xfrm>
          <a:custGeom>
            <a:avLst/>
            <a:gdLst>
              <a:gd name="T0" fmla="*/ 160 w 186"/>
              <a:gd name="T1" fmla="*/ 13 h 186"/>
              <a:gd name="T2" fmla="*/ 135 w 186"/>
              <a:gd name="T3" fmla="*/ 13 h 186"/>
              <a:gd name="T4" fmla="*/ 70 w 186"/>
              <a:gd name="T5" fmla="*/ 35 h 186"/>
              <a:gd name="T6" fmla="*/ 0 w 186"/>
              <a:gd name="T7" fmla="*/ 51 h 186"/>
              <a:gd name="T8" fmla="*/ 8 w 186"/>
              <a:gd name="T9" fmla="*/ 118 h 186"/>
              <a:gd name="T10" fmla="*/ 51 w 186"/>
              <a:gd name="T11" fmla="*/ 182 h 186"/>
              <a:gd name="T12" fmla="*/ 55 w 186"/>
              <a:gd name="T13" fmla="*/ 186 h 186"/>
              <a:gd name="T14" fmla="*/ 93 w 186"/>
              <a:gd name="T15" fmla="*/ 182 h 186"/>
              <a:gd name="T16" fmla="*/ 93 w 186"/>
              <a:gd name="T17" fmla="*/ 181 h 186"/>
              <a:gd name="T18" fmla="*/ 135 w 186"/>
              <a:gd name="T19" fmla="*/ 145 h 186"/>
              <a:gd name="T20" fmla="*/ 148 w 186"/>
              <a:gd name="T21" fmla="*/ 160 h 186"/>
              <a:gd name="T22" fmla="*/ 160 w 186"/>
              <a:gd name="T23" fmla="*/ 106 h 186"/>
              <a:gd name="T24" fmla="*/ 160 w 186"/>
              <a:gd name="T25" fmla="*/ 55 h 186"/>
              <a:gd name="T26" fmla="*/ 8 w 186"/>
              <a:gd name="T27" fmla="*/ 93 h 186"/>
              <a:gd name="T28" fmla="*/ 34 w 186"/>
              <a:gd name="T29" fmla="*/ 89 h 186"/>
              <a:gd name="T30" fmla="*/ 8 w 186"/>
              <a:gd name="T31" fmla="*/ 85 h 186"/>
              <a:gd name="T32" fmla="*/ 21 w 186"/>
              <a:gd name="T33" fmla="*/ 76 h 186"/>
              <a:gd name="T34" fmla="*/ 21 w 186"/>
              <a:gd name="T35" fmla="*/ 68 h 186"/>
              <a:gd name="T36" fmla="*/ 8 w 186"/>
              <a:gd name="T37" fmla="*/ 51 h 186"/>
              <a:gd name="T38" fmla="*/ 67 w 186"/>
              <a:gd name="T39" fmla="*/ 116 h 186"/>
              <a:gd name="T40" fmla="*/ 54 w 186"/>
              <a:gd name="T41" fmla="*/ 160 h 186"/>
              <a:gd name="T42" fmla="*/ 70 w 186"/>
              <a:gd name="T43" fmla="*/ 125 h 186"/>
              <a:gd name="T44" fmla="*/ 80 w 186"/>
              <a:gd name="T45" fmla="*/ 160 h 186"/>
              <a:gd name="T46" fmla="*/ 81 w 186"/>
              <a:gd name="T47" fmla="*/ 169 h 186"/>
              <a:gd name="T48" fmla="*/ 58 w 186"/>
              <a:gd name="T49" fmla="*/ 177 h 186"/>
              <a:gd name="T50" fmla="*/ 81 w 186"/>
              <a:gd name="T51" fmla="*/ 169 h 186"/>
              <a:gd name="T52" fmla="*/ 76 w 186"/>
              <a:gd name="T53" fmla="*/ 118 h 186"/>
              <a:gd name="T54" fmla="*/ 135 w 186"/>
              <a:gd name="T55" fmla="*/ 25 h 186"/>
              <a:gd name="T56" fmla="*/ 152 w 186"/>
              <a:gd name="T57" fmla="*/ 148 h 186"/>
              <a:gd name="T58" fmla="*/ 143 w 186"/>
              <a:gd name="T59" fmla="*/ 148 h 186"/>
              <a:gd name="T60" fmla="*/ 148 w 186"/>
              <a:gd name="T61" fmla="*/ 9 h 186"/>
              <a:gd name="T62" fmla="*/ 152 w 186"/>
              <a:gd name="T63" fmla="*/ 148 h 186"/>
              <a:gd name="T64" fmla="*/ 160 w 186"/>
              <a:gd name="T65" fmla="*/ 63 h 186"/>
              <a:gd name="T66" fmla="*/ 160 w 186"/>
              <a:gd name="T67" fmla="*/ 97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6" h="186">
                <a:moveTo>
                  <a:pt x="160" y="55"/>
                </a:moveTo>
                <a:cubicBezTo>
                  <a:pt x="160" y="13"/>
                  <a:pt x="160" y="13"/>
                  <a:pt x="160" y="13"/>
                </a:cubicBezTo>
                <a:cubicBezTo>
                  <a:pt x="160" y="6"/>
                  <a:pt x="155" y="0"/>
                  <a:pt x="148" y="0"/>
                </a:cubicBezTo>
                <a:cubicBezTo>
                  <a:pt x="141" y="0"/>
                  <a:pt x="135" y="6"/>
                  <a:pt x="135" y="13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70" y="35"/>
                  <a:pt x="70" y="35"/>
                  <a:pt x="70" y="35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46"/>
                  <a:pt x="0" y="51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4"/>
                  <a:pt x="4" y="118"/>
                  <a:pt x="8" y="118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184"/>
                  <a:pt x="53" y="186"/>
                  <a:pt x="55" y="186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91" y="186"/>
                  <a:pt x="93" y="184"/>
                  <a:pt x="93" y="182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135" y="145"/>
                  <a:pt x="135" y="145"/>
                  <a:pt x="135" y="145"/>
                </a:cubicBezTo>
                <a:cubicBezTo>
                  <a:pt x="135" y="148"/>
                  <a:pt x="135" y="148"/>
                  <a:pt x="135" y="148"/>
                </a:cubicBezTo>
                <a:cubicBezTo>
                  <a:pt x="135" y="155"/>
                  <a:pt x="141" y="160"/>
                  <a:pt x="148" y="160"/>
                </a:cubicBezTo>
                <a:cubicBezTo>
                  <a:pt x="155" y="160"/>
                  <a:pt x="160" y="155"/>
                  <a:pt x="160" y="148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74" y="106"/>
                  <a:pt x="186" y="94"/>
                  <a:pt x="186" y="80"/>
                </a:cubicBezTo>
                <a:cubicBezTo>
                  <a:pt x="186" y="66"/>
                  <a:pt x="174" y="55"/>
                  <a:pt x="160" y="55"/>
                </a:cubicBezTo>
                <a:close/>
                <a:moveTo>
                  <a:pt x="8" y="110"/>
                </a:moveTo>
                <a:cubicBezTo>
                  <a:pt x="8" y="93"/>
                  <a:pt x="8" y="93"/>
                  <a:pt x="8" y="93"/>
                </a:cubicBezTo>
                <a:cubicBezTo>
                  <a:pt x="29" y="93"/>
                  <a:pt x="29" y="93"/>
                  <a:pt x="29" y="93"/>
                </a:cubicBezTo>
                <a:cubicBezTo>
                  <a:pt x="32" y="93"/>
                  <a:pt x="34" y="91"/>
                  <a:pt x="34" y="89"/>
                </a:cubicBezTo>
                <a:cubicBezTo>
                  <a:pt x="34" y="86"/>
                  <a:pt x="32" y="85"/>
                  <a:pt x="2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76"/>
                  <a:pt x="8" y="76"/>
                  <a:pt x="8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3" y="76"/>
                  <a:pt x="25" y="74"/>
                  <a:pt x="25" y="72"/>
                </a:cubicBezTo>
                <a:cubicBezTo>
                  <a:pt x="25" y="70"/>
                  <a:pt x="23" y="68"/>
                  <a:pt x="21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51"/>
                  <a:pt x="8" y="51"/>
                  <a:pt x="8" y="51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116"/>
                  <a:pt x="67" y="116"/>
                  <a:pt x="67" y="116"/>
                </a:cubicBezTo>
                <a:lnTo>
                  <a:pt x="8" y="110"/>
                </a:lnTo>
                <a:close/>
                <a:moveTo>
                  <a:pt x="54" y="160"/>
                </a:moveTo>
                <a:cubicBezTo>
                  <a:pt x="46" y="122"/>
                  <a:pt x="46" y="122"/>
                  <a:pt x="46" y="122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80" y="160"/>
                  <a:pt x="80" y="160"/>
                  <a:pt x="80" y="160"/>
                </a:cubicBezTo>
                <a:lnTo>
                  <a:pt x="54" y="160"/>
                </a:lnTo>
                <a:close/>
                <a:moveTo>
                  <a:pt x="81" y="169"/>
                </a:moveTo>
                <a:cubicBezTo>
                  <a:pt x="83" y="177"/>
                  <a:pt x="83" y="177"/>
                  <a:pt x="83" y="177"/>
                </a:cubicBezTo>
                <a:cubicBezTo>
                  <a:pt x="58" y="177"/>
                  <a:pt x="58" y="177"/>
                  <a:pt x="58" y="177"/>
                </a:cubicBezTo>
                <a:cubicBezTo>
                  <a:pt x="56" y="169"/>
                  <a:pt x="56" y="169"/>
                  <a:pt x="56" y="169"/>
                </a:cubicBezTo>
                <a:lnTo>
                  <a:pt x="81" y="169"/>
                </a:lnTo>
                <a:close/>
                <a:moveTo>
                  <a:pt x="135" y="136"/>
                </a:moveTo>
                <a:cubicBezTo>
                  <a:pt x="76" y="118"/>
                  <a:pt x="76" y="118"/>
                  <a:pt x="76" y="118"/>
                </a:cubicBezTo>
                <a:cubicBezTo>
                  <a:pt x="76" y="43"/>
                  <a:pt x="76" y="43"/>
                  <a:pt x="76" y="43"/>
                </a:cubicBezTo>
                <a:cubicBezTo>
                  <a:pt x="135" y="25"/>
                  <a:pt x="135" y="25"/>
                  <a:pt x="135" y="25"/>
                </a:cubicBezTo>
                <a:lnTo>
                  <a:pt x="135" y="136"/>
                </a:lnTo>
                <a:close/>
                <a:moveTo>
                  <a:pt x="152" y="148"/>
                </a:moveTo>
                <a:cubicBezTo>
                  <a:pt x="152" y="150"/>
                  <a:pt x="150" y="152"/>
                  <a:pt x="148" y="152"/>
                </a:cubicBezTo>
                <a:cubicBezTo>
                  <a:pt x="145" y="152"/>
                  <a:pt x="143" y="150"/>
                  <a:pt x="143" y="148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3" y="10"/>
                  <a:pt x="145" y="9"/>
                  <a:pt x="148" y="9"/>
                </a:cubicBezTo>
                <a:cubicBezTo>
                  <a:pt x="150" y="9"/>
                  <a:pt x="152" y="10"/>
                  <a:pt x="152" y="13"/>
                </a:cubicBezTo>
                <a:lnTo>
                  <a:pt x="152" y="148"/>
                </a:lnTo>
                <a:close/>
                <a:moveTo>
                  <a:pt x="160" y="97"/>
                </a:moveTo>
                <a:cubicBezTo>
                  <a:pt x="160" y="63"/>
                  <a:pt x="160" y="63"/>
                  <a:pt x="160" y="63"/>
                </a:cubicBezTo>
                <a:cubicBezTo>
                  <a:pt x="170" y="63"/>
                  <a:pt x="177" y="71"/>
                  <a:pt x="177" y="80"/>
                </a:cubicBezTo>
                <a:cubicBezTo>
                  <a:pt x="177" y="90"/>
                  <a:pt x="170" y="97"/>
                  <a:pt x="160" y="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600"/>
            <a:endParaRPr lang="en-US" sz="16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Freeform 239"/>
          <p:cNvSpPr>
            <a:spLocks noEditPoints="1"/>
          </p:cNvSpPr>
          <p:nvPr/>
        </p:nvSpPr>
        <p:spPr bwMode="auto">
          <a:xfrm>
            <a:off x="9901771" y="2714512"/>
            <a:ext cx="404507" cy="445352"/>
          </a:xfrm>
          <a:custGeom>
            <a:avLst/>
            <a:gdLst>
              <a:gd name="T0" fmla="*/ 46 w 169"/>
              <a:gd name="T1" fmla="*/ 76 h 186"/>
              <a:gd name="T2" fmla="*/ 50 w 169"/>
              <a:gd name="T3" fmla="*/ 72 h 186"/>
              <a:gd name="T4" fmla="*/ 50 w 169"/>
              <a:gd name="T5" fmla="*/ 55 h 186"/>
              <a:gd name="T6" fmla="*/ 46 w 169"/>
              <a:gd name="T7" fmla="*/ 51 h 186"/>
              <a:gd name="T8" fmla="*/ 42 w 169"/>
              <a:gd name="T9" fmla="*/ 55 h 186"/>
              <a:gd name="T10" fmla="*/ 42 w 169"/>
              <a:gd name="T11" fmla="*/ 72 h 186"/>
              <a:gd name="T12" fmla="*/ 46 w 169"/>
              <a:gd name="T13" fmla="*/ 76 h 186"/>
              <a:gd name="T14" fmla="*/ 122 w 169"/>
              <a:gd name="T15" fmla="*/ 76 h 186"/>
              <a:gd name="T16" fmla="*/ 126 w 169"/>
              <a:gd name="T17" fmla="*/ 72 h 186"/>
              <a:gd name="T18" fmla="*/ 126 w 169"/>
              <a:gd name="T19" fmla="*/ 55 h 186"/>
              <a:gd name="T20" fmla="*/ 122 w 169"/>
              <a:gd name="T21" fmla="*/ 51 h 186"/>
              <a:gd name="T22" fmla="*/ 118 w 169"/>
              <a:gd name="T23" fmla="*/ 55 h 186"/>
              <a:gd name="T24" fmla="*/ 118 w 169"/>
              <a:gd name="T25" fmla="*/ 72 h 186"/>
              <a:gd name="T26" fmla="*/ 122 w 169"/>
              <a:gd name="T27" fmla="*/ 76 h 186"/>
              <a:gd name="T28" fmla="*/ 160 w 169"/>
              <a:gd name="T29" fmla="*/ 26 h 186"/>
              <a:gd name="T30" fmla="*/ 98 w 169"/>
              <a:gd name="T31" fmla="*/ 26 h 186"/>
              <a:gd name="T32" fmla="*/ 111 w 169"/>
              <a:gd name="T33" fmla="*/ 6 h 186"/>
              <a:gd name="T34" fmla="*/ 105 w 169"/>
              <a:gd name="T35" fmla="*/ 0 h 186"/>
              <a:gd name="T36" fmla="*/ 88 w 169"/>
              <a:gd name="T37" fmla="*/ 26 h 186"/>
              <a:gd name="T38" fmla="*/ 8 w 169"/>
              <a:gd name="T39" fmla="*/ 26 h 186"/>
              <a:gd name="T40" fmla="*/ 0 w 169"/>
              <a:gd name="T41" fmla="*/ 34 h 186"/>
              <a:gd name="T42" fmla="*/ 0 w 169"/>
              <a:gd name="T43" fmla="*/ 152 h 186"/>
              <a:gd name="T44" fmla="*/ 8 w 169"/>
              <a:gd name="T45" fmla="*/ 161 h 186"/>
              <a:gd name="T46" fmla="*/ 95 w 169"/>
              <a:gd name="T47" fmla="*/ 161 h 186"/>
              <a:gd name="T48" fmla="*/ 105 w 169"/>
              <a:gd name="T49" fmla="*/ 186 h 186"/>
              <a:gd name="T50" fmla="*/ 112 w 169"/>
              <a:gd name="T51" fmla="*/ 182 h 186"/>
              <a:gd name="T52" fmla="*/ 104 w 169"/>
              <a:gd name="T53" fmla="*/ 161 h 186"/>
              <a:gd name="T54" fmla="*/ 160 w 169"/>
              <a:gd name="T55" fmla="*/ 161 h 186"/>
              <a:gd name="T56" fmla="*/ 169 w 169"/>
              <a:gd name="T57" fmla="*/ 152 h 186"/>
              <a:gd name="T58" fmla="*/ 169 w 169"/>
              <a:gd name="T59" fmla="*/ 34 h 186"/>
              <a:gd name="T60" fmla="*/ 160 w 169"/>
              <a:gd name="T61" fmla="*/ 26 h 186"/>
              <a:gd name="T62" fmla="*/ 84 w 169"/>
              <a:gd name="T63" fmla="*/ 135 h 186"/>
              <a:gd name="T64" fmla="*/ 92 w 169"/>
              <a:gd name="T65" fmla="*/ 135 h 186"/>
              <a:gd name="T66" fmla="*/ 93 w 169"/>
              <a:gd name="T67" fmla="*/ 152 h 186"/>
              <a:gd name="T68" fmla="*/ 8 w 169"/>
              <a:gd name="T69" fmla="*/ 152 h 186"/>
              <a:gd name="T70" fmla="*/ 8 w 169"/>
              <a:gd name="T71" fmla="*/ 34 h 186"/>
              <a:gd name="T72" fmla="*/ 83 w 169"/>
              <a:gd name="T73" fmla="*/ 34 h 186"/>
              <a:gd name="T74" fmla="*/ 64 w 169"/>
              <a:gd name="T75" fmla="*/ 101 h 186"/>
              <a:gd name="T76" fmla="*/ 63 w 169"/>
              <a:gd name="T77" fmla="*/ 106 h 186"/>
              <a:gd name="T78" fmla="*/ 94 w 169"/>
              <a:gd name="T79" fmla="*/ 106 h 186"/>
              <a:gd name="T80" fmla="*/ 92 w 169"/>
              <a:gd name="T81" fmla="*/ 127 h 186"/>
              <a:gd name="T82" fmla="*/ 84 w 169"/>
              <a:gd name="T83" fmla="*/ 127 h 186"/>
              <a:gd name="T84" fmla="*/ 27 w 169"/>
              <a:gd name="T85" fmla="*/ 115 h 186"/>
              <a:gd name="T86" fmla="*/ 23 w 169"/>
              <a:gd name="T87" fmla="*/ 122 h 186"/>
              <a:gd name="T88" fmla="*/ 84 w 169"/>
              <a:gd name="T89" fmla="*/ 135 h 186"/>
              <a:gd name="T90" fmla="*/ 160 w 169"/>
              <a:gd name="T91" fmla="*/ 152 h 186"/>
              <a:gd name="T92" fmla="*/ 102 w 169"/>
              <a:gd name="T93" fmla="*/ 152 h 186"/>
              <a:gd name="T94" fmla="*/ 100 w 169"/>
              <a:gd name="T95" fmla="*/ 134 h 186"/>
              <a:gd name="T96" fmla="*/ 145 w 169"/>
              <a:gd name="T97" fmla="*/ 122 h 186"/>
              <a:gd name="T98" fmla="*/ 141 w 169"/>
              <a:gd name="T99" fmla="*/ 115 h 186"/>
              <a:gd name="T100" fmla="*/ 100 w 169"/>
              <a:gd name="T101" fmla="*/ 126 h 186"/>
              <a:gd name="T102" fmla="*/ 103 w 169"/>
              <a:gd name="T103" fmla="*/ 103 h 186"/>
              <a:gd name="T104" fmla="*/ 104 w 169"/>
              <a:gd name="T105" fmla="*/ 98 h 186"/>
              <a:gd name="T106" fmla="*/ 73 w 169"/>
              <a:gd name="T107" fmla="*/ 98 h 186"/>
              <a:gd name="T108" fmla="*/ 93 w 169"/>
              <a:gd name="T109" fmla="*/ 34 h 186"/>
              <a:gd name="T110" fmla="*/ 160 w 169"/>
              <a:gd name="T111" fmla="*/ 34 h 186"/>
              <a:gd name="T112" fmla="*/ 160 w 169"/>
              <a:gd name="T113" fmla="*/ 15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9" h="186">
                <a:moveTo>
                  <a:pt x="46" y="76"/>
                </a:moveTo>
                <a:cubicBezTo>
                  <a:pt x="49" y="76"/>
                  <a:pt x="50" y="75"/>
                  <a:pt x="50" y="72"/>
                </a:cubicBezTo>
                <a:cubicBezTo>
                  <a:pt x="50" y="55"/>
                  <a:pt x="50" y="55"/>
                  <a:pt x="50" y="55"/>
                </a:cubicBezTo>
                <a:cubicBezTo>
                  <a:pt x="50" y="53"/>
                  <a:pt x="49" y="51"/>
                  <a:pt x="46" y="51"/>
                </a:cubicBezTo>
                <a:cubicBezTo>
                  <a:pt x="44" y="51"/>
                  <a:pt x="42" y="53"/>
                  <a:pt x="42" y="55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5"/>
                  <a:pt x="44" y="76"/>
                  <a:pt x="46" y="76"/>
                </a:cubicBezTo>
                <a:close/>
                <a:moveTo>
                  <a:pt x="122" y="76"/>
                </a:moveTo>
                <a:cubicBezTo>
                  <a:pt x="125" y="76"/>
                  <a:pt x="126" y="75"/>
                  <a:pt x="126" y="72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3"/>
                  <a:pt x="125" y="51"/>
                  <a:pt x="122" y="51"/>
                </a:cubicBezTo>
                <a:cubicBezTo>
                  <a:pt x="120" y="51"/>
                  <a:pt x="118" y="53"/>
                  <a:pt x="118" y="55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5"/>
                  <a:pt x="120" y="76"/>
                  <a:pt x="122" y="76"/>
                </a:cubicBezTo>
                <a:close/>
                <a:moveTo>
                  <a:pt x="160" y="26"/>
                </a:moveTo>
                <a:cubicBezTo>
                  <a:pt x="98" y="26"/>
                  <a:pt x="98" y="26"/>
                  <a:pt x="98" y="26"/>
                </a:cubicBezTo>
                <a:cubicBezTo>
                  <a:pt x="105" y="13"/>
                  <a:pt x="111" y="6"/>
                  <a:pt x="111" y="6"/>
                </a:cubicBezTo>
                <a:cubicBezTo>
                  <a:pt x="105" y="0"/>
                  <a:pt x="105" y="0"/>
                  <a:pt x="105" y="0"/>
                </a:cubicBezTo>
                <a:cubicBezTo>
                  <a:pt x="104" y="1"/>
                  <a:pt x="96" y="10"/>
                  <a:pt x="8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4" y="26"/>
                  <a:pt x="0" y="30"/>
                  <a:pt x="0" y="3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7"/>
                  <a:pt x="4" y="161"/>
                  <a:pt x="8" y="161"/>
                </a:cubicBezTo>
                <a:cubicBezTo>
                  <a:pt x="95" y="161"/>
                  <a:pt x="95" y="161"/>
                  <a:pt x="95" y="161"/>
                </a:cubicBezTo>
                <a:cubicBezTo>
                  <a:pt x="97" y="169"/>
                  <a:pt x="100" y="178"/>
                  <a:pt x="105" y="186"/>
                </a:cubicBezTo>
                <a:cubicBezTo>
                  <a:pt x="112" y="182"/>
                  <a:pt x="112" y="182"/>
                  <a:pt x="112" y="182"/>
                </a:cubicBezTo>
                <a:cubicBezTo>
                  <a:pt x="108" y="175"/>
                  <a:pt x="105" y="168"/>
                  <a:pt x="104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5" y="161"/>
                  <a:pt x="169" y="157"/>
                  <a:pt x="169" y="152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30"/>
                  <a:pt x="165" y="26"/>
                  <a:pt x="160" y="26"/>
                </a:cubicBezTo>
                <a:close/>
                <a:moveTo>
                  <a:pt x="84" y="135"/>
                </a:moveTo>
                <a:cubicBezTo>
                  <a:pt x="87" y="135"/>
                  <a:pt x="89" y="135"/>
                  <a:pt x="92" y="135"/>
                </a:cubicBezTo>
                <a:cubicBezTo>
                  <a:pt x="92" y="141"/>
                  <a:pt x="92" y="146"/>
                  <a:pt x="93" y="152"/>
                </a:cubicBezTo>
                <a:cubicBezTo>
                  <a:pt x="8" y="152"/>
                  <a:pt x="8" y="152"/>
                  <a:pt x="8" y="152"/>
                </a:cubicBezTo>
                <a:cubicBezTo>
                  <a:pt x="8" y="34"/>
                  <a:pt x="8" y="34"/>
                  <a:pt x="8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75" y="51"/>
                  <a:pt x="66" y="74"/>
                  <a:pt x="64" y="101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3" y="111"/>
                  <a:pt x="92" y="118"/>
                  <a:pt x="92" y="127"/>
                </a:cubicBezTo>
                <a:cubicBezTo>
                  <a:pt x="89" y="127"/>
                  <a:pt x="87" y="127"/>
                  <a:pt x="84" y="127"/>
                </a:cubicBezTo>
                <a:cubicBezTo>
                  <a:pt x="52" y="127"/>
                  <a:pt x="27" y="115"/>
                  <a:pt x="27" y="115"/>
                </a:cubicBezTo>
                <a:cubicBezTo>
                  <a:pt x="23" y="122"/>
                  <a:pt x="23" y="122"/>
                  <a:pt x="23" y="122"/>
                </a:cubicBezTo>
                <a:cubicBezTo>
                  <a:pt x="24" y="123"/>
                  <a:pt x="50" y="135"/>
                  <a:pt x="84" y="135"/>
                </a:cubicBezTo>
                <a:close/>
                <a:moveTo>
                  <a:pt x="160" y="152"/>
                </a:moveTo>
                <a:cubicBezTo>
                  <a:pt x="102" y="152"/>
                  <a:pt x="102" y="152"/>
                  <a:pt x="102" y="152"/>
                </a:cubicBezTo>
                <a:cubicBezTo>
                  <a:pt x="101" y="146"/>
                  <a:pt x="100" y="140"/>
                  <a:pt x="100" y="134"/>
                </a:cubicBezTo>
                <a:cubicBezTo>
                  <a:pt x="126" y="131"/>
                  <a:pt x="144" y="123"/>
                  <a:pt x="145" y="122"/>
                </a:cubicBezTo>
                <a:cubicBezTo>
                  <a:pt x="141" y="115"/>
                  <a:pt x="141" y="115"/>
                  <a:pt x="141" y="115"/>
                </a:cubicBezTo>
                <a:cubicBezTo>
                  <a:pt x="141" y="115"/>
                  <a:pt x="124" y="123"/>
                  <a:pt x="100" y="126"/>
                </a:cubicBezTo>
                <a:cubicBezTo>
                  <a:pt x="101" y="112"/>
                  <a:pt x="103" y="103"/>
                  <a:pt x="103" y="103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73" y="98"/>
                  <a:pt x="73" y="98"/>
                  <a:pt x="73" y="98"/>
                </a:cubicBezTo>
                <a:cubicBezTo>
                  <a:pt x="76" y="72"/>
                  <a:pt x="85" y="50"/>
                  <a:pt x="93" y="34"/>
                </a:cubicBezTo>
                <a:cubicBezTo>
                  <a:pt x="160" y="34"/>
                  <a:pt x="160" y="34"/>
                  <a:pt x="160" y="34"/>
                </a:cubicBezTo>
                <a:lnTo>
                  <a:pt x="160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609600"/>
            <a:endParaRPr lang="en-US" sz="16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TextBox 77"/>
          <p:cNvSpPr txBox="1"/>
          <p:nvPr/>
        </p:nvSpPr>
        <p:spPr>
          <a:xfrm>
            <a:off x="1198620" y="4825345"/>
            <a:ext cx="178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4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</a:t>
            </a:r>
            <a:endParaRPr lang="en-US" sz="14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0" name="Rectangle 78"/>
          <p:cNvSpPr/>
          <p:nvPr/>
        </p:nvSpPr>
        <p:spPr>
          <a:xfrm>
            <a:off x="980796" y="4364974"/>
            <a:ext cx="221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2015 </a:t>
            </a:r>
            <a:r>
              <a:rPr lang="zh-CN" altLang="en-US" b="1" dirty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endParaRPr lang="en-US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Rectangle 80"/>
          <p:cNvSpPr/>
          <p:nvPr/>
        </p:nvSpPr>
        <p:spPr>
          <a:xfrm>
            <a:off x="2984807" y="4364974"/>
            <a:ext cx="221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2016 </a:t>
            </a:r>
            <a:r>
              <a:rPr lang="zh-CN" altLang="en-US" b="1" dirty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endParaRPr lang="en-US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Rectangle 82"/>
          <p:cNvSpPr/>
          <p:nvPr/>
        </p:nvSpPr>
        <p:spPr>
          <a:xfrm>
            <a:off x="4988816" y="4364974"/>
            <a:ext cx="221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2017 </a:t>
            </a:r>
            <a:r>
              <a:rPr lang="zh-CN" altLang="en-US" b="1" dirty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endParaRPr lang="en-US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Rectangle 84"/>
          <p:cNvSpPr/>
          <p:nvPr/>
        </p:nvSpPr>
        <p:spPr>
          <a:xfrm>
            <a:off x="6985352" y="4364974"/>
            <a:ext cx="221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2018 </a:t>
            </a:r>
            <a:r>
              <a:rPr lang="zh-CN" altLang="en-US" b="1" dirty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endParaRPr lang="en-US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Rectangle 86"/>
          <p:cNvSpPr/>
          <p:nvPr/>
        </p:nvSpPr>
        <p:spPr>
          <a:xfrm>
            <a:off x="8989360" y="4364974"/>
            <a:ext cx="221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en-US" altLang="zh-CN" b="1" dirty="0">
                <a:solidFill>
                  <a:prstClr val="black"/>
                </a:solidFill>
                <a:cs typeface="+mn-ea"/>
                <a:sym typeface="+mn-lt"/>
              </a:rPr>
              <a:t>2019 </a:t>
            </a:r>
            <a:r>
              <a:rPr lang="zh-CN" altLang="en-US" b="1" dirty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endParaRPr lang="en-US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TextBox 87"/>
          <p:cNvSpPr txBox="1"/>
          <p:nvPr/>
        </p:nvSpPr>
        <p:spPr>
          <a:xfrm>
            <a:off x="3202636" y="4825345"/>
            <a:ext cx="178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4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</a:t>
            </a:r>
            <a:endParaRPr lang="en-US" sz="14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6" name="TextBox 88"/>
          <p:cNvSpPr txBox="1"/>
          <p:nvPr/>
        </p:nvSpPr>
        <p:spPr>
          <a:xfrm>
            <a:off x="5206647" y="4815285"/>
            <a:ext cx="178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4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</a:t>
            </a:r>
            <a:endParaRPr lang="en-US" sz="14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7" name="TextBox 89"/>
          <p:cNvSpPr txBox="1"/>
          <p:nvPr/>
        </p:nvSpPr>
        <p:spPr>
          <a:xfrm>
            <a:off x="7195697" y="4817829"/>
            <a:ext cx="178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4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</a:t>
            </a:r>
            <a:endParaRPr lang="en-US" sz="14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8" name="TextBox 90"/>
          <p:cNvSpPr txBox="1"/>
          <p:nvPr/>
        </p:nvSpPr>
        <p:spPr>
          <a:xfrm>
            <a:off x="9184748" y="4815285"/>
            <a:ext cx="178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en-US" sz="14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Sugar plum gummi bears. Apple pie yummy cake with</a:t>
            </a:r>
            <a:endParaRPr lang="en-US" sz="14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55857" y="169783"/>
            <a:ext cx="8128000" cy="474780"/>
          </a:xfrm>
        </p:spPr>
        <p:txBody>
          <a:bodyPr/>
          <a:lstStyle/>
          <a:p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b="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0" name="Diagram 29"/>
          <p:cNvGraphicFramePr/>
          <p:nvPr/>
        </p:nvGraphicFramePr>
        <p:xfrm>
          <a:off x="597057" y="1308100"/>
          <a:ext cx="10989235" cy="509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8B33A38A-1F26-47E0-AA70-67F965300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graphicEl>
                                              <a:dgm id="{8B33A38A-1F26-47E0-AA70-67F9653006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AE00A12C-A488-48B5-8196-9F09781820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graphicEl>
                                              <a:dgm id="{AE00A12C-A488-48B5-8196-9F09781820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130075C-DAED-4D1D-AB37-763F1A262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graphicEl>
                                              <a:dgm id="{7130075C-DAED-4D1D-AB37-763F1A262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0690B07-0F0A-4711-8D4B-3B5F7D4E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graphicEl>
                                              <a:dgm id="{B0690B07-0F0A-4711-8D4B-3B5F7D4E2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A20B5860-8224-4097-904D-B73672C9F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graphicEl>
                                              <a:dgm id="{A20B5860-8224-4097-904D-B73672C9F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2D9CF60-53A5-44B9-9097-60904E7CE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graphicEl>
                                              <a:dgm id="{32D9CF60-53A5-44B9-9097-60904E7CE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FB716FB-D28B-4017-9E73-424A704CD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graphicEl>
                                              <a:dgm id="{3FB716FB-D28B-4017-9E73-424A704CD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03B67CC5-9C39-4C8D-A9D8-8C98AF000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>
                                            <p:graphicEl>
                                              <a:dgm id="{03B67CC5-9C39-4C8D-A9D8-8C98AF000A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972AA22-F389-426E-BCC4-61B96D352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graphicEl>
                                              <a:dgm id="{B972AA22-F389-426E-BCC4-61B96D352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315696B-E67E-4326-84EE-0B88C941E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>
                                            <p:graphicEl>
                                              <a:dgm id="{7315696B-E67E-4326-84EE-0B88C941E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6453A6B-22FD-418A-8FD3-18A93CD10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graphicEl>
                                              <a:dgm id="{F6453A6B-22FD-418A-8FD3-18A93CD10E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1769E163-52DB-45FC-859A-8E549DC89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graphicEl>
                                              <a:dgm id="{1769E163-52DB-45FC-859A-8E549DC89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1B22D62F-62E9-4CE4-826B-10FD5511BE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graphicEl>
                                              <a:dgm id="{1B22D62F-62E9-4CE4-826B-10FD5511BE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084C1BCE-8DE3-4CD1-8840-4FB781042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graphicEl>
                                              <a:dgm id="{084C1BCE-8DE3-4CD1-8840-4FB781042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13427" y="174002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0" name="Group 18"/>
          <p:cNvGrpSpPr/>
          <p:nvPr/>
        </p:nvGrpSpPr>
        <p:grpSpPr bwMode="auto">
          <a:xfrm>
            <a:off x="409574" y="1550194"/>
            <a:ext cx="2105025" cy="1420114"/>
            <a:chOff x="13667389" y="2901411"/>
            <a:chExt cx="3608336" cy="2840463"/>
          </a:xfrm>
        </p:grpSpPr>
        <p:sp>
          <p:nvSpPr>
            <p:cNvPr id="81" name="Rectangle 86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Lorem ipsum dolor sit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amet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consectetur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adipiscing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elit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sed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do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eiusmod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tempor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minim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veniam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,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quis</a:t>
              </a:r>
              <a:r>
                <a:rPr lang="en-US" altLang="en-US" sz="1000" dirty="0">
                  <a:solidFill>
                    <a:srgbClr val="8C8E91"/>
                  </a:solidFill>
                  <a:cs typeface="+mn-ea"/>
                  <a:sym typeface="+mn-lt"/>
                </a:rPr>
                <a:t> </a:t>
              </a:r>
              <a:r>
                <a:rPr lang="en-US" altLang="en-US" sz="1000" dirty="0" err="1">
                  <a:solidFill>
                    <a:srgbClr val="8C8E91"/>
                  </a:solidFill>
                  <a:cs typeface="+mn-ea"/>
                  <a:sym typeface="+mn-lt"/>
                </a:rPr>
                <a:t>nostrud</a:t>
              </a:r>
              <a:endParaRPr lang="en-US" altLang="en-US" sz="1000" dirty="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TextBox 46"/>
            <p:cNvSpPr txBox="1">
              <a:spLocks noChangeArrowheads="1"/>
            </p:cNvSpPr>
            <p:nvPr/>
          </p:nvSpPr>
          <p:spPr bwMode="auto">
            <a:xfrm>
              <a:off x="14689868" y="2901411"/>
              <a:ext cx="1848408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2015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Group 20"/>
          <p:cNvGrpSpPr/>
          <p:nvPr/>
        </p:nvGrpSpPr>
        <p:grpSpPr bwMode="auto">
          <a:xfrm>
            <a:off x="1948656" y="4738006"/>
            <a:ext cx="2105025" cy="1420103"/>
            <a:chOff x="4228034" y="10087159"/>
            <a:chExt cx="3608336" cy="2840485"/>
          </a:xfrm>
        </p:grpSpPr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228036" y="11511733"/>
              <a:ext cx="3608334" cy="141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86" name="Text Box 27"/>
            <p:cNvSpPr txBox="1"/>
            <p:nvPr/>
          </p:nvSpPr>
          <p:spPr bwMode="auto">
            <a:xfrm>
              <a:off x="4228034" y="10871242"/>
              <a:ext cx="3608336" cy="59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TextBox 46"/>
            <p:cNvSpPr txBox="1">
              <a:spLocks noChangeArrowheads="1"/>
            </p:cNvSpPr>
            <p:nvPr/>
          </p:nvSpPr>
          <p:spPr bwMode="auto">
            <a:xfrm>
              <a:off x="5250515" y="10087159"/>
              <a:ext cx="1653839" cy="73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2016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8" name="Group 100"/>
          <p:cNvGrpSpPr/>
          <p:nvPr/>
        </p:nvGrpSpPr>
        <p:grpSpPr bwMode="auto">
          <a:xfrm>
            <a:off x="3487737" y="1550194"/>
            <a:ext cx="2105025" cy="1420114"/>
            <a:chOff x="13667389" y="2901411"/>
            <a:chExt cx="3608336" cy="2840463"/>
          </a:xfrm>
        </p:grpSpPr>
        <p:sp>
          <p:nvSpPr>
            <p:cNvPr id="89" name="Rectangle 101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90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TextBox 46"/>
            <p:cNvSpPr txBox="1">
              <a:spLocks noChangeArrowheads="1"/>
            </p:cNvSpPr>
            <p:nvPr/>
          </p:nvSpPr>
          <p:spPr bwMode="auto">
            <a:xfrm>
              <a:off x="14689870" y="2901411"/>
              <a:ext cx="1659283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2017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Group 21"/>
          <p:cNvGrpSpPr/>
          <p:nvPr/>
        </p:nvGrpSpPr>
        <p:grpSpPr bwMode="auto">
          <a:xfrm>
            <a:off x="5027612" y="4738006"/>
            <a:ext cx="2105025" cy="1420103"/>
            <a:chOff x="10384724" y="10087159"/>
            <a:chExt cx="3608336" cy="2840485"/>
          </a:xfrm>
        </p:grpSpPr>
        <p:sp>
          <p:nvSpPr>
            <p:cNvPr id="93" name="Rectangle 110"/>
            <p:cNvSpPr>
              <a:spLocks noChangeArrowheads="1"/>
            </p:cNvSpPr>
            <p:nvPr/>
          </p:nvSpPr>
          <p:spPr bwMode="auto">
            <a:xfrm>
              <a:off x="10384726" y="11511733"/>
              <a:ext cx="3608334" cy="141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94" name="Text Box 27"/>
            <p:cNvSpPr txBox="1"/>
            <p:nvPr/>
          </p:nvSpPr>
          <p:spPr bwMode="auto">
            <a:xfrm>
              <a:off x="10384724" y="10871242"/>
              <a:ext cx="3608336" cy="59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TextBox 46"/>
            <p:cNvSpPr txBox="1">
              <a:spLocks noChangeArrowheads="1"/>
            </p:cNvSpPr>
            <p:nvPr/>
          </p:nvSpPr>
          <p:spPr bwMode="auto">
            <a:xfrm>
              <a:off x="11407205" y="10087159"/>
              <a:ext cx="1653839" cy="73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2018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6" name="Group 114"/>
          <p:cNvGrpSpPr/>
          <p:nvPr/>
        </p:nvGrpSpPr>
        <p:grpSpPr bwMode="auto">
          <a:xfrm>
            <a:off x="6566693" y="1550194"/>
            <a:ext cx="2105025" cy="1420114"/>
            <a:chOff x="13667389" y="2901411"/>
            <a:chExt cx="3608336" cy="2840463"/>
          </a:xfrm>
        </p:grpSpPr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98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TextBox 46"/>
            <p:cNvSpPr txBox="1">
              <a:spLocks noChangeArrowheads="1"/>
            </p:cNvSpPr>
            <p:nvPr/>
          </p:nvSpPr>
          <p:spPr bwMode="auto">
            <a:xfrm>
              <a:off x="14689870" y="2901411"/>
              <a:ext cx="1659283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2019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0" name="Group 22"/>
          <p:cNvGrpSpPr/>
          <p:nvPr/>
        </p:nvGrpSpPr>
        <p:grpSpPr bwMode="auto">
          <a:xfrm>
            <a:off x="8105774" y="4738006"/>
            <a:ext cx="2105025" cy="1420103"/>
            <a:chOff x="16541416" y="10087159"/>
            <a:chExt cx="3608336" cy="2840485"/>
          </a:xfrm>
        </p:grpSpPr>
        <p:sp>
          <p:nvSpPr>
            <p:cNvPr id="101" name="Rectangle 124"/>
            <p:cNvSpPr>
              <a:spLocks noChangeArrowheads="1"/>
            </p:cNvSpPr>
            <p:nvPr/>
          </p:nvSpPr>
          <p:spPr bwMode="auto">
            <a:xfrm>
              <a:off x="16541418" y="11511733"/>
              <a:ext cx="3608334" cy="141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102" name="Text Box 27"/>
            <p:cNvSpPr txBox="1"/>
            <p:nvPr/>
          </p:nvSpPr>
          <p:spPr bwMode="auto">
            <a:xfrm>
              <a:off x="16541416" y="10871242"/>
              <a:ext cx="3608336" cy="595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TextBox 46"/>
            <p:cNvSpPr txBox="1">
              <a:spLocks noChangeArrowheads="1"/>
            </p:cNvSpPr>
            <p:nvPr/>
          </p:nvSpPr>
          <p:spPr bwMode="auto">
            <a:xfrm>
              <a:off x="17563895" y="10087159"/>
              <a:ext cx="1848409" cy="738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2020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4" name="Group 128"/>
          <p:cNvGrpSpPr/>
          <p:nvPr/>
        </p:nvGrpSpPr>
        <p:grpSpPr bwMode="auto">
          <a:xfrm>
            <a:off x="9644856" y="1550194"/>
            <a:ext cx="2105025" cy="1420114"/>
            <a:chOff x="13667389" y="2901411"/>
            <a:chExt cx="3608336" cy="2840463"/>
          </a:xfrm>
        </p:grpSpPr>
        <p:sp>
          <p:nvSpPr>
            <p:cNvPr id="105" name="Rectangle 129"/>
            <p:cNvSpPr>
              <a:spLocks noChangeArrowheads="1"/>
            </p:cNvSpPr>
            <p:nvPr/>
          </p:nvSpPr>
          <p:spPr bwMode="auto">
            <a:xfrm>
              <a:off x="13667391" y="4325985"/>
              <a:ext cx="3608334" cy="141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8C8E91"/>
                  </a:solidFill>
                  <a:cs typeface="+mn-ea"/>
                  <a:sym typeface="+mn-lt"/>
                </a:rPr>
                <a:t>Lorem ipsum dolor sit amet, consectetur adipiscing elit, sed do eiusmod tempor minim veniam, quis nostrud</a:t>
              </a:r>
              <a:endParaRPr lang="en-US" altLang="en-US" sz="1000">
                <a:solidFill>
                  <a:srgbClr val="8C8E91"/>
                </a:solidFill>
                <a:cs typeface="+mn-ea"/>
                <a:sym typeface="+mn-lt"/>
              </a:endParaRPr>
            </a:p>
          </p:txBody>
        </p:sp>
        <p:sp>
          <p:nvSpPr>
            <p:cNvPr id="106" name="Text Box 27"/>
            <p:cNvSpPr txBox="1"/>
            <p:nvPr/>
          </p:nvSpPr>
          <p:spPr bwMode="auto">
            <a:xfrm>
              <a:off x="13667389" y="3685702"/>
              <a:ext cx="3608336" cy="595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0">
                  <a:latin typeface="+mn-lt"/>
                  <a:ea typeface="+mn-ea"/>
                  <a:cs typeface="+mn-ea"/>
                  <a:sym typeface="+mn-lt"/>
                </a:rPr>
                <a:t>Subtitle inform</a:t>
              </a:r>
              <a:endParaRPr lang="en-US" altLang="en-US" sz="1600" b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TextBox 46"/>
            <p:cNvSpPr txBox="1">
              <a:spLocks noChangeArrowheads="1"/>
            </p:cNvSpPr>
            <p:nvPr/>
          </p:nvSpPr>
          <p:spPr bwMode="auto">
            <a:xfrm>
              <a:off x="14689870" y="2901411"/>
              <a:ext cx="1674248" cy="7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2021</a:t>
              </a:r>
              <a:r>
                <a:rPr lang="zh-CN" altLang="en-US" sz="1800" b="0" dirty="0">
                  <a:solidFill>
                    <a:srgbClr val="252D30"/>
                  </a:solidFill>
                  <a:latin typeface="+mn-lt"/>
                  <a:ea typeface="+mn-ea"/>
                  <a:cs typeface="+mn-ea"/>
                  <a:sym typeface="+mn-lt"/>
                </a:rPr>
                <a:t>年</a:t>
              </a:r>
              <a:endParaRPr lang="en-US" altLang="en-US" sz="1800" b="0" dirty="0">
                <a:solidFill>
                  <a:srgbClr val="252D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934244" y="3263107"/>
            <a:ext cx="10284619" cy="1164431"/>
            <a:chOff x="959644" y="2882107"/>
            <a:chExt cx="10284619" cy="1164431"/>
          </a:xfrm>
        </p:grpSpPr>
        <p:grpSp>
          <p:nvGrpSpPr>
            <p:cNvPr id="109" name="Group 12"/>
            <p:cNvGrpSpPr/>
            <p:nvPr/>
          </p:nvGrpSpPr>
          <p:grpSpPr bwMode="auto">
            <a:xfrm>
              <a:off x="7127875" y="2882107"/>
              <a:ext cx="1033463" cy="1164431"/>
              <a:chOff x="14162976" y="6632233"/>
              <a:chExt cx="2066564" cy="2328353"/>
            </a:xfrm>
          </p:grpSpPr>
          <p:sp>
            <p:nvSpPr>
              <p:cNvPr id="140" name="Shape"/>
              <p:cNvSpPr/>
              <p:nvPr/>
            </p:nvSpPr>
            <p:spPr bwMode="auto">
              <a:xfrm>
                <a:off x="14162976" y="6632233"/>
                <a:ext cx="2066564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Shape"/>
              <p:cNvSpPr/>
              <p:nvPr/>
            </p:nvSpPr>
            <p:spPr bwMode="auto">
              <a:xfrm>
                <a:off x="14740725" y="7354387"/>
                <a:ext cx="1488815" cy="1510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extrusionOk="0">
                    <a:moveTo>
                      <a:pt x="21576" y="8259"/>
                    </a:moveTo>
                    <a:lnTo>
                      <a:pt x="13191" y="0"/>
                    </a:lnTo>
                    <a:lnTo>
                      <a:pt x="110" y="16"/>
                    </a:lnTo>
                    <a:lnTo>
                      <a:pt x="135" y="3275"/>
                    </a:lnTo>
                    <a:lnTo>
                      <a:pt x="0" y="3310"/>
                    </a:lnTo>
                    <a:lnTo>
                      <a:pt x="47" y="12200"/>
                    </a:lnTo>
                    <a:lnTo>
                      <a:pt x="9678" y="21600"/>
                    </a:lnTo>
                    <a:lnTo>
                      <a:pt x="20084" y="15665"/>
                    </a:lnTo>
                    <a:cubicBezTo>
                      <a:pt x="20621" y="15360"/>
                      <a:pt x="21048" y="14898"/>
                      <a:pt x="21306" y="14344"/>
                    </a:cubicBezTo>
                    <a:cubicBezTo>
                      <a:pt x="21509" y="13909"/>
                      <a:pt x="21600" y="13433"/>
                      <a:pt x="21572" y="12956"/>
                    </a:cubicBezTo>
                    <a:lnTo>
                      <a:pt x="21576" y="825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Shape"/>
              <p:cNvSpPr/>
              <p:nvPr/>
            </p:nvSpPr>
            <p:spPr bwMode="auto">
              <a:xfrm>
                <a:off x="14723266" y="7349626"/>
                <a:ext cx="944397" cy="8824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4" y="0"/>
                    </a:moveTo>
                    <a:lnTo>
                      <a:pt x="334" y="5438"/>
                    </a:lnTo>
                    <a:lnTo>
                      <a:pt x="0" y="5438"/>
                    </a:lnTo>
                    <a:lnTo>
                      <a:pt x="9" y="18906"/>
                    </a:lnTo>
                    <a:cubicBezTo>
                      <a:pt x="9" y="19296"/>
                      <a:pt x="9" y="19589"/>
                      <a:pt x="25" y="19836"/>
                    </a:cubicBezTo>
                    <a:cubicBezTo>
                      <a:pt x="40" y="20084"/>
                      <a:pt x="71" y="20285"/>
                      <a:pt x="132" y="20492"/>
                    </a:cubicBezTo>
                    <a:cubicBezTo>
                      <a:pt x="209" y="20719"/>
                      <a:pt x="331" y="20922"/>
                      <a:pt x="487" y="21089"/>
                    </a:cubicBezTo>
                    <a:cubicBezTo>
                      <a:pt x="644" y="21256"/>
                      <a:pt x="833" y="21386"/>
                      <a:pt x="1045" y="21469"/>
                    </a:cubicBezTo>
                    <a:cubicBezTo>
                      <a:pt x="1239" y="21535"/>
                      <a:pt x="1427" y="21567"/>
                      <a:pt x="1656" y="21584"/>
                    </a:cubicBezTo>
                    <a:cubicBezTo>
                      <a:pt x="1886" y="21600"/>
                      <a:pt x="2157" y="21600"/>
                      <a:pt x="2516" y="21600"/>
                    </a:cubicBezTo>
                    <a:lnTo>
                      <a:pt x="19073" y="21600"/>
                    </a:lnTo>
                    <a:cubicBezTo>
                      <a:pt x="19438" y="21600"/>
                      <a:pt x="19712" y="21600"/>
                      <a:pt x="19943" y="21584"/>
                    </a:cubicBezTo>
                    <a:cubicBezTo>
                      <a:pt x="20174" y="21567"/>
                      <a:pt x="20362" y="21535"/>
                      <a:pt x="20556" y="21469"/>
                    </a:cubicBezTo>
                    <a:cubicBezTo>
                      <a:pt x="20768" y="21386"/>
                      <a:pt x="20957" y="21256"/>
                      <a:pt x="21113" y="21089"/>
                    </a:cubicBezTo>
                    <a:cubicBezTo>
                      <a:pt x="21269" y="20922"/>
                      <a:pt x="21391" y="20719"/>
                      <a:pt x="21468" y="20492"/>
                    </a:cubicBezTo>
                    <a:cubicBezTo>
                      <a:pt x="21529" y="20285"/>
                      <a:pt x="21560" y="20084"/>
                      <a:pt x="21576" y="19838"/>
                    </a:cubicBezTo>
                    <a:cubicBezTo>
                      <a:pt x="21591" y="19592"/>
                      <a:pt x="21591" y="19302"/>
                      <a:pt x="21591" y="18918"/>
                    </a:cubicBezTo>
                    <a:lnTo>
                      <a:pt x="21600" y="5438"/>
                    </a:lnTo>
                    <a:lnTo>
                      <a:pt x="21266" y="5438"/>
                    </a:lnTo>
                    <a:lnTo>
                      <a:pt x="21266" y="0"/>
                    </a:lnTo>
                    <a:lnTo>
                      <a:pt x="334" y="0"/>
                    </a:lnTo>
                    <a:close/>
                    <a:moveTo>
                      <a:pt x="1017" y="768"/>
                    </a:moveTo>
                    <a:lnTo>
                      <a:pt x="1253" y="768"/>
                    </a:lnTo>
                    <a:lnTo>
                      <a:pt x="3126" y="2742"/>
                    </a:lnTo>
                    <a:lnTo>
                      <a:pt x="1270" y="5438"/>
                    </a:lnTo>
                    <a:lnTo>
                      <a:pt x="1017" y="5438"/>
                    </a:lnTo>
                    <a:lnTo>
                      <a:pt x="1017" y="768"/>
                    </a:lnTo>
                    <a:close/>
                    <a:moveTo>
                      <a:pt x="2255" y="768"/>
                    </a:moveTo>
                    <a:lnTo>
                      <a:pt x="19337" y="768"/>
                    </a:lnTo>
                    <a:lnTo>
                      <a:pt x="17721" y="2461"/>
                    </a:lnTo>
                    <a:cubicBezTo>
                      <a:pt x="17693" y="2495"/>
                      <a:pt x="17670" y="2533"/>
                      <a:pt x="17655" y="2575"/>
                    </a:cubicBezTo>
                    <a:cubicBezTo>
                      <a:pt x="17638" y="2622"/>
                      <a:pt x="17630" y="2672"/>
                      <a:pt x="17631" y="2722"/>
                    </a:cubicBezTo>
                    <a:lnTo>
                      <a:pt x="17631" y="5438"/>
                    </a:lnTo>
                    <a:lnTo>
                      <a:pt x="3961" y="5438"/>
                    </a:lnTo>
                    <a:lnTo>
                      <a:pt x="3961" y="2722"/>
                    </a:lnTo>
                    <a:cubicBezTo>
                      <a:pt x="3961" y="2671"/>
                      <a:pt x="3953" y="2622"/>
                      <a:pt x="3936" y="2575"/>
                    </a:cubicBezTo>
                    <a:cubicBezTo>
                      <a:pt x="3920" y="2533"/>
                      <a:pt x="3897" y="2495"/>
                      <a:pt x="3869" y="2461"/>
                    </a:cubicBezTo>
                    <a:lnTo>
                      <a:pt x="2255" y="768"/>
                    </a:lnTo>
                    <a:close/>
                    <a:moveTo>
                      <a:pt x="20338" y="768"/>
                    </a:moveTo>
                    <a:lnTo>
                      <a:pt x="20584" y="768"/>
                    </a:lnTo>
                    <a:lnTo>
                      <a:pt x="20584" y="5438"/>
                    </a:lnTo>
                    <a:lnTo>
                      <a:pt x="20322" y="5438"/>
                    </a:lnTo>
                    <a:lnTo>
                      <a:pt x="18464" y="2742"/>
                    </a:lnTo>
                    <a:lnTo>
                      <a:pt x="20338" y="768"/>
                    </a:lnTo>
                    <a:close/>
                    <a:moveTo>
                      <a:pt x="3270" y="3800"/>
                    </a:moveTo>
                    <a:lnTo>
                      <a:pt x="3264" y="5438"/>
                    </a:lnTo>
                    <a:lnTo>
                      <a:pt x="2108" y="5438"/>
                    </a:lnTo>
                    <a:lnTo>
                      <a:pt x="3270" y="3800"/>
                    </a:lnTo>
                    <a:close/>
                    <a:moveTo>
                      <a:pt x="18322" y="3800"/>
                    </a:moveTo>
                    <a:lnTo>
                      <a:pt x="19483" y="5438"/>
                    </a:lnTo>
                    <a:lnTo>
                      <a:pt x="18327" y="5438"/>
                    </a:lnTo>
                    <a:lnTo>
                      <a:pt x="18322" y="3800"/>
                    </a:lnTo>
                    <a:close/>
                    <a:moveTo>
                      <a:pt x="714" y="6185"/>
                    </a:moveTo>
                    <a:lnTo>
                      <a:pt x="20886" y="6185"/>
                    </a:lnTo>
                    <a:lnTo>
                      <a:pt x="20886" y="19293"/>
                    </a:lnTo>
                    <a:cubicBezTo>
                      <a:pt x="20886" y="19517"/>
                      <a:pt x="20886" y="19686"/>
                      <a:pt x="20877" y="19829"/>
                    </a:cubicBezTo>
                    <a:cubicBezTo>
                      <a:pt x="20868" y="19973"/>
                      <a:pt x="20850" y="20090"/>
                      <a:pt x="20814" y="20211"/>
                    </a:cubicBezTo>
                    <a:cubicBezTo>
                      <a:pt x="20769" y="20343"/>
                      <a:pt x="20698" y="20462"/>
                      <a:pt x="20607" y="20559"/>
                    </a:cubicBezTo>
                    <a:cubicBezTo>
                      <a:pt x="20516" y="20656"/>
                      <a:pt x="20406" y="20732"/>
                      <a:pt x="20282" y="20780"/>
                    </a:cubicBezTo>
                    <a:cubicBezTo>
                      <a:pt x="20169" y="20819"/>
                      <a:pt x="20059" y="20838"/>
                      <a:pt x="19925" y="20847"/>
                    </a:cubicBezTo>
                    <a:cubicBezTo>
                      <a:pt x="19790" y="20857"/>
                      <a:pt x="19631" y="20857"/>
                      <a:pt x="19418" y="20857"/>
                    </a:cubicBezTo>
                    <a:lnTo>
                      <a:pt x="2176" y="20857"/>
                    </a:lnTo>
                    <a:cubicBezTo>
                      <a:pt x="1967" y="20857"/>
                      <a:pt x="1809" y="20857"/>
                      <a:pt x="1675" y="20847"/>
                    </a:cubicBezTo>
                    <a:cubicBezTo>
                      <a:pt x="1541" y="20838"/>
                      <a:pt x="1431" y="20819"/>
                      <a:pt x="1318" y="20780"/>
                    </a:cubicBezTo>
                    <a:cubicBezTo>
                      <a:pt x="1194" y="20732"/>
                      <a:pt x="1084" y="20656"/>
                      <a:pt x="993" y="20559"/>
                    </a:cubicBezTo>
                    <a:cubicBezTo>
                      <a:pt x="902" y="20462"/>
                      <a:pt x="831" y="20343"/>
                      <a:pt x="786" y="20211"/>
                    </a:cubicBezTo>
                    <a:cubicBezTo>
                      <a:pt x="750" y="20090"/>
                      <a:pt x="732" y="19973"/>
                      <a:pt x="723" y="19829"/>
                    </a:cubicBezTo>
                    <a:cubicBezTo>
                      <a:pt x="714" y="19685"/>
                      <a:pt x="714" y="19514"/>
                      <a:pt x="714" y="19286"/>
                    </a:cubicBezTo>
                    <a:lnTo>
                      <a:pt x="714" y="6185"/>
                    </a:lnTo>
                    <a:close/>
                    <a:moveTo>
                      <a:pt x="6436" y="7345"/>
                    </a:moveTo>
                    <a:cubicBezTo>
                      <a:pt x="6070" y="7345"/>
                      <a:pt x="5704" y="7494"/>
                      <a:pt x="5424" y="7793"/>
                    </a:cubicBezTo>
                    <a:cubicBezTo>
                      <a:pt x="5122" y="8117"/>
                      <a:pt x="4989" y="8549"/>
                      <a:pt x="5014" y="8973"/>
                    </a:cubicBezTo>
                    <a:cubicBezTo>
                      <a:pt x="5029" y="9172"/>
                      <a:pt x="5189" y="9323"/>
                      <a:pt x="5376" y="9314"/>
                    </a:cubicBezTo>
                    <a:cubicBezTo>
                      <a:pt x="5567" y="9305"/>
                      <a:pt x="5715" y="9133"/>
                      <a:pt x="5709" y="8929"/>
                    </a:cubicBezTo>
                    <a:cubicBezTo>
                      <a:pt x="5695" y="8712"/>
                      <a:pt x="5763" y="8489"/>
                      <a:pt x="5918" y="8323"/>
                    </a:cubicBezTo>
                    <a:cubicBezTo>
                      <a:pt x="6061" y="8170"/>
                      <a:pt x="6249" y="8093"/>
                      <a:pt x="6436" y="8093"/>
                    </a:cubicBezTo>
                    <a:cubicBezTo>
                      <a:pt x="6623" y="8093"/>
                      <a:pt x="6810" y="8170"/>
                      <a:pt x="6953" y="8323"/>
                    </a:cubicBezTo>
                    <a:cubicBezTo>
                      <a:pt x="7111" y="8492"/>
                      <a:pt x="7180" y="8719"/>
                      <a:pt x="7162" y="8940"/>
                    </a:cubicBezTo>
                    <a:cubicBezTo>
                      <a:pt x="7151" y="9082"/>
                      <a:pt x="7219" y="9218"/>
                      <a:pt x="7338" y="9283"/>
                    </a:cubicBezTo>
                    <a:cubicBezTo>
                      <a:pt x="7555" y="9401"/>
                      <a:pt x="7817" y="9260"/>
                      <a:pt x="7855" y="9003"/>
                    </a:cubicBezTo>
                    <a:cubicBezTo>
                      <a:pt x="7889" y="8570"/>
                      <a:pt x="7757" y="8125"/>
                      <a:pt x="7448" y="7793"/>
                    </a:cubicBezTo>
                    <a:cubicBezTo>
                      <a:pt x="7168" y="7494"/>
                      <a:pt x="6802" y="7345"/>
                      <a:pt x="6436" y="7345"/>
                    </a:cubicBezTo>
                    <a:close/>
                    <a:moveTo>
                      <a:pt x="15148" y="7345"/>
                    </a:moveTo>
                    <a:cubicBezTo>
                      <a:pt x="14782" y="7345"/>
                      <a:pt x="14415" y="7494"/>
                      <a:pt x="14136" y="7793"/>
                    </a:cubicBezTo>
                    <a:cubicBezTo>
                      <a:pt x="13834" y="8117"/>
                      <a:pt x="13700" y="8549"/>
                      <a:pt x="13726" y="8973"/>
                    </a:cubicBezTo>
                    <a:cubicBezTo>
                      <a:pt x="13741" y="9172"/>
                      <a:pt x="13901" y="9323"/>
                      <a:pt x="14088" y="9314"/>
                    </a:cubicBezTo>
                    <a:cubicBezTo>
                      <a:pt x="14278" y="9305"/>
                      <a:pt x="14427" y="9133"/>
                      <a:pt x="14421" y="8929"/>
                    </a:cubicBezTo>
                    <a:cubicBezTo>
                      <a:pt x="14407" y="8712"/>
                      <a:pt x="14475" y="8489"/>
                      <a:pt x="14630" y="8323"/>
                    </a:cubicBezTo>
                    <a:cubicBezTo>
                      <a:pt x="14773" y="8170"/>
                      <a:pt x="14961" y="8093"/>
                      <a:pt x="15148" y="8093"/>
                    </a:cubicBezTo>
                    <a:cubicBezTo>
                      <a:pt x="15335" y="8093"/>
                      <a:pt x="15522" y="8170"/>
                      <a:pt x="15665" y="8323"/>
                    </a:cubicBezTo>
                    <a:cubicBezTo>
                      <a:pt x="15823" y="8492"/>
                      <a:pt x="15892" y="8719"/>
                      <a:pt x="15874" y="8940"/>
                    </a:cubicBezTo>
                    <a:cubicBezTo>
                      <a:pt x="15863" y="9082"/>
                      <a:pt x="15932" y="9218"/>
                      <a:pt x="16051" y="9283"/>
                    </a:cubicBezTo>
                    <a:cubicBezTo>
                      <a:pt x="16267" y="9401"/>
                      <a:pt x="16529" y="9260"/>
                      <a:pt x="16567" y="9003"/>
                    </a:cubicBezTo>
                    <a:cubicBezTo>
                      <a:pt x="16601" y="8570"/>
                      <a:pt x="16469" y="8125"/>
                      <a:pt x="16159" y="7793"/>
                    </a:cubicBezTo>
                    <a:cubicBezTo>
                      <a:pt x="15880" y="7494"/>
                      <a:pt x="15514" y="7345"/>
                      <a:pt x="15148" y="7345"/>
                    </a:cubicBezTo>
                    <a:close/>
                    <a:moveTo>
                      <a:pt x="15169" y="8499"/>
                    </a:moveTo>
                    <a:cubicBezTo>
                      <a:pt x="14967" y="8492"/>
                      <a:pt x="14800" y="8669"/>
                      <a:pt x="14807" y="8886"/>
                    </a:cubicBezTo>
                    <a:lnTo>
                      <a:pt x="14807" y="11168"/>
                    </a:lnTo>
                    <a:cubicBezTo>
                      <a:pt x="14807" y="13536"/>
                      <a:pt x="13013" y="15456"/>
                      <a:pt x="10800" y="15456"/>
                    </a:cubicBezTo>
                    <a:cubicBezTo>
                      <a:pt x="8587" y="15456"/>
                      <a:pt x="6794" y="13536"/>
                      <a:pt x="6794" y="11168"/>
                    </a:cubicBezTo>
                    <a:lnTo>
                      <a:pt x="6794" y="8886"/>
                    </a:lnTo>
                    <a:cubicBezTo>
                      <a:pt x="6793" y="8686"/>
                      <a:pt x="6645" y="8523"/>
                      <a:pt x="6458" y="8517"/>
                    </a:cubicBezTo>
                    <a:cubicBezTo>
                      <a:pt x="6252" y="8510"/>
                      <a:pt x="6084" y="8694"/>
                      <a:pt x="6096" y="8915"/>
                    </a:cubicBezTo>
                    <a:lnTo>
                      <a:pt x="6096" y="11189"/>
                    </a:lnTo>
                    <a:cubicBezTo>
                      <a:pt x="6096" y="13969"/>
                      <a:pt x="8202" y="16223"/>
                      <a:pt x="10800" y="16223"/>
                    </a:cubicBezTo>
                    <a:cubicBezTo>
                      <a:pt x="13398" y="16223"/>
                      <a:pt x="15504" y="13969"/>
                      <a:pt x="15504" y="11189"/>
                    </a:cubicBezTo>
                    <a:lnTo>
                      <a:pt x="15504" y="8886"/>
                    </a:lnTo>
                    <a:cubicBezTo>
                      <a:pt x="15512" y="8680"/>
                      <a:pt x="15362" y="8506"/>
                      <a:pt x="15169" y="849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0" name="Group 11"/>
            <p:cNvGrpSpPr/>
            <p:nvPr/>
          </p:nvGrpSpPr>
          <p:grpSpPr bwMode="auto">
            <a:xfrm>
              <a:off x="8669338" y="2882107"/>
              <a:ext cx="1033463" cy="1164431"/>
              <a:chOff x="17245940" y="6632233"/>
              <a:chExt cx="2066563" cy="2328353"/>
            </a:xfrm>
          </p:grpSpPr>
          <p:sp>
            <p:nvSpPr>
              <p:cNvPr id="137" name="Shape"/>
              <p:cNvSpPr/>
              <p:nvPr/>
            </p:nvSpPr>
            <p:spPr bwMode="auto">
              <a:xfrm>
                <a:off x="17245940" y="6632233"/>
                <a:ext cx="2066563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Shape"/>
              <p:cNvSpPr/>
              <p:nvPr/>
            </p:nvSpPr>
            <p:spPr bwMode="auto">
              <a:xfrm>
                <a:off x="17752264" y="7290901"/>
                <a:ext cx="1560239" cy="1614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2" h="21439" extrusionOk="0">
                    <a:moveTo>
                      <a:pt x="21579" y="12925"/>
                    </a:moveTo>
                    <a:lnTo>
                      <a:pt x="8603" y="449"/>
                    </a:lnTo>
                    <a:cubicBezTo>
                      <a:pt x="7869" y="-161"/>
                      <a:pt x="6776" y="-148"/>
                      <a:pt x="6058" y="479"/>
                    </a:cubicBezTo>
                    <a:cubicBezTo>
                      <a:pt x="5324" y="1121"/>
                      <a:pt x="5220" y="2194"/>
                      <a:pt x="5819" y="2954"/>
                    </a:cubicBezTo>
                    <a:lnTo>
                      <a:pt x="7307" y="4382"/>
                    </a:lnTo>
                    <a:lnTo>
                      <a:pt x="7307" y="6139"/>
                    </a:lnTo>
                    <a:lnTo>
                      <a:pt x="1938" y="6139"/>
                    </a:lnTo>
                    <a:lnTo>
                      <a:pt x="1938" y="9113"/>
                    </a:lnTo>
                    <a:lnTo>
                      <a:pt x="165" y="9113"/>
                    </a:lnTo>
                    <a:lnTo>
                      <a:pt x="0" y="12527"/>
                    </a:lnTo>
                    <a:lnTo>
                      <a:pt x="9279" y="21439"/>
                    </a:lnTo>
                    <a:lnTo>
                      <a:pt x="20311" y="15314"/>
                    </a:lnTo>
                    <a:cubicBezTo>
                      <a:pt x="20734" y="15045"/>
                      <a:pt x="21074" y="14673"/>
                      <a:pt x="21296" y="14235"/>
                    </a:cubicBezTo>
                    <a:cubicBezTo>
                      <a:pt x="21503" y="13828"/>
                      <a:pt x="21600" y="13377"/>
                      <a:pt x="21579" y="12925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Shape"/>
              <p:cNvSpPr/>
              <p:nvPr/>
            </p:nvSpPr>
            <p:spPr bwMode="auto">
              <a:xfrm>
                <a:off x="17750677" y="7282966"/>
                <a:ext cx="1057090" cy="950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064" y="0"/>
                      <a:pt x="9330" y="312"/>
                      <a:pt x="8769" y="937"/>
                    </a:cubicBezTo>
                    <a:cubicBezTo>
                      <a:pt x="7647" y="2186"/>
                      <a:pt x="7647" y="4210"/>
                      <a:pt x="8769" y="5459"/>
                    </a:cubicBezTo>
                    <a:cubicBezTo>
                      <a:pt x="9241" y="5985"/>
                      <a:pt x="9837" y="6287"/>
                      <a:pt x="10453" y="6370"/>
                    </a:cubicBezTo>
                    <a:lnTo>
                      <a:pt x="10453" y="10397"/>
                    </a:lnTo>
                    <a:lnTo>
                      <a:pt x="2541" y="10397"/>
                    </a:lnTo>
                    <a:lnTo>
                      <a:pt x="2541" y="15204"/>
                    </a:lnTo>
                    <a:lnTo>
                      <a:pt x="0" y="15204"/>
                    </a:lnTo>
                    <a:lnTo>
                      <a:pt x="0" y="21600"/>
                    </a:lnTo>
                    <a:lnTo>
                      <a:pt x="5745" y="21600"/>
                    </a:lnTo>
                    <a:lnTo>
                      <a:pt x="5745" y="15204"/>
                    </a:lnTo>
                    <a:lnTo>
                      <a:pt x="3229" y="15204"/>
                    </a:lnTo>
                    <a:lnTo>
                      <a:pt x="3229" y="11205"/>
                    </a:lnTo>
                    <a:lnTo>
                      <a:pt x="10453" y="11205"/>
                    </a:lnTo>
                    <a:lnTo>
                      <a:pt x="10453" y="15204"/>
                    </a:lnTo>
                    <a:lnTo>
                      <a:pt x="7928" y="15204"/>
                    </a:lnTo>
                    <a:lnTo>
                      <a:pt x="7928" y="21600"/>
                    </a:lnTo>
                    <a:lnTo>
                      <a:pt x="13672" y="21600"/>
                    </a:lnTo>
                    <a:lnTo>
                      <a:pt x="13672" y="15204"/>
                    </a:lnTo>
                    <a:lnTo>
                      <a:pt x="11147" y="15204"/>
                    </a:lnTo>
                    <a:lnTo>
                      <a:pt x="11147" y="11205"/>
                    </a:lnTo>
                    <a:lnTo>
                      <a:pt x="18371" y="11205"/>
                    </a:lnTo>
                    <a:lnTo>
                      <a:pt x="18371" y="15204"/>
                    </a:lnTo>
                    <a:lnTo>
                      <a:pt x="15855" y="15204"/>
                    </a:lnTo>
                    <a:lnTo>
                      <a:pt x="15855" y="21600"/>
                    </a:lnTo>
                    <a:lnTo>
                      <a:pt x="21600" y="21600"/>
                    </a:lnTo>
                    <a:lnTo>
                      <a:pt x="21600" y="15204"/>
                    </a:lnTo>
                    <a:lnTo>
                      <a:pt x="19058" y="15204"/>
                    </a:lnTo>
                    <a:lnTo>
                      <a:pt x="19058" y="10397"/>
                    </a:lnTo>
                    <a:lnTo>
                      <a:pt x="11147" y="10397"/>
                    </a:lnTo>
                    <a:lnTo>
                      <a:pt x="11147" y="6370"/>
                    </a:lnTo>
                    <a:cubicBezTo>
                      <a:pt x="11763" y="6287"/>
                      <a:pt x="12359" y="5985"/>
                      <a:pt x="12831" y="5459"/>
                    </a:cubicBezTo>
                    <a:cubicBezTo>
                      <a:pt x="13953" y="4210"/>
                      <a:pt x="13953" y="2186"/>
                      <a:pt x="12831" y="937"/>
                    </a:cubicBezTo>
                    <a:cubicBezTo>
                      <a:pt x="12270" y="312"/>
                      <a:pt x="11535" y="0"/>
                      <a:pt x="10800" y="0"/>
                    </a:cubicBezTo>
                    <a:close/>
                    <a:moveTo>
                      <a:pt x="10800" y="787"/>
                    </a:moveTo>
                    <a:cubicBezTo>
                      <a:pt x="11354" y="787"/>
                      <a:pt x="11909" y="1022"/>
                      <a:pt x="12332" y="1493"/>
                    </a:cubicBezTo>
                    <a:cubicBezTo>
                      <a:pt x="13177" y="2435"/>
                      <a:pt x="13177" y="3962"/>
                      <a:pt x="12332" y="4903"/>
                    </a:cubicBezTo>
                    <a:cubicBezTo>
                      <a:pt x="11486" y="5845"/>
                      <a:pt x="10114" y="5845"/>
                      <a:pt x="9268" y="4903"/>
                    </a:cubicBezTo>
                    <a:cubicBezTo>
                      <a:pt x="8423" y="3962"/>
                      <a:pt x="8423" y="2435"/>
                      <a:pt x="9268" y="1493"/>
                    </a:cubicBezTo>
                    <a:cubicBezTo>
                      <a:pt x="9691" y="1022"/>
                      <a:pt x="10245" y="787"/>
                      <a:pt x="10800" y="787"/>
                    </a:cubicBezTo>
                    <a:close/>
                    <a:moveTo>
                      <a:pt x="691" y="15974"/>
                    </a:moveTo>
                    <a:lnTo>
                      <a:pt x="5053" y="15974"/>
                    </a:lnTo>
                    <a:lnTo>
                      <a:pt x="5053" y="20830"/>
                    </a:lnTo>
                    <a:lnTo>
                      <a:pt x="691" y="20830"/>
                    </a:lnTo>
                    <a:lnTo>
                      <a:pt x="691" y="15974"/>
                    </a:lnTo>
                    <a:close/>
                    <a:moveTo>
                      <a:pt x="8619" y="15974"/>
                    </a:moveTo>
                    <a:lnTo>
                      <a:pt x="12981" y="15974"/>
                    </a:lnTo>
                    <a:lnTo>
                      <a:pt x="12981" y="20830"/>
                    </a:lnTo>
                    <a:lnTo>
                      <a:pt x="8619" y="20830"/>
                    </a:lnTo>
                    <a:lnTo>
                      <a:pt x="8619" y="15974"/>
                    </a:lnTo>
                    <a:close/>
                    <a:moveTo>
                      <a:pt x="16547" y="15974"/>
                    </a:moveTo>
                    <a:lnTo>
                      <a:pt x="20909" y="15974"/>
                    </a:lnTo>
                    <a:lnTo>
                      <a:pt x="20909" y="20830"/>
                    </a:lnTo>
                    <a:lnTo>
                      <a:pt x="16547" y="20830"/>
                    </a:lnTo>
                    <a:lnTo>
                      <a:pt x="16547" y="15974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1" name="Group 13"/>
            <p:cNvGrpSpPr/>
            <p:nvPr/>
          </p:nvGrpSpPr>
          <p:grpSpPr bwMode="auto">
            <a:xfrm>
              <a:off x="5586413" y="2882107"/>
              <a:ext cx="1033463" cy="1164431"/>
              <a:chOff x="11080012" y="6632233"/>
              <a:chExt cx="2066564" cy="2329559"/>
            </a:xfrm>
          </p:grpSpPr>
          <p:sp>
            <p:nvSpPr>
              <p:cNvPr id="134" name="Shape"/>
              <p:cNvSpPr/>
              <p:nvPr/>
            </p:nvSpPr>
            <p:spPr bwMode="auto">
              <a:xfrm>
                <a:off x="11080012" y="6632233"/>
                <a:ext cx="2066564" cy="2329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Shape"/>
              <p:cNvSpPr/>
              <p:nvPr/>
            </p:nvSpPr>
            <p:spPr bwMode="auto">
              <a:xfrm>
                <a:off x="11632366" y="7302359"/>
                <a:ext cx="1514210" cy="1499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52" extrusionOk="0">
                    <a:moveTo>
                      <a:pt x="11586" y="0"/>
                    </a:moveTo>
                    <a:lnTo>
                      <a:pt x="11456" y="1863"/>
                    </a:lnTo>
                    <a:cubicBezTo>
                      <a:pt x="8450" y="-648"/>
                      <a:pt x="3910" y="-181"/>
                      <a:pt x="1503" y="2886"/>
                    </a:cubicBezTo>
                    <a:cubicBezTo>
                      <a:pt x="579" y="4062"/>
                      <a:pt x="119" y="5469"/>
                      <a:pt x="150" y="6872"/>
                    </a:cubicBezTo>
                    <a:lnTo>
                      <a:pt x="159" y="6871"/>
                    </a:lnTo>
                    <a:lnTo>
                      <a:pt x="0" y="6972"/>
                    </a:lnTo>
                    <a:lnTo>
                      <a:pt x="401" y="7386"/>
                    </a:lnTo>
                    <a:lnTo>
                      <a:pt x="20" y="7629"/>
                    </a:lnTo>
                    <a:lnTo>
                      <a:pt x="478" y="8089"/>
                    </a:lnTo>
                    <a:lnTo>
                      <a:pt x="138" y="8305"/>
                    </a:lnTo>
                    <a:lnTo>
                      <a:pt x="618" y="8785"/>
                    </a:lnTo>
                    <a:lnTo>
                      <a:pt x="325" y="8971"/>
                    </a:lnTo>
                    <a:lnTo>
                      <a:pt x="785" y="9431"/>
                    </a:lnTo>
                    <a:lnTo>
                      <a:pt x="552" y="9580"/>
                    </a:lnTo>
                    <a:lnTo>
                      <a:pt x="1053" y="10081"/>
                    </a:lnTo>
                    <a:lnTo>
                      <a:pt x="868" y="10198"/>
                    </a:lnTo>
                    <a:lnTo>
                      <a:pt x="1361" y="10692"/>
                    </a:lnTo>
                    <a:lnTo>
                      <a:pt x="1242" y="10768"/>
                    </a:lnTo>
                    <a:lnTo>
                      <a:pt x="1798" y="11326"/>
                    </a:lnTo>
                    <a:lnTo>
                      <a:pt x="1801" y="11392"/>
                    </a:lnTo>
                    <a:lnTo>
                      <a:pt x="11531" y="20952"/>
                    </a:lnTo>
                    <a:lnTo>
                      <a:pt x="20072" y="16088"/>
                    </a:lnTo>
                    <a:cubicBezTo>
                      <a:pt x="20496" y="15857"/>
                      <a:pt x="20857" y="15529"/>
                      <a:pt x="21122" y="15132"/>
                    </a:cubicBezTo>
                    <a:cubicBezTo>
                      <a:pt x="21398" y="14718"/>
                      <a:pt x="21563" y="14242"/>
                      <a:pt x="21600" y="13749"/>
                    </a:cubicBezTo>
                    <a:lnTo>
                      <a:pt x="21600" y="9808"/>
                    </a:lnTo>
                    <a:lnTo>
                      <a:pt x="11586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127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Shape"/>
              <p:cNvSpPr/>
              <p:nvPr/>
            </p:nvSpPr>
            <p:spPr bwMode="auto">
              <a:xfrm>
                <a:off x="11626017" y="7302359"/>
                <a:ext cx="974555" cy="973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5" h="21566" extrusionOk="0">
                    <a:moveTo>
                      <a:pt x="10782" y="0"/>
                    </a:moveTo>
                    <a:cubicBezTo>
                      <a:pt x="8023" y="0"/>
                      <a:pt x="5263" y="1052"/>
                      <a:pt x="3157" y="3157"/>
                    </a:cubicBezTo>
                    <a:cubicBezTo>
                      <a:pt x="1040" y="5273"/>
                      <a:pt x="-11" y="8050"/>
                      <a:pt x="0" y="10824"/>
                    </a:cubicBezTo>
                    <a:cubicBezTo>
                      <a:pt x="-1" y="11002"/>
                      <a:pt x="132" y="11153"/>
                      <a:pt x="309" y="11174"/>
                    </a:cubicBezTo>
                    <a:cubicBezTo>
                      <a:pt x="521" y="11200"/>
                      <a:pt x="708" y="11037"/>
                      <a:pt x="713" y="10824"/>
                    </a:cubicBezTo>
                    <a:cubicBezTo>
                      <a:pt x="702" y="8233"/>
                      <a:pt x="1684" y="5638"/>
                      <a:pt x="3661" y="3661"/>
                    </a:cubicBezTo>
                    <a:cubicBezTo>
                      <a:pt x="5628" y="1695"/>
                      <a:pt x="8205" y="712"/>
                      <a:pt x="10782" y="712"/>
                    </a:cubicBezTo>
                    <a:cubicBezTo>
                      <a:pt x="12991" y="712"/>
                      <a:pt x="15197" y="1437"/>
                      <a:pt x="17021" y="2880"/>
                    </a:cubicBezTo>
                    <a:lnTo>
                      <a:pt x="15109" y="2880"/>
                    </a:lnTo>
                    <a:cubicBezTo>
                      <a:pt x="14920" y="2880"/>
                      <a:pt x="14767" y="3033"/>
                      <a:pt x="14767" y="3222"/>
                    </a:cubicBezTo>
                    <a:cubicBezTo>
                      <a:pt x="14767" y="3411"/>
                      <a:pt x="14920" y="3564"/>
                      <a:pt x="15109" y="3564"/>
                    </a:cubicBezTo>
                    <a:lnTo>
                      <a:pt x="18309" y="3570"/>
                    </a:lnTo>
                    <a:lnTo>
                      <a:pt x="18309" y="344"/>
                    </a:lnTo>
                    <a:cubicBezTo>
                      <a:pt x="18309" y="155"/>
                      <a:pt x="18156" y="1"/>
                      <a:pt x="17967" y="1"/>
                    </a:cubicBezTo>
                    <a:cubicBezTo>
                      <a:pt x="17778" y="1"/>
                      <a:pt x="17625" y="155"/>
                      <a:pt x="17625" y="344"/>
                    </a:cubicBezTo>
                    <a:lnTo>
                      <a:pt x="17625" y="2450"/>
                    </a:lnTo>
                    <a:cubicBezTo>
                      <a:pt x="15641" y="818"/>
                      <a:pt x="13213" y="0"/>
                      <a:pt x="10782" y="0"/>
                    </a:cubicBezTo>
                    <a:close/>
                    <a:moveTo>
                      <a:pt x="10782" y="2877"/>
                    </a:moveTo>
                    <a:cubicBezTo>
                      <a:pt x="8759" y="2877"/>
                      <a:pt x="6736" y="3649"/>
                      <a:pt x="5193" y="5192"/>
                    </a:cubicBezTo>
                    <a:cubicBezTo>
                      <a:pt x="2105" y="8278"/>
                      <a:pt x="2105" y="13282"/>
                      <a:pt x="5193" y="16368"/>
                    </a:cubicBezTo>
                    <a:cubicBezTo>
                      <a:pt x="8280" y="19454"/>
                      <a:pt x="13285" y="19454"/>
                      <a:pt x="16373" y="16368"/>
                    </a:cubicBezTo>
                    <a:cubicBezTo>
                      <a:pt x="19460" y="13282"/>
                      <a:pt x="19460" y="8278"/>
                      <a:pt x="16373" y="5192"/>
                    </a:cubicBezTo>
                    <a:cubicBezTo>
                      <a:pt x="14829" y="3649"/>
                      <a:pt x="12806" y="2877"/>
                      <a:pt x="10782" y="2877"/>
                    </a:cubicBezTo>
                    <a:close/>
                    <a:moveTo>
                      <a:pt x="10782" y="3596"/>
                    </a:moveTo>
                    <a:cubicBezTo>
                      <a:pt x="12622" y="3596"/>
                      <a:pt x="14461" y="4298"/>
                      <a:pt x="15864" y="5700"/>
                    </a:cubicBezTo>
                    <a:cubicBezTo>
                      <a:pt x="18671" y="8506"/>
                      <a:pt x="18671" y="13054"/>
                      <a:pt x="15864" y="15860"/>
                    </a:cubicBezTo>
                    <a:cubicBezTo>
                      <a:pt x="13058" y="18665"/>
                      <a:pt x="8508" y="18665"/>
                      <a:pt x="5701" y="15860"/>
                    </a:cubicBezTo>
                    <a:cubicBezTo>
                      <a:pt x="2895" y="13054"/>
                      <a:pt x="2895" y="8506"/>
                      <a:pt x="5701" y="5700"/>
                    </a:cubicBezTo>
                    <a:cubicBezTo>
                      <a:pt x="7104" y="4298"/>
                      <a:pt x="8943" y="3596"/>
                      <a:pt x="10782" y="3596"/>
                    </a:cubicBezTo>
                    <a:close/>
                    <a:moveTo>
                      <a:pt x="10782" y="3998"/>
                    </a:moveTo>
                    <a:cubicBezTo>
                      <a:pt x="10600" y="3998"/>
                      <a:pt x="10452" y="4147"/>
                      <a:pt x="10452" y="4329"/>
                    </a:cubicBezTo>
                    <a:lnTo>
                      <a:pt x="10452" y="5075"/>
                    </a:lnTo>
                    <a:cubicBezTo>
                      <a:pt x="10452" y="5257"/>
                      <a:pt x="10600" y="5404"/>
                      <a:pt x="10782" y="5404"/>
                    </a:cubicBezTo>
                    <a:cubicBezTo>
                      <a:pt x="10965" y="5404"/>
                      <a:pt x="11113" y="5257"/>
                      <a:pt x="11113" y="5075"/>
                    </a:cubicBezTo>
                    <a:lnTo>
                      <a:pt x="11113" y="4329"/>
                    </a:lnTo>
                    <a:cubicBezTo>
                      <a:pt x="11113" y="4147"/>
                      <a:pt x="10965" y="3998"/>
                      <a:pt x="10782" y="3998"/>
                    </a:cubicBezTo>
                    <a:close/>
                    <a:moveTo>
                      <a:pt x="10782" y="6834"/>
                    </a:moveTo>
                    <a:cubicBezTo>
                      <a:pt x="10600" y="6834"/>
                      <a:pt x="10452" y="6982"/>
                      <a:pt x="10452" y="7164"/>
                    </a:cubicBezTo>
                    <a:lnTo>
                      <a:pt x="10452" y="9309"/>
                    </a:lnTo>
                    <a:cubicBezTo>
                      <a:pt x="10182" y="9369"/>
                      <a:pt x="9925" y="9503"/>
                      <a:pt x="9715" y="9713"/>
                    </a:cubicBezTo>
                    <a:cubicBezTo>
                      <a:pt x="9211" y="10217"/>
                      <a:pt x="9139" y="10990"/>
                      <a:pt x="9498" y="11572"/>
                    </a:cubicBezTo>
                    <a:lnTo>
                      <a:pt x="6671" y="14399"/>
                    </a:lnTo>
                    <a:cubicBezTo>
                      <a:pt x="6542" y="14528"/>
                      <a:pt x="6542" y="14737"/>
                      <a:pt x="6671" y="14866"/>
                    </a:cubicBezTo>
                    <a:cubicBezTo>
                      <a:pt x="6800" y="14995"/>
                      <a:pt x="7009" y="14995"/>
                      <a:pt x="7138" y="14866"/>
                    </a:cubicBezTo>
                    <a:lnTo>
                      <a:pt x="9959" y="12045"/>
                    </a:lnTo>
                    <a:cubicBezTo>
                      <a:pt x="10545" y="12426"/>
                      <a:pt x="11336" y="12360"/>
                      <a:pt x="11850" y="11847"/>
                    </a:cubicBezTo>
                    <a:cubicBezTo>
                      <a:pt x="12440" y="11258"/>
                      <a:pt x="12440" y="10302"/>
                      <a:pt x="11850" y="9713"/>
                    </a:cubicBezTo>
                    <a:cubicBezTo>
                      <a:pt x="11640" y="9503"/>
                      <a:pt x="11383" y="9369"/>
                      <a:pt x="11113" y="9309"/>
                    </a:cubicBezTo>
                    <a:lnTo>
                      <a:pt x="11113" y="7164"/>
                    </a:lnTo>
                    <a:cubicBezTo>
                      <a:pt x="11113" y="6982"/>
                      <a:pt x="10965" y="6834"/>
                      <a:pt x="10782" y="6834"/>
                    </a:cubicBezTo>
                    <a:close/>
                    <a:moveTo>
                      <a:pt x="10782" y="9990"/>
                    </a:moveTo>
                    <a:cubicBezTo>
                      <a:pt x="10985" y="9990"/>
                      <a:pt x="11187" y="10066"/>
                      <a:pt x="11341" y="10221"/>
                    </a:cubicBezTo>
                    <a:cubicBezTo>
                      <a:pt x="11650" y="10529"/>
                      <a:pt x="11650" y="11030"/>
                      <a:pt x="11341" y="11338"/>
                    </a:cubicBezTo>
                    <a:cubicBezTo>
                      <a:pt x="11033" y="11647"/>
                      <a:pt x="10532" y="11647"/>
                      <a:pt x="10223" y="11338"/>
                    </a:cubicBezTo>
                    <a:cubicBezTo>
                      <a:pt x="9914" y="11030"/>
                      <a:pt x="9914" y="10529"/>
                      <a:pt x="10223" y="10221"/>
                    </a:cubicBezTo>
                    <a:cubicBezTo>
                      <a:pt x="10378" y="10066"/>
                      <a:pt x="10580" y="9990"/>
                      <a:pt x="10782" y="9990"/>
                    </a:cubicBezTo>
                    <a:close/>
                    <a:moveTo>
                      <a:pt x="16556" y="10444"/>
                    </a:moveTo>
                    <a:cubicBezTo>
                      <a:pt x="16373" y="10444"/>
                      <a:pt x="16225" y="10592"/>
                      <a:pt x="16225" y="10774"/>
                    </a:cubicBezTo>
                    <a:cubicBezTo>
                      <a:pt x="16225" y="10956"/>
                      <a:pt x="16373" y="11104"/>
                      <a:pt x="16556" y="11104"/>
                    </a:cubicBezTo>
                    <a:lnTo>
                      <a:pt x="17302" y="11104"/>
                    </a:lnTo>
                    <a:cubicBezTo>
                      <a:pt x="17484" y="11104"/>
                      <a:pt x="17632" y="10956"/>
                      <a:pt x="17632" y="10774"/>
                    </a:cubicBezTo>
                    <a:cubicBezTo>
                      <a:pt x="17632" y="10592"/>
                      <a:pt x="17484" y="10444"/>
                      <a:pt x="17302" y="10444"/>
                    </a:cubicBezTo>
                    <a:lnTo>
                      <a:pt x="16556" y="10444"/>
                    </a:lnTo>
                    <a:close/>
                    <a:moveTo>
                      <a:pt x="4264" y="10450"/>
                    </a:moveTo>
                    <a:cubicBezTo>
                      <a:pt x="4082" y="10450"/>
                      <a:pt x="3934" y="10597"/>
                      <a:pt x="3934" y="10780"/>
                    </a:cubicBezTo>
                    <a:cubicBezTo>
                      <a:pt x="3934" y="10962"/>
                      <a:pt x="4082" y="11110"/>
                      <a:pt x="4264" y="11110"/>
                    </a:cubicBezTo>
                    <a:lnTo>
                      <a:pt x="5010" y="11110"/>
                    </a:lnTo>
                    <a:cubicBezTo>
                      <a:pt x="5192" y="11110"/>
                      <a:pt x="5341" y="10962"/>
                      <a:pt x="5341" y="10780"/>
                    </a:cubicBezTo>
                    <a:cubicBezTo>
                      <a:pt x="5341" y="10597"/>
                      <a:pt x="5192" y="10450"/>
                      <a:pt x="5010" y="10450"/>
                    </a:cubicBezTo>
                    <a:lnTo>
                      <a:pt x="4264" y="10450"/>
                    </a:lnTo>
                    <a:close/>
                    <a:moveTo>
                      <a:pt x="21206" y="10834"/>
                    </a:moveTo>
                    <a:cubicBezTo>
                      <a:pt x="21116" y="10834"/>
                      <a:pt x="21026" y="10868"/>
                      <a:pt x="20958" y="10936"/>
                    </a:cubicBezTo>
                    <a:cubicBezTo>
                      <a:pt x="20822" y="11073"/>
                      <a:pt x="20822" y="11294"/>
                      <a:pt x="20958" y="11430"/>
                    </a:cubicBezTo>
                    <a:cubicBezTo>
                      <a:pt x="21095" y="11567"/>
                      <a:pt x="21316" y="11567"/>
                      <a:pt x="21453" y="11430"/>
                    </a:cubicBezTo>
                    <a:cubicBezTo>
                      <a:pt x="21589" y="11294"/>
                      <a:pt x="21589" y="11073"/>
                      <a:pt x="21453" y="10936"/>
                    </a:cubicBezTo>
                    <a:cubicBezTo>
                      <a:pt x="21384" y="10868"/>
                      <a:pt x="21295" y="10834"/>
                      <a:pt x="21206" y="10834"/>
                    </a:cubicBezTo>
                    <a:close/>
                    <a:moveTo>
                      <a:pt x="397" y="11503"/>
                    </a:moveTo>
                    <a:cubicBezTo>
                      <a:pt x="308" y="11503"/>
                      <a:pt x="219" y="11537"/>
                      <a:pt x="150" y="11606"/>
                    </a:cubicBezTo>
                    <a:cubicBezTo>
                      <a:pt x="14" y="11742"/>
                      <a:pt x="14" y="11963"/>
                      <a:pt x="150" y="12099"/>
                    </a:cubicBezTo>
                    <a:cubicBezTo>
                      <a:pt x="287" y="12235"/>
                      <a:pt x="508" y="12235"/>
                      <a:pt x="645" y="12099"/>
                    </a:cubicBezTo>
                    <a:cubicBezTo>
                      <a:pt x="781" y="11963"/>
                      <a:pt x="781" y="11742"/>
                      <a:pt x="645" y="11606"/>
                    </a:cubicBezTo>
                    <a:cubicBezTo>
                      <a:pt x="576" y="11537"/>
                      <a:pt x="487" y="11503"/>
                      <a:pt x="397" y="11503"/>
                    </a:cubicBezTo>
                    <a:close/>
                    <a:moveTo>
                      <a:pt x="21111" y="11903"/>
                    </a:moveTo>
                    <a:cubicBezTo>
                      <a:pt x="21022" y="11903"/>
                      <a:pt x="20932" y="11937"/>
                      <a:pt x="20864" y="12005"/>
                    </a:cubicBezTo>
                    <a:cubicBezTo>
                      <a:pt x="20728" y="12141"/>
                      <a:pt x="20728" y="12363"/>
                      <a:pt x="20864" y="12499"/>
                    </a:cubicBezTo>
                    <a:cubicBezTo>
                      <a:pt x="21001" y="12636"/>
                      <a:pt x="21221" y="12636"/>
                      <a:pt x="21358" y="12499"/>
                    </a:cubicBezTo>
                    <a:cubicBezTo>
                      <a:pt x="21494" y="12363"/>
                      <a:pt x="21494" y="12141"/>
                      <a:pt x="21358" y="12005"/>
                    </a:cubicBezTo>
                    <a:cubicBezTo>
                      <a:pt x="21290" y="11937"/>
                      <a:pt x="21200" y="11903"/>
                      <a:pt x="21111" y="11903"/>
                    </a:cubicBezTo>
                    <a:close/>
                    <a:moveTo>
                      <a:pt x="557" y="12572"/>
                    </a:moveTo>
                    <a:cubicBezTo>
                      <a:pt x="468" y="12572"/>
                      <a:pt x="379" y="12606"/>
                      <a:pt x="311" y="12674"/>
                    </a:cubicBezTo>
                    <a:cubicBezTo>
                      <a:pt x="174" y="12811"/>
                      <a:pt x="174" y="13032"/>
                      <a:pt x="311" y="13168"/>
                    </a:cubicBezTo>
                    <a:cubicBezTo>
                      <a:pt x="447" y="13304"/>
                      <a:pt x="668" y="13304"/>
                      <a:pt x="804" y="13168"/>
                    </a:cubicBezTo>
                    <a:cubicBezTo>
                      <a:pt x="941" y="13032"/>
                      <a:pt x="941" y="12811"/>
                      <a:pt x="804" y="12674"/>
                    </a:cubicBezTo>
                    <a:cubicBezTo>
                      <a:pt x="736" y="12606"/>
                      <a:pt x="647" y="12572"/>
                      <a:pt x="557" y="12572"/>
                    </a:cubicBezTo>
                    <a:close/>
                    <a:moveTo>
                      <a:pt x="20900" y="12965"/>
                    </a:moveTo>
                    <a:cubicBezTo>
                      <a:pt x="20811" y="12965"/>
                      <a:pt x="20721" y="12999"/>
                      <a:pt x="20653" y="13067"/>
                    </a:cubicBezTo>
                    <a:cubicBezTo>
                      <a:pt x="20516" y="13203"/>
                      <a:pt x="20516" y="13424"/>
                      <a:pt x="20653" y="13560"/>
                    </a:cubicBezTo>
                    <a:cubicBezTo>
                      <a:pt x="20789" y="13697"/>
                      <a:pt x="21011" y="13697"/>
                      <a:pt x="21147" y="13560"/>
                    </a:cubicBezTo>
                    <a:cubicBezTo>
                      <a:pt x="21284" y="13424"/>
                      <a:pt x="21284" y="13203"/>
                      <a:pt x="21147" y="13067"/>
                    </a:cubicBezTo>
                    <a:cubicBezTo>
                      <a:pt x="21079" y="12999"/>
                      <a:pt x="20990" y="12965"/>
                      <a:pt x="20900" y="12965"/>
                    </a:cubicBezTo>
                    <a:close/>
                    <a:moveTo>
                      <a:pt x="841" y="13619"/>
                    </a:moveTo>
                    <a:cubicBezTo>
                      <a:pt x="752" y="13619"/>
                      <a:pt x="662" y="13653"/>
                      <a:pt x="594" y="13721"/>
                    </a:cubicBezTo>
                    <a:cubicBezTo>
                      <a:pt x="458" y="13858"/>
                      <a:pt x="458" y="14078"/>
                      <a:pt x="594" y="14215"/>
                    </a:cubicBezTo>
                    <a:cubicBezTo>
                      <a:pt x="731" y="14351"/>
                      <a:pt x="951" y="14351"/>
                      <a:pt x="1088" y="14215"/>
                    </a:cubicBezTo>
                    <a:cubicBezTo>
                      <a:pt x="1224" y="14078"/>
                      <a:pt x="1224" y="13858"/>
                      <a:pt x="1088" y="13721"/>
                    </a:cubicBezTo>
                    <a:cubicBezTo>
                      <a:pt x="1020" y="13653"/>
                      <a:pt x="930" y="13619"/>
                      <a:pt x="841" y="13619"/>
                    </a:cubicBezTo>
                    <a:close/>
                    <a:moveTo>
                      <a:pt x="20595" y="14004"/>
                    </a:moveTo>
                    <a:cubicBezTo>
                      <a:pt x="20505" y="14004"/>
                      <a:pt x="20416" y="14038"/>
                      <a:pt x="20347" y="14106"/>
                    </a:cubicBezTo>
                    <a:cubicBezTo>
                      <a:pt x="20211" y="14243"/>
                      <a:pt x="20211" y="14464"/>
                      <a:pt x="20347" y="14601"/>
                    </a:cubicBezTo>
                    <a:cubicBezTo>
                      <a:pt x="20484" y="14737"/>
                      <a:pt x="20705" y="14737"/>
                      <a:pt x="20842" y="14601"/>
                    </a:cubicBezTo>
                    <a:cubicBezTo>
                      <a:pt x="20978" y="14464"/>
                      <a:pt x="20978" y="14243"/>
                      <a:pt x="20842" y="14106"/>
                    </a:cubicBezTo>
                    <a:cubicBezTo>
                      <a:pt x="20773" y="14038"/>
                      <a:pt x="20684" y="14004"/>
                      <a:pt x="20595" y="14004"/>
                    </a:cubicBezTo>
                    <a:close/>
                    <a:moveTo>
                      <a:pt x="1219" y="14622"/>
                    </a:moveTo>
                    <a:cubicBezTo>
                      <a:pt x="1130" y="14622"/>
                      <a:pt x="1040" y="14656"/>
                      <a:pt x="972" y="14725"/>
                    </a:cubicBezTo>
                    <a:cubicBezTo>
                      <a:pt x="836" y="14861"/>
                      <a:pt x="836" y="15082"/>
                      <a:pt x="972" y="15218"/>
                    </a:cubicBezTo>
                    <a:cubicBezTo>
                      <a:pt x="1108" y="15354"/>
                      <a:pt x="1330" y="15354"/>
                      <a:pt x="1466" y="15218"/>
                    </a:cubicBezTo>
                    <a:cubicBezTo>
                      <a:pt x="1603" y="15082"/>
                      <a:pt x="1603" y="14861"/>
                      <a:pt x="1466" y="14725"/>
                    </a:cubicBezTo>
                    <a:cubicBezTo>
                      <a:pt x="1398" y="14656"/>
                      <a:pt x="1309" y="14622"/>
                      <a:pt x="1219" y="14622"/>
                    </a:cubicBezTo>
                    <a:close/>
                    <a:moveTo>
                      <a:pt x="20173" y="14993"/>
                    </a:moveTo>
                    <a:cubicBezTo>
                      <a:pt x="20083" y="14993"/>
                      <a:pt x="19994" y="15027"/>
                      <a:pt x="19926" y="15095"/>
                    </a:cubicBezTo>
                    <a:cubicBezTo>
                      <a:pt x="19790" y="15232"/>
                      <a:pt x="19790" y="15453"/>
                      <a:pt x="19926" y="15589"/>
                    </a:cubicBezTo>
                    <a:cubicBezTo>
                      <a:pt x="20062" y="15725"/>
                      <a:pt x="20283" y="15725"/>
                      <a:pt x="20420" y="15589"/>
                    </a:cubicBezTo>
                    <a:cubicBezTo>
                      <a:pt x="20556" y="15453"/>
                      <a:pt x="20556" y="15232"/>
                      <a:pt x="20420" y="15095"/>
                    </a:cubicBezTo>
                    <a:cubicBezTo>
                      <a:pt x="20351" y="15027"/>
                      <a:pt x="20262" y="14993"/>
                      <a:pt x="20173" y="14993"/>
                    </a:cubicBezTo>
                    <a:close/>
                    <a:moveTo>
                      <a:pt x="1714" y="15596"/>
                    </a:moveTo>
                    <a:cubicBezTo>
                      <a:pt x="1624" y="15596"/>
                      <a:pt x="1535" y="15630"/>
                      <a:pt x="1467" y="15699"/>
                    </a:cubicBezTo>
                    <a:cubicBezTo>
                      <a:pt x="1331" y="15835"/>
                      <a:pt x="1331" y="16056"/>
                      <a:pt x="1467" y="16193"/>
                    </a:cubicBezTo>
                    <a:cubicBezTo>
                      <a:pt x="1603" y="16329"/>
                      <a:pt x="1824" y="16329"/>
                      <a:pt x="1961" y="16193"/>
                    </a:cubicBezTo>
                    <a:cubicBezTo>
                      <a:pt x="2097" y="16056"/>
                      <a:pt x="2097" y="15835"/>
                      <a:pt x="1961" y="15699"/>
                    </a:cubicBezTo>
                    <a:cubicBezTo>
                      <a:pt x="1892" y="15630"/>
                      <a:pt x="1803" y="15596"/>
                      <a:pt x="1714" y="15596"/>
                    </a:cubicBezTo>
                    <a:close/>
                    <a:moveTo>
                      <a:pt x="19642" y="15938"/>
                    </a:moveTo>
                    <a:cubicBezTo>
                      <a:pt x="19552" y="15938"/>
                      <a:pt x="19463" y="15972"/>
                      <a:pt x="19395" y="16040"/>
                    </a:cubicBezTo>
                    <a:cubicBezTo>
                      <a:pt x="19258" y="16176"/>
                      <a:pt x="19258" y="16398"/>
                      <a:pt x="19395" y="16534"/>
                    </a:cubicBezTo>
                    <a:cubicBezTo>
                      <a:pt x="19531" y="16671"/>
                      <a:pt x="19753" y="16671"/>
                      <a:pt x="19889" y="16534"/>
                    </a:cubicBezTo>
                    <a:cubicBezTo>
                      <a:pt x="20026" y="16398"/>
                      <a:pt x="20026" y="16176"/>
                      <a:pt x="19889" y="16040"/>
                    </a:cubicBezTo>
                    <a:cubicBezTo>
                      <a:pt x="19821" y="15972"/>
                      <a:pt x="19731" y="15938"/>
                      <a:pt x="19642" y="15938"/>
                    </a:cubicBezTo>
                    <a:close/>
                    <a:moveTo>
                      <a:pt x="10782" y="16177"/>
                    </a:moveTo>
                    <a:cubicBezTo>
                      <a:pt x="10600" y="16177"/>
                      <a:pt x="10452" y="16325"/>
                      <a:pt x="10452" y="16507"/>
                    </a:cubicBezTo>
                    <a:lnTo>
                      <a:pt x="10452" y="17253"/>
                    </a:lnTo>
                    <a:cubicBezTo>
                      <a:pt x="10452" y="17436"/>
                      <a:pt x="10600" y="17583"/>
                      <a:pt x="10782" y="17583"/>
                    </a:cubicBezTo>
                    <a:cubicBezTo>
                      <a:pt x="10965" y="17583"/>
                      <a:pt x="11113" y="17436"/>
                      <a:pt x="11113" y="17253"/>
                    </a:cubicBezTo>
                    <a:lnTo>
                      <a:pt x="11113" y="16507"/>
                    </a:lnTo>
                    <a:cubicBezTo>
                      <a:pt x="11113" y="16325"/>
                      <a:pt x="10965" y="16177"/>
                      <a:pt x="10782" y="16177"/>
                    </a:cubicBezTo>
                    <a:close/>
                    <a:moveTo>
                      <a:pt x="2295" y="16498"/>
                    </a:moveTo>
                    <a:cubicBezTo>
                      <a:pt x="2206" y="16498"/>
                      <a:pt x="2117" y="16532"/>
                      <a:pt x="2049" y="16600"/>
                    </a:cubicBezTo>
                    <a:cubicBezTo>
                      <a:pt x="1912" y="16737"/>
                      <a:pt x="1912" y="16958"/>
                      <a:pt x="2049" y="17094"/>
                    </a:cubicBezTo>
                    <a:cubicBezTo>
                      <a:pt x="2185" y="17230"/>
                      <a:pt x="2407" y="17230"/>
                      <a:pt x="2543" y="17094"/>
                    </a:cubicBezTo>
                    <a:cubicBezTo>
                      <a:pt x="2679" y="16958"/>
                      <a:pt x="2679" y="16737"/>
                      <a:pt x="2543" y="16600"/>
                    </a:cubicBezTo>
                    <a:cubicBezTo>
                      <a:pt x="2475" y="16532"/>
                      <a:pt x="2385" y="16498"/>
                      <a:pt x="2295" y="16498"/>
                    </a:cubicBezTo>
                    <a:close/>
                    <a:moveTo>
                      <a:pt x="19031" y="16825"/>
                    </a:moveTo>
                    <a:cubicBezTo>
                      <a:pt x="18941" y="16825"/>
                      <a:pt x="18852" y="16859"/>
                      <a:pt x="18784" y="16928"/>
                    </a:cubicBezTo>
                    <a:cubicBezTo>
                      <a:pt x="18647" y="17064"/>
                      <a:pt x="18647" y="17285"/>
                      <a:pt x="18784" y="17421"/>
                    </a:cubicBezTo>
                    <a:cubicBezTo>
                      <a:pt x="18920" y="17557"/>
                      <a:pt x="19142" y="17557"/>
                      <a:pt x="19278" y="17421"/>
                    </a:cubicBezTo>
                    <a:cubicBezTo>
                      <a:pt x="19415" y="17285"/>
                      <a:pt x="19415" y="17064"/>
                      <a:pt x="19278" y="16928"/>
                    </a:cubicBezTo>
                    <a:cubicBezTo>
                      <a:pt x="19210" y="16859"/>
                      <a:pt x="19120" y="16825"/>
                      <a:pt x="19031" y="16825"/>
                    </a:cubicBezTo>
                    <a:close/>
                    <a:moveTo>
                      <a:pt x="2979" y="17349"/>
                    </a:moveTo>
                    <a:cubicBezTo>
                      <a:pt x="2890" y="17349"/>
                      <a:pt x="2801" y="17383"/>
                      <a:pt x="2732" y="17451"/>
                    </a:cubicBezTo>
                    <a:cubicBezTo>
                      <a:pt x="2596" y="17587"/>
                      <a:pt x="2596" y="17808"/>
                      <a:pt x="2732" y="17945"/>
                    </a:cubicBezTo>
                    <a:cubicBezTo>
                      <a:pt x="2869" y="18081"/>
                      <a:pt x="3090" y="18081"/>
                      <a:pt x="3226" y="17945"/>
                    </a:cubicBezTo>
                    <a:cubicBezTo>
                      <a:pt x="3363" y="17808"/>
                      <a:pt x="3363" y="17587"/>
                      <a:pt x="3226" y="17451"/>
                    </a:cubicBezTo>
                    <a:cubicBezTo>
                      <a:pt x="3158" y="17383"/>
                      <a:pt x="3069" y="17349"/>
                      <a:pt x="2979" y="17349"/>
                    </a:cubicBezTo>
                    <a:close/>
                    <a:moveTo>
                      <a:pt x="18326" y="17632"/>
                    </a:moveTo>
                    <a:cubicBezTo>
                      <a:pt x="18236" y="17632"/>
                      <a:pt x="18146" y="17666"/>
                      <a:pt x="18078" y="17735"/>
                    </a:cubicBezTo>
                    <a:cubicBezTo>
                      <a:pt x="17942" y="17871"/>
                      <a:pt x="17942" y="18092"/>
                      <a:pt x="18078" y="18228"/>
                    </a:cubicBezTo>
                    <a:cubicBezTo>
                      <a:pt x="18215" y="18364"/>
                      <a:pt x="18436" y="18364"/>
                      <a:pt x="18572" y="18228"/>
                    </a:cubicBezTo>
                    <a:cubicBezTo>
                      <a:pt x="18709" y="18092"/>
                      <a:pt x="18709" y="17871"/>
                      <a:pt x="18572" y="17735"/>
                    </a:cubicBezTo>
                    <a:cubicBezTo>
                      <a:pt x="18504" y="17666"/>
                      <a:pt x="18415" y="17632"/>
                      <a:pt x="18326" y="17632"/>
                    </a:cubicBezTo>
                    <a:close/>
                    <a:moveTo>
                      <a:pt x="3729" y="18105"/>
                    </a:moveTo>
                    <a:cubicBezTo>
                      <a:pt x="3639" y="18105"/>
                      <a:pt x="3549" y="18139"/>
                      <a:pt x="3481" y="18207"/>
                    </a:cubicBezTo>
                    <a:cubicBezTo>
                      <a:pt x="3345" y="18343"/>
                      <a:pt x="3345" y="18565"/>
                      <a:pt x="3481" y="18701"/>
                    </a:cubicBezTo>
                    <a:cubicBezTo>
                      <a:pt x="3618" y="18837"/>
                      <a:pt x="3839" y="18837"/>
                      <a:pt x="3976" y="18701"/>
                    </a:cubicBezTo>
                    <a:cubicBezTo>
                      <a:pt x="4112" y="18565"/>
                      <a:pt x="4112" y="18343"/>
                      <a:pt x="3976" y="18207"/>
                    </a:cubicBezTo>
                    <a:cubicBezTo>
                      <a:pt x="3907" y="18139"/>
                      <a:pt x="3818" y="18105"/>
                      <a:pt x="3729" y="18105"/>
                    </a:cubicBezTo>
                    <a:close/>
                    <a:moveTo>
                      <a:pt x="17540" y="18374"/>
                    </a:moveTo>
                    <a:cubicBezTo>
                      <a:pt x="17451" y="18374"/>
                      <a:pt x="17361" y="18408"/>
                      <a:pt x="17293" y="18476"/>
                    </a:cubicBezTo>
                    <a:cubicBezTo>
                      <a:pt x="17156" y="18613"/>
                      <a:pt x="17156" y="18833"/>
                      <a:pt x="17293" y="18970"/>
                    </a:cubicBezTo>
                    <a:cubicBezTo>
                      <a:pt x="17429" y="19106"/>
                      <a:pt x="17651" y="19106"/>
                      <a:pt x="17787" y="18970"/>
                    </a:cubicBezTo>
                    <a:cubicBezTo>
                      <a:pt x="17923" y="18833"/>
                      <a:pt x="17923" y="18613"/>
                      <a:pt x="17787" y="18476"/>
                    </a:cubicBezTo>
                    <a:cubicBezTo>
                      <a:pt x="17719" y="18408"/>
                      <a:pt x="17630" y="18374"/>
                      <a:pt x="17540" y="18374"/>
                    </a:cubicBezTo>
                    <a:close/>
                    <a:moveTo>
                      <a:pt x="4558" y="18788"/>
                    </a:moveTo>
                    <a:cubicBezTo>
                      <a:pt x="4468" y="18788"/>
                      <a:pt x="4378" y="18822"/>
                      <a:pt x="4310" y="18891"/>
                    </a:cubicBezTo>
                    <a:cubicBezTo>
                      <a:pt x="4174" y="19027"/>
                      <a:pt x="4174" y="19248"/>
                      <a:pt x="4310" y="19384"/>
                    </a:cubicBezTo>
                    <a:cubicBezTo>
                      <a:pt x="4447" y="19520"/>
                      <a:pt x="4668" y="19520"/>
                      <a:pt x="4805" y="19384"/>
                    </a:cubicBezTo>
                    <a:cubicBezTo>
                      <a:pt x="4941" y="19248"/>
                      <a:pt x="4941" y="19027"/>
                      <a:pt x="4805" y="18891"/>
                    </a:cubicBezTo>
                    <a:cubicBezTo>
                      <a:pt x="4736" y="18822"/>
                      <a:pt x="4647" y="18788"/>
                      <a:pt x="4558" y="18788"/>
                    </a:cubicBezTo>
                    <a:close/>
                    <a:moveTo>
                      <a:pt x="16689" y="19028"/>
                    </a:moveTo>
                    <a:cubicBezTo>
                      <a:pt x="16600" y="19028"/>
                      <a:pt x="16510" y="19062"/>
                      <a:pt x="16442" y="19131"/>
                    </a:cubicBezTo>
                    <a:cubicBezTo>
                      <a:pt x="16305" y="19267"/>
                      <a:pt x="16305" y="19488"/>
                      <a:pt x="16442" y="19624"/>
                    </a:cubicBezTo>
                    <a:cubicBezTo>
                      <a:pt x="16578" y="19760"/>
                      <a:pt x="16800" y="19760"/>
                      <a:pt x="16936" y="19624"/>
                    </a:cubicBezTo>
                    <a:cubicBezTo>
                      <a:pt x="17072" y="19488"/>
                      <a:pt x="17072" y="19267"/>
                      <a:pt x="16936" y="19131"/>
                    </a:cubicBezTo>
                    <a:cubicBezTo>
                      <a:pt x="16868" y="19062"/>
                      <a:pt x="16779" y="19028"/>
                      <a:pt x="16689" y="19028"/>
                    </a:cubicBezTo>
                    <a:close/>
                    <a:moveTo>
                      <a:pt x="5459" y="19406"/>
                    </a:moveTo>
                    <a:cubicBezTo>
                      <a:pt x="5370" y="19406"/>
                      <a:pt x="5281" y="19440"/>
                      <a:pt x="5212" y="19508"/>
                    </a:cubicBezTo>
                    <a:cubicBezTo>
                      <a:pt x="5076" y="19644"/>
                      <a:pt x="5076" y="19866"/>
                      <a:pt x="5212" y="20002"/>
                    </a:cubicBezTo>
                    <a:cubicBezTo>
                      <a:pt x="5349" y="20139"/>
                      <a:pt x="5570" y="20139"/>
                      <a:pt x="5707" y="20002"/>
                    </a:cubicBezTo>
                    <a:cubicBezTo>
                      <a:pt x="5843" y="19866"/>
                      <a:pt x="5843" y="19644"/>
                      <a:pt x="5707" y="19508"/>
                    </a:cubicBezTo>
                    <a:cubicBezTo>
                      <a:pt x="5639" y="19440"/>
                      <a:pt x="5549" y="19406"/>
                      <a:pt x="5459" y="19406"/>
                    </a:cubicBezTo>
                    <a:close/>
                    <a:moveTo>
                      <a:pt x="15765" y="19588"/>
                    </a:moveTo>
                    <a:cubicBezTo>
                      <a:pt x="15676" y="19588"/>
                      <a:pt x="15587" y="19622"/>
                      <a:pt x="15518" y="19690"/>
                    </a:cubicBezTo>
                    <a:cubicBezTo>
                      <a:pt x="15382" y="19826"/>
                      <a:pt x="15382" y="20048"/>
                      <a:pt x="15518" y="20184"/>
                    </a:cubicBezTo>
                    <a:cubicBezTo>
                      <a:pt x="15655" y="20321"/>
                      <a:pt x="15876" y="20321"/>
                      <a:pt x="16012" y="20184"/>
                    </a:cubicBezTo>
                    <a:cubicBezTo>
                      <a:pt x="16149" y="20048"/>
                      <a:pt x="16149" y="19826"/>
                      <a:pt x="16012" y="19690"/>
                    </a:cubicBezTo>
                    <a:cubicBezTo>
                      <a:pt x="15944" y="19622"/>
                      <a:pt x="15855" y="19588"/>
                      <a:pt x="15765" y="19588"/>
                    </a:cubicBezTo>
                    <a:close/>
                    <a:moveTo>
                      <a:pt x="6405" y="19901"/>
                    </a:moveTo>
                    <a:cubicBezTo>
                      <a:pt x="6316" y="19901"/>
                      <a:pt x="6226" y="19935"/>
                      <a:pt x="6158" y="20003"/>
                    </a:cubicBezTo>
                    <a:cubicBezTo>
                      <a:pt x="6022" y="20139"/>
                      <a:pt x="6022" y="20360"/>
                      <a:pt x="6158" y="20496"/>
                    </a:cubicBezTo>
                    <a:cubicBezTo>
                      <a:pt x="6294" y="20633"/>
                      <a:pt x="6515" y="20633"/>
                      <a:pt x="6652" y="20496"/>
                    </a:cubicBezTo>
                    <a:cubicBezTo>
                      <a:pt x="6788" y="20360"/>
                      <a:pt x="6788" y="20139"/>
                      <a:pt x="6652" y="20003"/>
                    </a:cubicBezTo>
                    <a:cubicBezTo>
                      <a:pt x="6584" y="19935"/>
                      <a:pt x="6494" y="19901"/>
                      <a:pt x="6405" y="19901"/>
                    </a:cubicBezTo>
                    <a:close/>
                    <a:moveTo>
                      <a:pt x="14783" y="20068"/>
                    </a:moveTo>
                    <a:cubicBezTo>
                      <a:pt x="14694" y="20068"/>
                      <a:pt x="14605" y="20102"/>
                      <a:pt x="14537" y="20170"/>
                    </a:cubicBezTo>
                    <a:cubicBezTo>
                      <a:pt x="14400" y="20306"/>
                      <a:pt x="14400" y="20528"/>
                      <a:pt x="14537" y="20664"/>
                    </a:cubicBezTo>
                    <a:cubicBezTo>
                      <a:pt x="14673" y="20800"/>
                      <a:pt x="14894" y="20800"/>
                      <a:pt x="15030" y="20664"/>
                    </a:cubicBezTo>
                    <a:cubicBezTo>
                      <a:pt x="15167" y="20528"/>
                      <a:pt x="15167" y="20306"/>
                      <a:pt x="15030" y="20170"/>
                    </a:cubicBezTo>
                    <a:cubicBezTo>
                      <a:pt x="14962" y="20102"/>
                      <a:pt x="14873" y="20068"/>
                      <a:pt x="14783" y="20068"/>
                    </a:cubicBezTo>
                    <a:close/>
                    <a:moveTo>
                      <a:pt x="7409" y="20300"/>
                    </a:moveTo>
                    <a:cubicBezTo>
                      <a:pt x="7319" y="20300"/>
                      <a:pt x="7230" y="20334"/>
                      <a:pt x="7162" y="20402"/>
                    </a:cubicBezTo>
                    <a:cubicBezTo>
                      <a:pt x="7025" y="20539"/>
                      <a:pt x="7025" y="20760"/>
                      <a:pt x="7162" y="20897"/>
                    </a:cubicBezTo>
                    <a:cubicBezTo>
                      <a:pt x="7298" y="21033"/>
                      <a:pt x="7519" y="21033"/>
                      <a:pt x="7655" y="20897"/>
                    </a:cubicBezTo>
                    <a:cubicBezTo>
                      <a:pt x="7792" y="20760"/>
                      <a:pt x="7792" y="20539"/>
                      <a:pt x="7655" y="20402"/>
                    </a:cubicBezTo>
                    <a:cubicBezTo>
                      <a:pt x="7587" y="20334"/>
                      <a:pt x="7498" y="20300"/>
                      <a:pt x="7409" y="20300"/>
                    </a:cubicBezTo>
                    <a:close/>
                    <a:moveTo>
                      <a:pt x="13780" y="20424"/>
                    </a:moveTo>
                    <a:cubicBezTo>
                      <a:pt x="13690" y="20424"/>
                      <a:pt x="13601" y="20458"/>
                      <a:pt x="13533" y="20526"/>
                    </a:cubicBezTo>
                    <a:cubicBezTo>
                      <a:pt x="13397" y="20663"/>
                      <a:pt x="13397" y="20884"/>
                      <a:pt x="13533" y="21020"/>
                    </a:cubicBezTo>
                    <a:cubicBezTo>
                      <a:pt x="13669" y="21156"/>
                      <a:pt x="13890" y="21156"/>
                      <a:pt x="14027" y="21020"/>
                    </a:cubicBezTo>
                    <a:cubicBezTo>
                      <a:pt x="14163" y="20884"/>
                      <a:pt x="14163" y="20663"/>
                      <a:pt x="14027" y="20526"/>
                    </a:cubicBezTo>
                    <a:cubicBezTo>
                      <a:pt x="13958" y="20458"/>
                      <a:pt x="13869" y="20424"/>
                      <a:pt x="13780" y="20424"/>
                    </a:cubicBezTo>
                    <a:close/>
                    <a:moveTo>
                      <a:pt x="8442" y="20599"/>
                    </a:moveTo>
                    <a:cubicBezTo>
                      <a:pt x="8352" y="20599"/>
                      <a:pt x="8262" y="20633"/>
                      <a:pt x="8194" y="20701"/>
                    </a:cubicBezTo>
                    <a:cubicBezTo>
                      <a:pt x="8058" y="20837"/>
                      <a:pt x="8058" y="21058"/>
                      <a:pt x="8194" y="21194"/>
                    </a:cubicBezTo>
                    <a:cubicBezTo>
                      <a:pt x="8330" y="21331"/>
                      <a:pt x="8552" y="21331"/>
                      <a:pt x="8688" y="21194"/>
                    </a:cubicBezTo>
                    <a:cubicBezTo>
                      <a:pt x="8825" y="21058"/>
                      <a:pt x="8825" y="20837"/>
                      <a:pt x="8688" y="20701"/>
                    </a:cubicBezTo>
                    <a:cubicBezTo>
                      <a:pt x="8620" y="20633"/>
                      <a:pt x="8531" y="20599"/>
                      <a:pt x="8442" y="20599"/>
                    </a:cubicBezTo>
                    <a:close/>
                    <a:moveTo>
                      <a:pt x="12725" y="20678"/>
                    </a:moveTo>
                    <a:cubicBezTo>
                      <a:pt x="12636" y="20678"/>
                      <a:pt x="12546" y="20713"/>
                      <a:pt x="12478" y="20781"/>
                    </a:cubicBezTo>
                    <a:cubicBezTo>
                      <a:pt x="12342" y="20917"/>
                      <a:pt x="12342" y="21139"/>
                      <a:pt x="12478" y="21275"/>
                    </a:cubicBezTo>
                    <a:cubicBezTo>
                      <a:pt x="12615" y="21411"/>
                      <a:pt x="12836" y="21411"/>
                      <a:pt x="12972" y="21275"/>
                    </a:cubicBezTo>
                    <a:cubicBezTo>
                      <a:pt x="13109" y="21139"/>
                      <a:pt x="13109" y="20917"/>
                      <a:pt x="12972" y="20781"/>
                    </a:cubicBezTo>
                    <a:cubicBezTo>
                      <a:pt x="12904" y="20713"/>
                      <a:pt x="12814" y="20678"/>
                      <a:pt x="12725" y="20678"/>
                    </a:cubicBezTo>
                    <a:close/>
                    <a:moveTo>
                      <a:pt x="9511" y="20780"/>
                    </a:moveTo>
                    <a:cubicBezTo>
                      <a:pt x="9421" y="20780"/>
                      <a:pt x="9331" y="20814"/>
                      <a:pt x="9263" y="20882"/>
                    </a:cubicBezTo>
                    <a:cubicBezTo>
                      <a:pt x="9127" y="21019"/>
                      <a:pt x="9127" y="21240"/>
                      <a:pt x="9263" y="21376"/>
                    </a:cubicBezTo>
                    <a:cubicBezTo>
                      <a:pt x="9400" y="21513"/>
                      <a:pt x="9621" y="21513"/>
                      <a:pt x="9758" y="21376"/>
                    </a:cubicBezTo>
                    <a:cubicBezTo>
                      <a:pt x="9894" y="21240"/>
                      <a:pt x="9894" y="21019"/>
                      <a:pt x="9758" y="20882"/>
                    </a:cubicBezTo>
                    <a:cubicBezTo>
                      <a:pt x="9689" y="20814"/>
                      <a:pt x="9600" y="20780"/>
                      <a:pt x="9511" y="20780"/>
                    </a:cubicBezTo>
                    <a:close/>
                    <a:moveTo>
                      <a:pt x="11656" y="20824"/>
                    </a:moveTo>
                    <a:cubicBezTo>
                      <a:pt x="11566" y="20824"/>
                      <a:pt x="11477" y="20858"/>
                      <a:pt x="11409" y="20926"/>
                    </a:cubicBezTo>
                    <a:cubicBezTo>
                      <a:pt x="11273" y="21062"/>
                      <a:pt x="11273" y="21284"/>
                      <a:pt x="11409" y="21420"/>
                    </a:cubicBezTo>
                    <a:cubicBezTo>
                      <a:pt x="11545" y="21556"/>
                      <a:pt x="11767" y="21556"/>
                      <a:pt x="11903" y="21420"/>
                    </a:cubicBezTo>
                    <a:cubicBezTo>
                      <a:pt x="12040" y="21284"/>
                      <a:pt x="12040" y="21062"/>
                      <a:pt x="11903" y="20926"/>
                    </a:cubicBezTo>
                    <a:cubicBezTo>
                      <a:pt x="11835" y="20858"/>
                      <a:pt x="11745" y="20824"/>
                      <a:pt x="11656" y="20824"/>
                    </a:cubicBezTo>
                    <a:close/>
                    <a:moveTo>
                      <a:pt x="10580" y="20867"/>
                    </a:moveTo>
                    <a:cubicBezTo>
                      <a:pt x="10490" y="20867"/>
                      <a:pt x="10401" y="20901"/>
                      <a:pt x="10332" y="20969"/>
                    </a:cubicBezTo>
                    <a:cubicBezTo>
                      <a:pt x="10196" y="21106"/>
                      <a:pt x="10196" y="21327"/>
                      <a:pt x="10332" y="21464"/>
                    </a:cubicBezTo>
                    <a:cubicBezTo>
                      <a:pt x="10469" y="21600"/>
                      <a:pt x="10690" y="21600"/>
                      <a:pt x="10827" y="21464"/>
                    </a:cubicBezTo>
                    <a:cubicBezTo>
                      <a:pt x="10963" y="21327"/>
                      <a:pt x="10963" y="21106"/>
                      <a:pt x="10827" y="20969"/>
                    </a:cubicBezTo>
                    <a:cubicBezTo>
                      <a:pt x="10759" y="20901"/>
                      <a:pt x="10669" y="20867"/>
                      <a:pt x="10580" y="208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2" name="Group 16"/>
            <p:cNvGrpSpPr/>
            <p:nvPr/>
          </p:nvGrpSpPr>
          <p:grpSpPr bwMode="auto">
            <a:xfrm>
              <a:off x="959644" y="2882107"/>
              <a:ext cx="1034256" cy="1164431"/>
              <a:chOff x="1827502" y="6632233"/>
              <a:chExt cx="2067770" cy="2329559"/>
            </a:xfrm>
          </p:grpSpPr>
          <p:sp>
            <p:nvSpPr>
              <p:cNvPr id="131" name="Shape"/>
              <p:cNvSpPr/>
              <p:nvPr/>
            </p:nvSpPr>
            <p:spPr bwMode="auto">
              <a:xfrm>
                <a:off x="1827502" y="6632233"/>
                <a:ext cx="2067770" cy="2329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Shape"/>
              <p:cNvSpPr/>
              <p:nvPr/>
            </p:nvSpPr>
            <p:spPr bwMode="auto">
              <a:xfrm>
                <a:off x="2343254" y="7311886"/>
                <a:ext cx="1552018" cy="1543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598" extrusionOk="0">
                    <a:moveTo>
                      <a:pt x="21580" y="10044"/>
                    </a:moveTo>
                    <a:lnTo>
                      <a:pt x="11687" y="103"/>
                    </a:lnTo>
                    <a:cubicBezTo>
                      <a:pt x="11537" y="39"/>
                      <a:pt x="11376" y="4"/>
                      <a:pt x="11213" y="1"/>
                    </a:cubicBezTo>
                    <a:cubicBezTo>
                      <a:pt x="11083" y="-2"/>
                      <a:pt x="10953" y="16"/>
                      <a:pt x="10828" y="53"/>
                    </a:cubicBezTo>
                    <a:lnTo>
                      <a:pt x="5432" y="2790"/>
                    </a:lnTo>
                    <a:cubicBezTo>
                      <a:pt x="5293" y="2876"/>
                      <a:pt x="5174" y="2993"/>
                      <a:pt x="5084" y="3131"/>
                    </a:cubicBezTo>
                    <a:cubicBezTo>
                      <a:pt x="5008" y="3248"/>
                      <a:pt x="4954" y="3378"/>
                      <a:pt x="4925" y="3515"/>
                    </a:cubicBezTo>
                    <a:lnTo>
                      <a:pt x="1541" y="3797"/>
                    </a:lnTo>
                    <a:cubicBezTo>
                      <a:pt x="1399" y="3808"/>
                      <a:pt x="1265" y="3866"/>
                      <a:pt x="1159" y="3963"/>
                    </a:cubicBezTo>
                    <a:cubicBezTo>
                      <a:pt x="1021" y="4089"/>
                      <a:pt x="944" y="4268"/>
                      <a:pt x="947" y="4456"/>
                    </a:cubicBezTo>
                    <a:cubicBezTo>
                      <a:pt x="778" y="4441"/>
                      <a:pt x="608" y="4465"/>
                      <a:pt x="449" y="4526"/>
                    </a:cubicBezTo>
                    <a:cubicBezTo>
                      <a:pt x="290" y="4588"/>
                      <a:pt x="146" y="4685"/>
                      <a:pt x="30" y="4811"/>
                    </a:cubicBezTo>
                    <a:lnTo>
                      <a:pt x="0" y="6967"/>
                    </a:lnTo>
                    <a:lnTo>
                      <a:pt x="1946" y="8927"/>
                    </a:lnTo>
                    <a:lnTo>
                      <a:pt x="1936" y="12675"/>
                    </a:lnTo>
                    <a:cubicBezTo>
                      <a:pt x="1971" y="12799"/>
                      <a:pt x="2015" y="12920"/>
                      <a:pt x="2069" y="13037"/>
                    </a:cubicBezTo>
                    <a:cubicBezTo>
                      <a:pt x="2125" y="13160"/>
                      <a:pt x="2192" y="13278"/>
                      <a:pt x="2268" y="13389"/>
                    </a:cubicBezTo>
                    <a:lnTo>
                      <a:pt x="10422" y="21598"/>
                    </a:lnTo>
                    <a:lnTo>
                      <a:pt x="20204" y="15902"/>
                    </a:lnTo>
                    <a:cubicBezTo>
                      <a:pt x="20676" y="15618"/>
                      <a:pt x="21055" y="15202"/>
                      <a:pt x="21294" y="14703"/>
                    </a:cubicBezTo>
                    <a:cubicBezTo>
                      <a:pt x="21506" y="14263"/>
                      <a:pt x="21600" y="13775"/>
                      <a:pt x="21568" y="13288"/>
                    </a:cubicBezTo>
                    <a:lnTo>
                      <a:pt x="21580" y="10044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Shape"/>
              <p:cNvSpPr/>
              <p:nvPr/>
            </p:nvSpPr>
            <p:spPr bwMode="auto">
              <a:xfrm>
                <a:off x="2327385" y="7297594"/>
                <a:ext cx="1068005" cy="982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5" extrusionOk="0">
                    <a:moveTo>
                      <a:pt x="16192" y="0"/>
                    </a:moveTo>
                    <a:cubicBezTo>
                      <a:pt x="15931" y="-5"/>
                      <a:pt x="15669" y="51"/>
                      <a:pt x="15424" y="167"/>
                    </a:cubicBezTo>
                    <a:lnTo>
                      <a:pt x="8169" y="4416"/>
                    </a:lnTo>
                    <a:cubicBezTo>
                      <a:pt x="7882" y="4590"/>
                      <a:pt x="7642" y="4843"/>
                      <a:pt x="7474" y="5151"/>
                    </a:cubicBezTo>
                    <a:cubicBezTo>
                      <a:pt x="7399" y="5289"/>
                      <a:pt x="7343" y="5437"/>
                      <a:pt x="7300" y="5588"/>
                    </a:cubicBezTo>
                    <a:lnTo>
                      <a:pt x="2565" y="5904"/>
                    </a:lnTo>
                    <a:cubicBezTo>
                      <a:pt x="2280" y="5932"/>
                      <a:pt x="2014" y="6070"/>
                      <a:pt x="1815" y="6294"/>
                    </a:cubicBezTo>
                    <a:cubicBezTo>
                      <a:pt x="1635" y="6496"/>
                      <a:pt x="1522" y="6757"/>
                      <a:pt x="1491" y="7037"/>
                    </a:cubicBezTo>
                    <a:lnTo>
                      <a:pt x="1491" y="7076"/>
                    </a:lnTo>
                    <a:cubicBezTo>
                      <a:pt x="1160" y="7079"/>
                      <a:pt x="948" y="7094"/>
                      <a:pt x="733" y="7168"/>
                    </a:cubicBezTo>
                    <a:cubicBezTo>
                      <a:pt x="433" y="7287"/>
                      <a:pt x="196" y="7544"/>
                      <a:pt x="87" y="7871"/>
                    </a:cubicBezTo>
                    <a:cubicBezTo>
                      <a:pt x="0" y="8169"/>
                      <a:pt x="0" y="8450"/>
                      <a:pt x="0" y="9003"/>
                    </a:cubicBezTo>
                    <a:lnTo>
                      <a:pt x="0" y="9796"/>
                    </a:lnTo>
                    <a:cubicBezTo>
                      <a:pt x="0" y="10358"/>
                      <a:pt x="0" y="10639"/>
                      <a:pt x="87" y="10937"/>
                    </a:cubicBezTo>
                    <a:cubicBezTo>
                      <a:pt x="196" y="11263"/>
                      <a:pt x="433" y="11520"/>
                      <a:pt x="733" y="11639"/>
                    </a:cubicBezTo>
                    <a:cubicBezTo>
                      <a:pt x="950" y="11714"/>
                      <a:pt x="1162" y="11729"/>
                      <a:pt x="1491" y="11733"/>
                    </a:cubicBezTo>
                    <a:cubicBezTo>
                      <a:pt x="1517" y="12010"/>
                      <a:pt x="1615" y="12274"/>
                      <a:pt x="1776" y="12495"/>
                    </a:cubicBezTo>
                    <a:cubicBezTo>
                      <a:pt x="1998" y="12800"/>
                      <a:pt x="2321" y="12998"/>
                      <a:pt x="2675" y="13045"/>
                    </a:cubicBezTo>
                    <a:lnTo>
                      <a:pt x="2911" y="13061"/>
                    </a:lnTo>
                    <a:lnTo>
                      <a:pt x="2911" y="19846"/>
                    </a:lnTo>
                    <a:cubicBezTo>
                      <a:pt x="2911" y="20812"/>
                      <a:pt x="3630" y="21595"/>
                      <a:pt x="4518" y="21595"/>
                    </a:cubicBezTo>
                    <a:cubicBezTo>
                      <a:pt x="5405" y="21595"/>
                      <a:pt x="6125" y="20812"/>
                      <a:pt x="6125" y="19846"/>
                    </a:cubicBezTo>
                    <a:lnTo>
                      <a:pt x="6125" y="13282"/>
                    </a:lnTo>
                    <a:lnTo>
                      <a:pt x="7278" y="13360"/>
                    </a:lnTo>
                    <a:cubicBezTo>
                      <a:pt x="7292" y="13410"/>
                      <a:pt x="7305" y="13461"/>
                      <a:pt x="7323" y="13510"/>
                    </a:cubicBezTo>
                    <a:cubicBezTo>
                      <a:pt x="7475" y="13926"/>
                      <a:pt x="7758" y="14268"/>
                      <a:pt x="8122" y="14477"/>
                    </a:cubicBezTo>
                    <a:lnTo>
                      <a:pt x="15491" y="18498"/>
                    </a:lnTo>
                    <a:cubicBezTo>
                      <a:pt x="16106" y="18757"/>
                      <a:pt x="16800" y="18644"/>
                      <a:pt x="17318" y="18200"/>
                    </a:cubicBezTo>
                    <a:cubicBezTo>
                      <a:pt x="17737" y="17841"/>
                      <a:pt x="17992" y="17303"/>
                      <a:pt x="18017" y="16723"/>
                    </a:cubicBezTo>
                    <a:lnTo>
                      <a:pt x="18017" y="11726"/>
                    </a:lnTo>
                    <a:cubicBezTo>
                      <a:pt x="18190" y="11719"/>
                      <a:pt x="18367" y="11706"/>
                      <a:pt x="18540" y="11667"/>
                    </a:cubicBezTo>
                    <a:cubicBezTo>
                      <a:pt x="19129" y="11519"/>
                      <a:pt x="19588" y="11018"/>
                      <a:pt x="19724" y="10378"/>
                    </a:cubicBezTo>
                    <a:cubicBezTo>
                      <a:pt x="19786" y="10051"/>
                      <a:pt x="19786" y="9692"/>
                      <a:pt x="19786" y="9404"/>
                    </a:cubicBezTo>
                    <a:cubicBezTo>
                      <a:pt x="19786" y="9116"/>
                      <a:pt x="19786" y="8757"/>
                      <a:pt x="19724" y="8430"/>
                    </a:cubicBezTo>
                    <a:cubicBezTo>
                      <a:pt x="19588" y="7790"/>
                      <a:pt x="19129" y="7289"/>
                      <a:pt x="18540" y="7141"/>
                    </a:cubicBezTo>
                    <a:cubicBezTo>
                      <a:pt x="18367" y="7102"/>
                      <a:pt x="18190" y="7089"/>
                      <a:pt x="18017" y="7083"/>
                    </a:cubicBezTo>
                    <a:lnTo>
                      <a:pt x="18017" y="1859"/>
                    </a:lnTo>
                    <a:cubicBezTo>
                      <a:pt x="17959" y="1139"/>
                      <a:pt x="17555" y="506"/>
                      <a:pt x="16955" y="195"/>
                    </a:cubicBezTo>
                    <a:cubicBezTo>
                      <a:pt x="16714" y="70"/>
                      <a:pt x="16454" y="5"/>
                      <a:pt x="16192" y="0"/>
                    </a:cubicBezTo>
                    <a:close/>
                    <a:moveTo>
                      <a:pt x="16174" y="782"/>
                    </a:moveTo>
                    <a:cubicBezTo>
                      <a:pt x="16335" y="783"/>
                      <a:pt x="16496" y="822"/>
                      <a:pt x="16645" y="897"/>
                    </a:cubicBezTo>
                    <a:cubicBezTo>
                      <a:pt x="17038" y="1094"/>
                      <a:pt x="17299" y="1512"/>
                      <a:pt x="17322" y="1983"/>
                    </a:cubicBezTo>
                    <a:lnTo>
                      <a:pt x="17322" y="16678"/>
                    </a:lnTo>
                    <a:cubicBezTo>
                      <a:pt x="17300" y="17085"/>
                      <a:pt x="17099" y="17456"/>
                      <a:pt x="16782" y="17673"/>
                    </a:cubicBezTo>
                    <a:cubicBezTo>
                      <a:pt x="16455" y="17897"/>
                      <a:pt x="16047" y="17930"/>
                      <a:pt x="15693" y="17761"/>
                    </a:cubicBezTo>
                    <a:lnTo>
                      <a:pt x="15121" y="17449"/>
                    </a:lnTo>
                    <a:lnTo>
                      <a:pt x="15121" y="1225"/>
                    </a:lnTo>
                    <a:lnTo>
                      <a:pt x="15701" y="889"/>
                    </a:lnTo>
                    <a:cubicBezTo>
                      <a:pt x="15852" y="816"/>
                      <a:pt x="16013" y="781"/>
                      <a:pt x="16174" y="782"/>
                    </a:cubicBezTo>
                    <a:close/>
                    <a:moveTo>
                      <a:pt x="14413" y="1635"/>
                    </a:moveTo>
                    <a:lnTo>
                      <a:pt x="14413" y="17064"/>
                    </a:lnTo>
                    <a:lnTo>
                      <a:pt x="8455" y="13821"/>
                    </a:lnTo>
                    <a:cubicBezTo>
                      <a:pt x="8285" y="13705"/>
                      <a:pt x="8147" y="13541"/>
                      <a:pt x="8055" y="13347"/>
                    </a:cubicBezTo>
                    <a:cubicBezTo>
                      <a:pt x="7975" y="13178"/>
                      <a:pt x="7933" y="12991"/>
                      <a:pt x="7932" y="12801"/>
                    </a:cubicBezTo>
                    <a:lnTo>
                      <a:pt x="7932" y="6156"/>
                    </a:lnTo>
                    <a:cubicBezTo>
                      <a:pt x="7935" y="5908"/>
                      <a:pt x="8003" y="5666"/>
                      <a:pt x="8127" y="5459"/>
                    </a:cubicBezTo>
                    <a:cubicBezTo>
                      <a:pt x="8238" y="5275"/>
                      <a:pt x="8389" y="5124"/>
                      <a:pt x="8567" y="5021"/>
                    </a:cubicBezTo>
                    <a:lnTo>
                      <a:pt x="14413" y="1635"/>
                    </a:lnTo>
                    <a:close/>
                    <a:moveTo>
                      <a:pt x="11200" y="4720"/>
                    </a:moveTo>
                    <a:cubicBezTo>
                      <a:pt x="11154" y="4719"/>
                      <a:pt x="11108" y="4727"/>
                      <a:pt x="11062" y="4746"/>
                    </a:cubicBezTo>
                    <a:lnTo>
                      <a:pt x="9317" y="5695"/>
                    </a:lnTo>
                    <a:cubicBezTo>
                      <a:pt x="9112" y="5809"/>
                      <a:pt x="8941" y="5985"/>
                      <a:pt x="8824" y="6201"/>
                    </a:cubicBezTo>
                    <a:cubicBezTo>
                      <a:pt x="8707" y="6416"/>
                      <a:pt x="8649" y="6662"/>
                      <a:pt x="8655" y="6911"/>
                    </a:cubicBezTo>
                    <a:lnTo>
                      <a:pt x="8655" y="7921"/>
                    </a:lnTo>
                    <a:cubicBezTo>
                      <a:pt x="8659" y="8137"/>
                      <a:pt x="8824" y="8308"/>
                      <a:pt x="9023" y="8303"/>
                    </a:cubicBezTo>
                    <a:cubicBezTo>
                      <a:pt x="9214" y="8297"/>
                      <a:pt x="9367" y="8129"/>
                      <a:pt x="9369" y="7921"/>
                    </a:cubicBezTo>
                    <a:lnTo>
                      <a:pt x="9369" y="6975"/>
                    </a:lnTo>
                    <a:cubicBezTo>
                      <a:pt x="9374" y="6847"/>
                      <a:pt x="9407" y="6721"/>
                      <a:pt x="9466" y="6610"/>
                    </a:cubicBezTo>
                    <a:cubicBezTo>
                      <a:pt x="9534" y="6482"/>
                      <a:pt x="9634" y="6377"/>
                      <a:pt x="9755" y="6308"/>
                    </a:cubicBezTo>
                    <a:lnTo>
                      <a:pt x="11329" y="5450"/>
                    </a:lnTo>
                    <a:cubicBezTo>
                      <a:pt x="11500" y="5369"/>
                      <a:pt x="11582" y="5156"/>
                      <a:pt x="11516" y="4966"/>
                    </a:cubicBezTo>
                    <a:cubicBezTo>
                      <a:pt x="11464" y="4818"/>
                      <a:pt x="11336" y="4725"/>
                      <a:pt x="11200" y="4720"/>
                    </a:cubicBezTo>
                    <a:close/>
                    <a:moveTo>
                      <a:pt x="7213" y="6355"/>
                    </a:moveTo>
                    <a:lnTo>
                      <a:pt x="7213" y="12591"/>
                    </a:lnTo>
                    <a:lnTo>
                      <a:pt x="2698" y="12286"/>
                    </a:lnTo>
                    <a:cubicBezTo>
                      <a:pt x="2566" y="12270"/>
                      <a:pt x="2442" y="12205"/>
                      <a:pt x="2347" y="12103"/>
                    </a:cubicBezTo>
                    <a:cubicBezTo>
                      <a:pt x="2249" y="11996"/>
                      <a:pt x="2188" y="11854"/>
                      <a:pt x="2176" y="11702"/>
                    </a:cubicBezTo>
                    <a:lnTo>
                      <a:pt x="2175" y="7225"/>
                    </a:lnTo>
                    <a:cubicBezTo>
                      <a:pt x="2183" y="7075"/>
                      <a:pt x="2241" y="6934"/>
                      <a:pt x="2336" y="6827"/>
                    </a:cubicBezTo>
                    <a:cubicBezTo>
                      <a:pt x="2448" y="6701"/>
                      <a:pt x="2602" y="6631"/>
                      <a:pt x="2762" y="6633"/>
                    </a:cubicBezTo>
                    <a:lnTo>
                      <a:pt x="7213" y="6355"/>
                    </a:lnTo>
                    <a:close/>
                    <a:moveTo>
                      <a:pt x="20488" y="6671"/>
                    </a:moveTo>
                    <a:cubicBezTo>
                      <a:pt x="20378" y="6677"/>
                      <a:pt x="20271" y="6736"/>
                      <a:pt x="20205" y="6848"/>
                    </a:cubicBezTo>
                    <a:cubicBezTo>
                      <a:pt x="20128" y="6978"/>
                      <a:pt x="20139" y="7147"/>
                      <a:pt x="20231" y="7265"/>
                    </a:cubicBezTo>
                    <a:cubicBezTo>
                      <a:pt x="20638" y="7878"/>
                      <a:pt x="20861" y="8613"/>
                      <a:pt x="20868" y="9369"/>
                    </a:cubicBezTo>
                    <a:cubicBezTo>
                      <a:pt x="20875" y="10164"/>
                      <a:pt x="20644" y="10940"/>
                      <a:pt x="20210" y="11579"/>
                    </a:cubicBezTo>
                    <a:cubicBezTo>
                      <a:pt x="20127" y="11701"/>
                      <a:pt x="20123" y="11867"/>
                      <a:pt x="20199" y="11995"/>
                    </a:cubicBezTo>
                    <a:cubicBezTo>
                      <a:pt x="20333" y="12216"/>
                      <a:pt x="20625" y="12237"/>
                      <a:pt x="20783" y="12035"/>
                    </a:cubicBezTo>
                    <a:cubicBezTo>
                      <a:pt x="21315" y="11279"/>
                      <a:pt x="21600" y="10352"/>
                      <a:pt x="21594" y="9400"/>
                    </a:cubicBezTo>
                    <a:cubicBezTo>
                      <a:pt x="21589" y="8467"/>
                      <a:pt x="21304" y="7562"/>
                      <a:pt x="20783" y="6822"/>
                    </a:cubicBezTo>
                    <a:cubicBezTo>
                      <a:pt x="20708" y="6716"/>
                      <a:pt x="20597" y="6666"/>
                      <a:pt x="20488" y="6671"/>
                    </a:cubicBezTo>
                    <a:close/>
                    <a:moveTo>
                      <a:pt x="1489" y="7810"/>
                    </a:moveTo>
                    <a:lnTo>
                      <a:pt x="1484" y="10998"/>
                    </a:lnTo>
                    <a:cubicBezTo>
                      <a:pt x="1268" y="10998"/>
                      <a:pt x="1154" y="10997"/>
                      <a:pt x="1035" y="10956"/>
                    </a:cubicBezTo>
                    <a:cubicBezTo>
                      <a:pt x="902" y="10903"/>
                      <a:pt x="798" y="10790"/>
                      <a:pt x="750" y="10645"/>
                    </a:cubicBezTo>
                    <a:cubicBezTo>
                      <a:pt x="711" y="10513"/>
                      <a:pt x="711" y="10388"/>
                      <a:pt x="711" y="10140"/>
                    </a:cubicBezTo>
                    <a:lnTo>
                      <a:pt x="711" y="8664"/>
                    </a:lnTo>
                    <a:cubicBezTo>
                      <a:pt x="711" y="8419"/>
                      <a:pt x="711" y="8295"/>
                      <a:pt x="750" y="8163"/>
                    </a:cubicBezTo>
                    <a:cubicBezTo>
                      <a:pt x="798" y="8019"/>
                      <a:pt x="902" y="7904"/>
                      <a:pt x="1035" y="7852"/>
                    </a:cubicBezTo>
                    <a:cubicBezTo>
                      <a:pt x="1154" y="7811"/>
                      <a:pt x="1269" y="7810"/>
                      <a:pt x="1489" y="7810"/>
                    </a:cubicBezTo>
                    <a:close/>
                    <a:moveTo>
                      <a:pt x="18017" y="7841"/>
                    </a:moveTo>
                    <a:cubicBezTo>
                      <a:pt x="18097" y="7847"/>
                      <a:pt x="18179" y="7857"/>
                      <a:pt x="18259" y="7875"/>
                    </a:cubicBezTo>
                    <a:cubicBezTo>
                      <a:pt x="18656" y="7975"/>
                      <a:pt x="18967" y="8313"/>
                      <a:pt x="19059" y="8746"/>
                    </a:cubicBezTo>
                    <a:cubicBezTo>
                      <a:pt x="19101" y="8967"/>
                      <a:pt x="19101" y="9210"/>
                      <a:pt x="19101" y="9404"/>
                    </a:cubicBezTo>
                    <a:cubicBezTo>
                      <a:pt x="19101" y="9599"/>
                      <a:pt x="19101" y="9842"/>
                      <a:pt x="19059" y="10063"/>
                    </a:cubicBezTo>
                    <a:cubicBezTo>
                      <a:pt x="18967" y="10495"/>
                      <a:pt x="18656" y="10833"/>
                      <a:pt x="18259" y="10933"/>
                    </a:cubicBezTo>
                    <a:cubicBezTo>
                      <a:pt x="18179" y="10951"/>
                      <a:pt x="18097" y="10961"/>
                      <a:pt x="18017" y="10967"/>
                    </a:cubicBezTo>
                    <a:lnTo>
                      <a:pt x="18017" y="7841"/>
                    </a:lnTo>
                    <a:close/>
                    <a:moveTo>
                      <a:pt x="9012" y="8620"/>
                    </a:moveTo>
                    <a:cubicBezTo>
                      <a:pt x="8817" y="8620"/>
                      <a:pt x="8658" y="8792"/>
                      <a:pt x="8658" y="9005"/>
                    </a:cubicBezTo>
                    <a:lnTo>
                      <a:pt x="8658" y="9803"/>
                    </a:lnTo>
                    <a:cubicBezTo>
                      <a:pt x="8658" y="10016"/>
                      <a:pt x="8817" y="10189"/>
                      <a:pt x="9012" y="10189"/>
                    </a:cubicBezTo>
                    <a:cubicBezTo>
                      <a:pt x="9208" y="10189"/>
                      <a:pt x="9367" y="10016"/>
                      <a:pt x="9367" y="9803"/>
                    </a:cubicBezTo>
                    <a:lnTo>
                      <a:pt x="9367" y="9005"/>
                    </a:lnTo>
                    <a:cubicBezTo>
                      <a:pt x="9367" y="8792"/>
                      <a:pt x="9208" y="8620"/>
                      <a:pt x="9012" y="8620"/>
                    </a:cubicBezTo>
                    <a:close/>
                    <a:moveTo>
                      <a:pt x="3586" y="13107"/>
                    </a:moveTo>
                    <a:lnTo>
                      <a:pt x="5451" y="13235"/>
                    </a:lnTo>
                    <a:lnTo>
                      <a:pt x="5451" y="19794"/>
                    </a:lnTo>
                    <a:cubicBezTo>
                      <a:pt x="5451" y="20354"/>
                      <a:pt x="5033" y="20808"/>
                      <a:pt x="4518" y="20808"/>
                    </a:cubicBezTo>
                    <a:cubicBezTo>
                      <a:pt x="4003" y="20808"/>
                      <a:pt x="3586" y="20354"/>
                      <a:pt x="3586" y="19794"/>
                    </a:cubicBezTo>
                    <a:lnTo>
                      <a:pt x="3586" y="19532"/>
                    </a:lnTo>
                    <a:lnTo>
                      <a:pt x="4345" y="19532"/>
                    </a:lnTo>
                    <a:cubicBezTo>
                      <a:pt x="4536" y="19532"/>
                      <a:pt x="4690" y="19364"/>
                      <a:pt x="4690" y="19157"/>
                    </a:cubicBezTo>
                    <a:cubicBezTo>
                      <a:pt x="4690" y="18950"/>
                      <a:pt x="4536" y="18782"/>
                      <a:pt x="4345" y="18782"/>
                    </a:cubicBezTo>
                    <a:lnTo>
                      <a:pt x="3586" y="18782"/>
                    </a:lnTo>
                    <a:lnTo>
                      <a:pt x="3586" y="17980"/>
                    </a:lnTo>
                    <a:lnTo>
                      <a:pt x="4345" y="17980"/>
                    </a:lnTo>
                    <a:cubicBezTo>
                      <a:pt x="4536" y="17980"/>
                      <a:pt x="4690" y="17812"/>
                      <a:pt x="4690" y="17605"/>
                    </a:cubicBezTo>
                    <a:cubicBezTo>
                      <a:pt x="4690" y="17398"/>
                      <a:pt x="4536" y="17231"/>
                      <a:pt x="4345" y="17231"/>
                    </a:cubicBezTo>
                    <a:lnTo>
                      <a:pt x="3586" y="17231"/>
                    </a:lnTo>
                    <a:lnTo>
                      <a:pt x="3586" y="16428"/>
                    </a:lnTo>
                    <a:lnTo>
                      <a:pt x="4345" y="16428"/>
                    </a:lnTo>
                    <a:cubicBezTo>
                      <a:pt x="4536" y="16428"/>
                      <a:pt x="4690" y="16260"/>
                      <a:pt x="4690" y="16053"/>
                    </a:cubicBezTo>
                    <a:cubicBezTo>
                      <a:pt x="4690" y="15846"/>
                      <a:pt x="4536" y="15679"/>
                      <a:pt x="4345" y="15679"/>
                    </a:cubicBezTo>
                    <a:lnTo>
                      <a:pt x="3586" y="15679"/>
                    </a:lnTo>
                    <a:lnTo>
                      <a:pt x="3586" y="14877"/>
                    </a:lnTo>
                    <a:lnTo>
                      <a:pt x="4345" y="14877"/>
                    </a:lnTo>
                    <a:cubicBezTo>
                      <a:pt x="4536" y="14877"/>
                      <a:pt x="4690" y="14708"/>
                      <a:pt x="4690" y="14501"/>
                    </a:cubicBezTo>
                    <a:cubicBezTo>
                      <a:pt x="4690" y="14294"/>
                      <a:pt x="4536" y="14127"/>
                      <a:pt x="4345" y="14127"/>
                    </a:cubicBezTo>
                    <a:lnTo>
                      <a:pt x="3586" y="14127"/>
                    </a:lnTo>
                    <a:lnTo>
                      <a:pt x="3586" y="13107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Group 15"/>
            <p:cNvGrpSpPr/>
            <p:nvPr/>
          </p:nvGrpSpPr>
          <p:grpSpPr bwMode="auto">
            <a:xfrm>
              <a:off x="2501900" y="2882107"/>
              <a:ext cx="1034257" cy="1164431"/>
              <a:chOff x="4911672" y="6632233"/>
              <a:chExt cx="2067770" cy="2328353"/>
            </a:xfrm>
          </p:grpSpPr>
          <p:sp>
            <p:nvSpPr>
              <p:cNvPr id="128" name="Shape"/>
              <p:cNvSpPr/>
              <p:nvPr/>
            </p:nvSpPr>
            <p:spPr bwMode="auto">
              <a:xfrm>
                <a:off x="4911672" y="6632233"/>
                <a:ext cx="2066183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Shape"/>
              <p:cNvSpPr/>
              <p:nvPr/>
            </p:nvSpPr>
            <p:spPr bwMode="auto">
              <a:xfrm>
                <a:off x="5467097" y="7313121"/>
                <a:ext cx="1512345" cy="1582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600" extrusionOk="0">
                    <a:moveTo>
                      <a:pt x="12970" y="0"/>
                    </a:moveTo>
                    <a:lnTo>
                      <a:pt x="21597" y="8239"/>
                    </a:lnTo>
                    <a:lnTo>
                      <a:pt x="21596" y="13056"/>
                    </a:lnTo>
                    <a:cubicBezTo>
                      <a:pt x="21600" y="13477"/>
                      <a:pt x="21505" y="13893"/>
                      <a:pt x="21319" y="14274"/>
                    </a:cubicBezTo>
                    <a:cubicBezTo>
                      <a:pt x="21076" y="14771"/>
                      <a:pt x="20689" y="15189"/>
                      <a:pt x="20203" y="15480"/>
                    </a:cubicBezTo>
                    <a:lnTo>
                      <a:pt x="9127" y="21600"/>
                    </a:lnTo>
                    <a:lnTo>
                      <a:pt x="0" y="12865"/>
                    </a:lnTo>
                    <a:lnTo>
                      <a:pt x="256" y="1255"/>
                    </a:lnTo>
                    <a:lnTo>
                      <a:pt x="879" y="1295"/>
                    </a:lnTo>
                    <a:lnTo>
                      <a:pt x="879" y="260"/>
                    </a:lnTo>
                    <a:lnTo>
                      <a:pt x="1297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Shape"/>
              <p:cNvSpPr/>
              <p:nvPr/>
            </p:nvSpPr>
            <p:spPr bwMode="auto">
              <a:xfrm>
                <a:off x="5470271" y="7308360"/>
                <a:ext cx="948984" cy="952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1" y="0"/>
                    </a:moveTo>
                    <a:lnTo>
                      <a:pt x="1101" y="1885"/>
                    </a:lnTo>
                    <a:lnTo>
                      <a:pt x="0" y="1885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85"/>
                    </a:lnTo>
                    <a:lnTo>
                      <a:pt x="20499" y="1885"/>
                    </a:lnTo>
                    <a:lnTo>
                      <a:pt x="20499" y="0"/>
                    </a:lnTo>
                    <a:lnTo>
                      <a:pt x="1101" y="0"/>
                    </a:lnTo>
                    <a:close/>
                    <a:moveTo>
                      <a:pt x="1842" y="754"/>
                    </a:moveTo>
                    <a:lnTo>
                      <a:pt x="19758" y="754"/>
                    </a:lnTo>
                    <a:lnTo>
                      <a:pt x="19758" y="1885"/>
                    </a:lnTo>
                    <a:lnTo>
                      <a:pt x="1842" y="1885"/>
                    </a:lnTo>
                    <a:lnTo>
                      <a:pt x="1842" y="754"/>
                    </a:lnTo>
                    <a:close/>
                    <a:moveTo>
                      <a:pt x="719" y="2645"/>
                    </a:moveTo>
                    <a:lnTo>
                      <a:pt x="20881" y="2645"/>
                    </a:lnTo>
                    <a:lnTo>
                      <a:pt x="20881" y="4114"/>
                    </a:lnTo>
                    <a:lnTo>
                      <a:pt x="719" y="4114"/>
                    </a:lnTo>
                    <a:lnTo>
                      <a:pt x="719" y="2645"/>
                    </a:lnTo>
                    <a:close/>
                    <a:moveTo>
                      <a:pt x="738" y="4861"/>
                    </a:moveTo>
                    <a:lnTo>
                      <a:pt x="3006" y="4861"/>
                    </a:lnTo>
                    <a:lnTo>
                      <a:pt x="3006" y="6695"/>
                    </a:lnTo>
                    <a:cubicBezTo>
                      <a:pt x="3006" y="7323"/>
                      <a:pt x="2498" y="7833"/>
                      <a:pt x="1872" y="7833"/>
                    </a:cubicBezTo>
                    <a:cubicBezTo>
                      <a:pt x="1245" y="7833"/>
                      <a:pt x="738" y="7323"/>
                      <a:pt x="738" y="6695"/>
                    </a:cubicBezTo>
                    <a:lnTo>
                      <a:pt x="738" y="4861"/>
                    </a:lnTo>
                    <a:close/>
                    <a:moveTo>
                      <a:pt x="3721" y="4861"/>
                    </a:moveTo>
                    <a:lnTo>
                      <a:pt x="5988" y="4861"/>
                    </a:lnTo>
                    <a:lnTo>
                      <a:pt x="5988" y="6695"/>
                    </a:lnTo>
                    <a:cubicBezTo>
                      <a:pt x="5988" y="7323"/>
                      <a:pt x="5480" y="7833"/>
                      <a:pt x="4854" y="7833"/>
                    </a:cubicBezTo>
                    <a:cubicBezTo>
                      <a:pt x="4228" y="7833"/>
                      <a:pt x="3721" y="7323"/>
                      <a:pt x="3721" y="6695"/>
                    </a:cubicBezTo>
                    <a:lnTo>
                      <a:pt x="3721" y="4861"/>
                    </a:lnTo>
                    <a:close/>
                    <a:moveTo>
                      <a:pt x="6704" y="4861"/>
                    </a:moveTo>
                    <a:lnTo>
                      <a:pt x="8971" y="4861"/>
                    </a:lnTo>
                    <a:lnTo>
                      <a:pt x="8971" y="6695"/>
                    </a:lnTo>
                    <a:cubicBezTo>
                      <a:pt x="8971" y="7323"/>
                      <a:pt x="8463" y="7833"/>
                      <a:pt x="7837" y="7833"/>
                    </a:cubicBezTo>
                    <a:cubicBezTo>
                      <a:pt x="7211" y="7833"/>
                      <a:pt x="6704" y="7323"/>
                      <a:pt x="6704" y="6695"/>
                    </a:cubicBezTo>
                    <a:lnTo>
                      <a:pt x="6704" y="4861"/>
                    </a:lnTo>
                    <a:close/>
                    <a:moveTo>
                      <a:pt x="9687" y="4861"/>
                    </a:moveTo>
                    <a:lnTo>
                      <a:pt x="11954" y="4861"/>
                    </a:lnTo>
                    <a:lnTo>
                      <a:pt x="11954" y="6695"/>
                    </a:lnTo>
                    <a:cubicBezTo>
                      <a:pt x="11954" y="7323"/>
                      <a:pt x="11446" y="7833"/>
                      <a:pt x="10820" y="7833"/>
                    </a:cubicBezTo>
                    <a:cubicBezTo>
                      <a:pt x="10194" y="7833"/>
                      <a:pt x="9687" y="7323"/>
                      <a:pt x="9687" y="6695"/>
                    </a:cubicBezTo>
                    <a:lnTo>
                      <a:pt x="9687" y="4861"/>
                    </a:lnTo>
                    <a:close/>
                    <a:moveTo>
                      <a:pt x="12676" y="4861"/>
                    </a:moveTo>
                    <a:lnTo>
                      <a:pt x="14943" y="4861"/>
                    </a:lnTo>
                    <a:lnTo>
                      <a:pt x="14943" y="6695"/>
                    </a:lnTo>
                    <a:cubicBezTo>
                      <a:pt x="14943" y="7323"/>
                      <a:pt x="14435" y="7833"/>
                      <a:pt x="13809" y="7833"/>
                    </a:cubicBezTo>
                    <a:cubicBezTo>
                      <a:pt x="13183" y="7833"/>
                      <a:pt x="12676" y="7323"/>
                      <a:pt x="12676" y="6695"/>
                    </a:cubicBezTo>
                    <a:lnTo>
                      <a:pt x="12676" y="4861"/>
                    </a:lnTo>
                    <a:close/>
                    <a:moveTo>
                      <a:pt x="15659" y="4861"/>
                    </a:moveTo>
                    <a:lnTo>
                      <a:pt x="17926" y="4861"/>
                    </a:lnTo>
                    <a:lnTo>
                      <a:pt x="17926" y="6695"/>
                    </a:lnTo>
                    <a:cubicBezTo>
                      <a:pt x="17926" y="7323"/>
                      <a:pt x="17418" y="7833"/>
                      <a:pt x="16792" y="7833"/>
                    </a:cubicBezTo>
                    <a:cubicBezTo>
                      <a:pt x="16166" y="7833"/>
                      <a:pt x="15659" y="7323"/>
                      <a:pt x="15659" y="6695"/>
                    </a:cubicBezTo>
                    <a:lnTo>
                      <a:pt x="15659" y="4861"/>
                    </a:lnTo>
                    <a:close/>
                    <a:moveTo>
                      <a:pt x="18641" y="4861"/>
                    </a:moveTo>
                    <a:lnTo>
                      <a:pt x="20881" y="4861"/>
                    </a:lnTo>
                    <a:lnTo>
                      <a:pt x="20881" y="6941"/>
                    </a:lnTo>
                    <a:cubicBezTo>
                      <a:pt x="20769" y="7451"/>
                      <a:pt x="20317" y="7833"/>
                      <a:pt x="19775" y="7833"/>
                    </a:cubicBezTo>
                    <a:cubicBezTo>
                      <a:pt x="19149" y="7833"/>
                      <a:pt x="18641" y="7323"/>
                      <a:pt x="18641" y="6695"/>
                    </a:cubicBezTo>
                    <a:lnTo>
                      <a:pt x="18641" y="4861"/>
                    </a:lnTo>
                    <a:close/>
                    <a:moveTo>
                      <a:pt x="12315" y="7816"/>
                    </a:moveTo>
                    <a:cubicBezTo>
                      <a:pt x="12650" y="8281"/>
                      <a:pt x="13193" y="8585"/>
                      <a:pt x="13809" y="8585"/>
                    </a:cubicBezTo>
                    <a:cubicBezTo>
                      <a:pt x="14423" y="8585"/>
                      <a:pt x="14965" y="8283"/>
                      <a:pt x="15301" y="7820"/>
                    </a:cubicBezTo>
                    <a:cubicBezTo>
                      <a:pt x="15636" y="8283"/>
                      <a:pt x="16178" y="8585"/>
                      <a:pt x="16792" y="8585"/>
                    </a:cubicBezTo>
                    <a:cubicBezTo>
                      <a:pt x="17406" y="8585"/>
                      <a:pt x="17949" y="8283"/>
                      <a:pt x="18284" y="7820"/>
                    </a:cubicBezTo>
                    <a:cubicBezTo>
                      <a:pt x="18619" y="8283"/>
                      <a:pt x="19161" y="8585"/>
                      <a:pt x="19775" y="8585"/>
                    </a:cubicBezTo>
                    <a:cubicBezTo>
                      <a:pt x="20190" y="8585"/>
                      <a:pt x="20573" y="8445"/>
                      <a:pt x="20881" y="8213"/>
                    </a:cubicBezTo>
                    <a:lnTo>
                      <a:pt x="20881" y="20840"/>
                    </a:lnTo>
                    <a:lnTo>
                      <a:pt x="18252" y="20840"/>
                    </a:lnTo>
                    <a:lnTo>
                      <a:pt x="18252" y="9691"/>
                    </a:lnTo>
                    <a:lnTo>
                      <a:pt x="4849" y="9691"/>
                    </a:lnTo>
                    <a:lnTo>
                      <a:pt x="4849" y="20840"/>
                    </a:lnTo>
                    <a:lnTo>
                      <a:pt x="3712" y="20840"/>
                    </a:lnTo>
                    <a:lnTo>
                      <a:pt x="3712" y="12719"/>
                    </a:lnTo>
                    <a:lnTo>
                      <a:pt x="2991" y="12719"/>
                    </a:lnTo>
                    <a:lnTo>
                      <a:pt x="2991" y="12243"/>
                    </a:lnTo>
                    <a:cubicBezTo>
                      <a:pt x="3239" y="12178"/>
                      <a:pt x="3474" y="12050"/>
                      <a:pt x="3668" y="11856"/>
                    </a:cubicBezTo>
                    <a:cubicBezTo>
                      <a:pt x="4251" y="11275"/>
                      <a:pt x="4251" y="10333"/>
                      <a:pt x="3668" y="9752"/>
                    </a:cubicBezTo>
                    <a:cubicBezTo>
                      <a:pt x="3377" y="9462"/>
                      <a:pt x="2995" y="9316"/>
                      <a:pt x="2613" y="9316"/>
                    </a:cubicBezTo>
                    <a:cubicBezTo>
                      <a:pt x="2231" y="9316"/>
                      <a:pt x="1849" y="9462"/>
                      <a:pt x="1558" y="9752"/>
                    </a:cubicBezTo>
                    <a:cubicBezTo>
                      <a:pt x="975" y="10333"/>
                      <a:pt x="975" y="11275"/>
                      <a:pt x="1558" y="11856"/>
                    </a:cubicBezTo>
                    <a:cubicBezTo>
                      <a:pt x="1752" y="12050"/>
                      <a:pt x="1987" y="12178"/>
                      <a:pt x="2235" y="12243"/>
                    </a:cubicBezTo>
                    <a:lnTo>
                      <a:pt x="2235" y="12719"/>
                    </a:lnTo>
                    <a:lnTo>
                      <a:pt x="1513" y="12719"/>
                    </a:lnTo>
                    <a:lnTo>
                      <a:pt x="1513" y="20840"/>
                    </a:lnTo>
                    <a:lnTo>
                      <a:pt x="719" y="20840"/>
                    </a:lnTo>
                    <a:lnTo>
                      <a:pt x="719" y="8178"/>
                    </a:lnTo>
                    <a:cubicBezTo>
                      <a:pt x="1035" y="8432"/>
                      <a:pt x="1435" y="8585"/>
                      <a:pt x="1872" y="8585"/>
                    </a:cubicBezTo>
                    <a:cubicBezTo>
                      <a:pt x="2485" y="8585"/>
                      <a:pt x="3028" y="8283"/>
                      <a:pt x="3363" y="7820"/>
                    </a:cubicBezTo>
                    <a:cubicBezTo>
                      <a:pt x="3698" y="8283"/>
                      <a:pt x="4240" y="8585"/>
                      <a:pt x="4854" y="8585"/>
                    </a:cubicBezTo>
                    <a:cubicBezTo>
                      <a:pt x="5468" y="8585"/>
                      <a:pt x="6010" y="8283"/>
                      <a:pt x="6346" y="7820"/>
                    </a:cubicBezTo>
                    <a:cubicBezTo>
                      <a:pt x="6681" y="8283"/>
                      <a:pt x="7223" y="8585"/>
                      <a:pt x="7837" y="8585"/>
                    </a:cubicBezTo>
                    <a:cubicBezTo>
                      <a:pt x="8451" y="8585"/>
                      <a:pt x="8994" y="8283"/>
                      <a:pt x="9329" y="7820"/>
                    </a:cubicBezTo>
                    <a:cubicBezTo>
                      <a:pt x="9665" y="8283"/>
                      <a:pt x="10206" y="8585"/>
                      <a:pt x="10820" y="8585"/>
                    </a:cubicBezTo>
                    <a:cubicBezTo>
                      <a:pt x="11436" y="8585"/>
                      <a:pt x="11980" y="8281"/>
                      <a:pt x="12315" y="7816"/>
                    </a:cubicBezTo>
                    <a:close/>
                    <a:moveTo>
                      <a:pt x="2613" y="10066"/>
                    </a:moveTo>
                    <a:cubicBezTo>
                      <a:pt x="2803" y="10066"/>
                      <a:pt x="2991" y="10139"/>
                      <a:pt x="3136" y="10283"/>
                    </a:cubicBezTo>
                    <a:cubicBezTo>
                      <a:pt x="3425" y="10571"/>
                      <a:pt x="3425" y="11038"/>
                      <a:pt x="3136" y="11326"/>
                    </a:cubicBezTo>
                    <a:cubicBezTo>
                      <a:pt x="2847" y="11614"/>
                      <a:pt x="2379" y="11614"/>
                      <a:pt x="2090" y="11326"/>
                    </a:cubicBezTo>
                    <a:cubicBezTo>
                      <a:pt x="1801" y="11038"/>
                      <a:pt x="1801" y="10571"/>
                      <a:pt x="2090" y="10283"/>
                    </a:cubicBezTo>
                    <a:cubicBezTo>
                      <a:pt x="2235" y="10139"/>
                      <a:pt x="2424" y="10066"/>
                      <a:pt x="2613" y="10066"/>
                    </a:cubicBezTo>
                    <a:close/>
                    <a:moveTo>
                      <a:pt x="5566" y="10432"/>
                    </a:moveTo>
                    <a:lnTo>
                      <a:pt x="11173" y="10432"/>
                    </a:lnTo>
                    <a:lnTo>
                      <a:pt x="11173" y="20840"/>
                    </a:lnTo>
                    <a:lnTo>
                      <a:pt x="5566" y="20840"/>
                    </a:lnTo>
                    <a:lnTo>
                      <a:pt x="5566" y="10432"/>
                    </a:lnTo>
                    <a:close/>
                    <a:moveTo>
                      <a:pt x="11912" y="10432"/>
                    </a:moveTo>
                    <a:lnTo>
                      <a:pt x="17535" y="10432"/>
                    </a:lnTo>
                    <a:lnTo>
                      <a:pt x="17535" y="20840"/>
                    </a:lnTo>
                    <a:lnTo>
                      <a:pt x="11912" y="20840"/>
                    </a:lnTo>
                    <a:lnTo>
                      <a:pt x="11912" y="10432"/>
                    </a:lnTo>
                    <a:close/>
                    <a:moveTo>
                      <a:pt x="8207" y="12288"/>
                    </a:moveTo>
                    <a:cubicBezTo>
                      <a:pt x="8113" y="12288"/>
                      <a:pt x="8019" y="12323"/>
                      <a:pt x="7948" y="12394"/>
                    </a:cubicBezTo>
                    <a:lnTo>
                      <a:pt x="7201" y="13140"/>
                    </a:lnTo>
                    <a:cubicBezTo>
                      <a:pt x="7058" y="13282"/>
                      <a:pt x="7058" y="13512"/>
                      <a:pt x="7201" y="13654"/>
                    </a:cubicBezTo>
                    <a:cubicBezTo>
                      <a:pt x="7343" y="13796"/>
                      <a:pt x="7574" y="13796"/>
                      <a:pt x="7716" y="13654"/>
                    </a:cubicBezTo>
                    <a:lnTo>
                      <a:pt x="8464" y="12908"/>
                    </a:lnTo>
                    <a:cubicBezTo>
                      <a:pt x="8607" y="12766"/>
                      <a:pt x="8607" y="12536"/>
                      <a:pt x="8464" y="12394"/>
                    </a:cubicBezTo>
                    <a:cubicBezTo>
                      <a:pt x="8393" y="12323"/>
                      <a:pt x="8300" y="12288"/>
                      <a:pt x="8207" y="12288"/>
                    </a:cubicBezTo>
                    <a:close/>
                    <a:moveTo>
                      <a:pt x="13418" y="12288"/>
                    </a:moveTo>
                    <a:cubicBezTo>
                      <a:pt x="13324" y="12288"/>
                      <a:pt x="13230" y="12323"/>
                      <a:pt x="13159" y="12394"/>
                    </a:cubicBezTo>
                    <a:lnTo>
                      <a:pt x="12412" y="13140"/>
                    </a:lnTo>
                    <a:cubicBezTo>
                      <a:pt x="12269" y="13282"/>
                      <a:pt x="12269" y="13512"/>
                      <a:pt x="12412" y="13654"/>
                    </a:cubicBezTo>
                    <a:cubicBezTo>
                      <a:pt x="12554" y="13796"/>
                      <a:pt x="12785" y="13796"/>
                      <a:pt x="12927" y="13654"/>
                    </a:cubicBezTo>
                    <a:lnTo>
                      <a:pt x="13675" y="12908"/>
                    </a:lnTo>
                    <a:cubicBezTo>
                      <a:pt x="13818" y="12766"/>
                      <a:pt x="13818" y="12536"/>
                      <a:pt x="13675" y="12394"/>
                    </a:cubicBezTo>
                    <a:cubicBezTo>
                      <a:pt x="13604" y="12323"/>
                      <a:pt x="13511" y="12288"/>
                      <a:pt x="13418" y="12288"/>
                    </a:cubicBezTo>
                    <a:close/>
                    <a:moveTo>
                      <a:pt x="10448" y="12291"/>
                    </a:moveTo>
                    <a:cubicBezTo>
                      <a:pt x="10354" y="12291"/>
                      <a:pt x="10261" y="12326"/>
                      <a:pt x="10190" y="12397"/>
                    </a:cubicBezTo>
                    <a:lnTo>
                      <a:pt x="7178" y="15400"/>
                    </a:lnTo>
                    <a:cubicBezTo>
                      <a:pt x="7036" y="15542"/>
                      <a:pt x="7036" y="15772"/>
                      <a:pt x="7178" y="15914"/>
                    </a:cubicBezTo>
                    <a:cubicBezTo>
                      <a:pt x="7320" y="16056"/>
                      <a:pt x="7551" y="16056"/>
                      <a:pt x="7693" y="15914"/>
                    </a:cubicBezTo>
                    <a:lnTo>
                      <a:pt x="10705" y="12911"/>
                    </a:lnTo>
                    <a:cubicBezTo>
                      <a:pt x="10848" y="12769"/>
                      <a:pt x="10848" y="12539"/>
                      <a:pt x="10705" y="12397"/>
                    </a:cubicBezTo>
                    <a:cubicBezTo>
                      <a:pt x="10634" y="12326"/>
                      <a:pt x="10541" y="12291"/>
                      <a:pt x="10448" y="12291"/>
                    </a:cubicBezTo>
                    <a:close/>
                    <a:moveTo>
                      <a:pt x="15659" y="12291"/>
                    </a:moveTo>
                    <a:cubicBezTo>
                      <a:pt x="15565" y="12291"/>
                      <a:pt x="15472" y="12326"/>
                      <a:pt x="15401" y="12397"/>
                    </a:cubicBezTo>
                    <a:lnTo>
                      <a:pt x="12389" y="15400"/>
                    </a:lnTo>
                    <a:cubicBezTo>
                      <a:pt x="12247" y="15542"/>
                      <a:pt x="12247" y="15772"/>
                      <a:pt x="12389" y="15914"/>
                    </a:cubicBezTo>
                    <a:cubicBezTo>
                      <a:pt x="12531" y="16056"/>
                      <a:pt x="12762" y="16056"/>
                      <a:pt x="12904" y="15914"/>
                    </a:cubicBezTo>
                    <a:lnTo>
                      <a:pt x="15916" y="12911"/>
                    </a:lnTo>
                    <a:cubicBezTo>
                      <a:pt x="16059" y="12769"/>
                      <a:pt x="16059" y="12539"/>
                      <a:pt x="15916" y="12397"/>
                    </a:cubicBezTo>
                    <a:cubicBezTo>
                      <a:pt x="15845" y="12326"/>
                      <a:pt x="15752" y="12291"/>
                      <a:pt x="15659" y="12291"/>
                    </a:cubicBezTo>
                    <a:close/>
                    <a:moveTo>
                      <a:pt x="2243" y="13404"/>
                    </a:moveTo>
                    <a:lnTo>
                      <a:pt x="2982" y="13404"/>
                    </a:lnTo>
                    <a:lnTo>
                      <a:pt x="2982" y="14060"/>
                    </a:lnTo>
                    <a:lnTo>
                      <a:pt x="2243" y="14797"/>
                    </a:lnTo>
                    <a:lnTo>
                      <a:pt x="2243" y="13404"/>
                    </a:lnTo>
                    <a:close/>
                    <a:moveTo>
                      <a:pt x="10424" y="14539"/>
                    </a:moveTo>
                    <a:cubicBezTo>
                      <a:pt x="10331" y="14539"/>
                      <a:pt x="10238" y="14575"/>
                      <a:pt x="10166" y="14646"/>
                    </a:cubicBezTo>
                    <a:lnTo>
                      <a:pt x="7212" y="17592"/>
                    </a:lnTo>
                    <a:cubicBezTo>
                      <a:pt x="7070" y="17734"/>
                      <a:pt x="7070" y="17964"/>
                      <a:pt x="7212" y="18106"/>
                    </a:cubicBezTo>
                    <a:cubicBezTo>
                      <a:pt x="7354" y="18248"/>
                      <a:pt x="7585" y="18248"/>
                      <a:pt x="7728" y="18106"/>
                    </a:cubicBezTo>
                    <a:lnTo>
                      <a:pt x="10682" y="15160"/>
                    </a:lnTo>
                    <a:cubicBezTo>
                      <a:pt x="10824" y="15018"/>
                      <a:pt x="10824" y="14788"/>
                      <a:pt x="10682" y="14646"/>
                    </a:cubicBezTo>
                    <a:cubicBezTo>
                      <a:pt x="10611" y="14575"/>
                      <a:pt x="10517" y="14539"/>
                      <a:pt x="10424" y="14539"/>
                    </a:cubicBezTo>
                    <a:close/>
                    <a:moveTo>
                      <a:pt x="15635" y="14539"/>
                    </a:moveTo>
                    <a:cubicBezTo>
                      <a:pt x="15542" y="14539"/>
                      <a:pt x="15449" y="14575"/>
                      <a:pt x="15377" y="14646"/>
                    </a:cubicBezTo>
                    <a:lnTo>
                      <a:pt x="12423" y="17592"/>
                    </a:lnTo>
                    <a:cubicBezTo>
                      <a:pt x="12281" y="17734"/>
                      <a:pt x="12281" y="17964"/>
                      <a:pt x="12423" y="18106"/>
                    </a:cubicBezTo>
                    <a:cubicBezTo>
                      <a:pt x="12565" y="18248"/>
                      <a:pt x="12796" y="18248"/>
                      <a:pt x="12939" y="18106"/>
                    </a:cubicBezTo>
                    <a:lnTo>
                      <a:pt x="15893" y="15160"/>
                    </a:lnTo>
                    <a:cubicBezTo>
                      <a:pt x="16035" y="15018"/>
                      <a:pt x="16035" y="14788"/>
                      <a:pt x="15893" y="14646"/>
                    </a:cubicBezTo>
                    <a:cubicBezTo>
                      <a:pt x="15822" y="14575"/>
                      <a:pt x="15728" y="14539"/>
                      <a:pt x="15635" y="14539"/>
                    </a:cubicBezTo>
                    <a:close/>
                    <a:moveTo>
                      <a:pt x="2982" y="15138"/>
                    </a:moveTo>
                    <a:lnTo>
                      <a:pt x="2982" y="16275"/>
                    </a:lnTo>
                    <a:lnTo>
                      <a:pt x="2243" y="17013"/>
                    </a:lnTo>
                    <a:lnTo>
                      <a:pt x="2243" y="15874"/>
                    </a:lnTo>
                    <a:lnTo>
                      <a:pt x="2982" y="15138"/>
                    </a:lnTo>
                    <a:close/>
                    <a:moveTo>
                      <a:pt x="2982" y="17353"/>
                    </a:moveTo>
                    <a:lnTo>
                      <a:pt x="2982" y="18491"/>
                    </a:lnTo>
                    <a:lnTo>
                      <a:pt x="2243" y="19228"/>
                    </a:lnTo>
                    <a:lnTo>
                      <a:pt x="2243" y="18090"/>
                    </a:lnTo>
                    <a:lnTo>
                      <a:pt x="2982" y="17353"/>
                    </a:lnTo>
                    <a:close/>
                    <a:moveTo>
                      <a:pt x="2982" y="19569"/>
                    </a:moveTo>
                    <a:lnTo>
                      <a:pt x="2982" y="20840"/>
                    </a:lnTo>
                    <a:lnTo>
                      <a:pt x="2243" y="20840"/>
                    </a:lnTo>
                    <a:lnTo>
                      <a:pt x="2243" y="20305"/>
                    </a:lnTo>
                    <a:lnTo>
                      <a:pt x="2982" y="1956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10"/>
            <p:cNvGrpSpPr/>
            <p:nvPr/>
          </p:nvGrpSpPr>
          <p:grpSpPr bwMode="auto">
            <a:xfrm>
              <a:off x="10210800" y="2882107"/>
              <a:ext cx="1033463" cy="1164431"/>
              <a:chOff x="20328904" y="6632233"/>
              <a:chExt cx="2067770" cy="2328353"/>
            </a:xfrm>
          </p:grpSpPr>
          <p:sp>
            <p:nvSpPr>
              <p:cNvPr id="125" name="Shape"/>
              <p:cNvSpPr/>
              <p:nvPr/>
            </p:nvSpPr>
            <p:spPr bwMode="auto">
              <a:xfrm>
                <a:off x="20328904" y="6632233"/>
                <a:ext cx="2066182" cy="2328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Shape"/>
              <p:cNvSpPr/>
              <p:nvPr/>
            </p:nvSpPr>
            <p:spPr bwMode="auto">
              <a:xfrm>
                <a:off x="20659239" y="7194085"/>
                <a:ext cx="1737435" cy="1677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600" extrusionOk="0">
                    <a:moveTo>
                      <a:pt x="21570" y="6899"/>
                    </a:moveTo>
                    <a:lnTo>
                      <a:pt x="14877" y="0"/>
                    </a:lnTo>
                    <a:lnTo>
                      <a:pt x="13677" y="1262"/>
                    </a:lnTo>
                    <a:lnTo>
                      <a:pt x="7820" y="1228"/>
                    </a:lnTo>
                    <a:lnTo>
                      <a:pt x="238" y="8912"/>
                    </a:lnTo>
                    <a:cubicBezTo>
                      <a:pt x="94" y="9069"/>
                      <a:pt x="10" y="9276"/>
                      <a:pt x="1" y="9493"/>
                    </a:cubicBezTo>
                    <a:cubicBezTo>
                      <a:pt x="-8" y="9702"/>
                      <a:pt x="54" y="9907"/>
                      <a:pt x="176" y="10074"/>
                    </a:cubicBezTo>
                    <a:lnTo>
                      <a:pt x="11267" y="21600"/>
                    </a:lnTo>
                    <a:lnTo>
                      <a:pt x="20279" y="16200"/>
                    </a:lnTo>
                    <a:cubicBezTo>
                      <a:pt x="20721" y="15922"/>
                      <a:pt x="21077" y="15519"/>
                      <a:pt x="21306" y="15038"/>
                    </a:cubicBezTo>
                    <a:cubicBezTo>
                      <a:pt x="21497" y="14636"/>
                      <a:pt x="21592" y="14191"/>
                      <a:pt x="21583" y="13743"/>
                    </a:cubicBezTo>
                    <a:lnTo>
                      <a:pt x="21570" y="6899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Shape"/>
              <p:cNvSpPr/>
              <p:nvPr/>
            </p:nvSpPr>
            <p:spPr bwMode="auto">
              <a:xfrm rot="2700000">
                <a:off x="21005681" y="6990492"/>
                <a:ext cx="718981" cy="1395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474" y="0"/>
                      <a:pt x="10209" y="137"/>
                      <a:pt x="10209" y="305"/>
                    </a:cubicBezTo>
                    <a:lnTo>
                      <a:pt x="10209" y="1997"/>
                    </a:lnTo>
                    <a:lnTo>
                      <a:pt x="8" y="7222"/>
                    </a:lnTo>
                    <a:lnTo>
                      <a:pt x="0" y="19822"/>
                    </a:lnTo>
                    <a:cubicBezTo>
                      <a:pt x="0" y="20078"/>
                      <a:pt x="0" y="20271"/>
                      <a:pt x="21" y="20433"/>
                    </a:cubicBezTo>
                    <a:cubicBezTo>
                      <a:pt x="43" y="20596"/>
                      <a:pt x="86" y="20729"/>
                      <a:pt x="170" y="20865"/>
                    </a:cubicBezTo>
                    <a:cubicBezTo>
                      <a:pt x="276" y="21016"/>
                      <a:pt x="443" y="21150"/>
                      <a:pt x="658" y="21261"/>
                    </a:cubicBezTo>
                    <a:cubicBezTo>
                      <a:pt x="872" y="21371"/>
                      <a:pt x="1133" y="21458"/>
                      <a:pt x="1425" y="21513"/>
                    </a:cubicBezTo>
                    <a:cubicBezTo>
                      <a:pt x="1691" y="21556"/>
                      <a:pt x="1949" y="21578"/>
                      <a:pt x="2265" y="21589"/>
                    </a:cubicBezTo>
                    <a:cubicBezTo>
                      <a:pt x="2581" y="21600"/>
                      <a:pt x="2954" y="21600"/>
                      <a:pt x="3448" y="21600"/>
                    </a:cubicBezTo>
                    <a:lnTo>
                      <a:pt x="10760" y="21600"/>
                    </a:lnTo>
                    <a:lnTo>
                      <a:pt x="10840" y="21600"/>
                    </a:lnTo>
                    <a:lnTo>
                      <a:pt x="18152" y="21600"/>
                    </a:lnTo>
                    <a:cubicBezTo>
                      <a:pt x="18646" y="21600"/>
                      <a:pt x="19019" y="21600"/>
                      <a:pt x="19335" y="21589"/>
                    </a:cubicBezTo>
                    <a:cubicBezTo>
                      <a:pt x="19651" y="21578"/>
                      <a:pt x="19909" y="21556"/>
                      <a:pt x="20175" y="21513"/>
                    </a:cubicBezTo>
                    <a:cubicBezTo>
                      <a:pt x="20467" y="21458"/>
                      <a:pt x="20728" y="21371"/>
                      <a:pt x="20942" y="21261"/>
                    </a:cubicBezTo>
                    <a:cubicBezTo>
                      <a:pt x="21157" y="21150"/>
                      <a:pt x="21324" y="21016"/>
                      <a:pt x="21430" y="20865"/>
                    </a:cubicBezTo>
                    <a:cubicBezTo>
                      <a:pt x="21514" y="20729"/>
                      <a:pt x="21557" y="20596"/>
                      <a:pt x="21579" y="20433"/>
                    </a:cubicBezTo>
                    <a:cubicBezTo>
                      <a:pt x="21600" y="20271"/>
                      <a:pt x="21600" y="20078"/>
                      <a:pt x="21600" y="19822"/>
                    </a:cubicBezTo>
                    <a:lnTo>
                      <a:pt x="21592" y="7222"/>
                    </a:lnTo>
                    <a:lnTo>
                      <a:pt x="11391" y="1997"/>
                    </a:lnTo>
                    <a:lnTo>
                      <a:pt x="11391" y="305"/>
                    </a:lnTo>
                    <a:cubicBezTo>
                      <a:pt x="11391" y="137"/>
                      <a:pt x="11126" y="0"/>
                      <a:pt x="10800" y="0"/>
                    </a:cubicBezTo>
                    <a:close/>
                    <a:moveTo>
                      <a:pt x="10209" y="2842"/>
                    </a:moveTo>
                    <a:lnTo>
                      <a:pt x="10209" y="5070"/>
                    </a:lnTo>
                    <a:cubicBezTo>
                      <a:pt x="9628" y="5128"/>
                      <a:pt x="9073" y="5273"/>
                      <a:pt x="8624" y="5505"/>
                    </a:cubicBezTo>
                    <a:cubicBezTo>
                      <a:pt x="7421" y="6125"/>
                      <a:pt x="7421" y="7130"/>
                      <a:pt x="8624" y="7750"/>
                    </a:cubicBezTo>
                    <a:cubicBezTo>
                      <a:pt x="9826" y="8370"/>
                      <a:pt x="11774" y="8370"/>
                      <a:pt x="12976" y="7750"/>
                    </a:cubicBezTo>
                    <a:cubicBezTo>
                      <a:pt x="14179" y="7130"/>
                      <a:pt x="14179" y="6125"/>
                      <a:pt x="12976" y="5505"/>
                    </a:cubicBezTo>
                    <a:cubicBezTo>
                      <a:pt x="12527" y="5273"/>
                      <a:pt x="11972" y="5128"/>
                      <a:pt x="11391" y="5070"/>
                    </a:cubicBezTo>
                    <a:lnTo>
                      <a:pt x="11391" y="2842"/>
                    </a:lnTo>
                    <a:lnTo>
                      <a:pt x="20392" y="7501"/>
                    </a:lnTo>
                    <a:lnTo>
                      <a:pt x="20412" y="20092"/>
                    </a:lnTo>
                    <a:cubicBezTo>
                      <a:pt x="20412" y="20216"/>
                      <a:pt x="20412" y="20310"/>
                      <a:pt x="20402" y="20389"/>
                    </a:cubicBezTo>
                    <a:cubicBezTo>
                      <a:pt x="20392" y="20468"/>
                      <a:pt x="20371" y="20533"/>
                      <a:pt x="20330" y="20600"/>
                    </a:cubicBezTo>
                    <a:cubicBezTo>
                      <a:pt x="20278" y="20673"/>
                      <a:pt x="20195" y="20738"/>
                      <a:pt x="20091" y="20792"/>
                    </a:cubicBezTo>
                    <a:cubicBezTo>
                      <a:pt x="19986" y="20846"/>
                      <a:pt x="19859" y="20888"/>
                      <a:pt x="19717" y="20915"/>
                    </a:cubicBezTo>
                    <a:cubicBezTo>
                      <a:pt x="19587" y="20936"/>
                      <a:pt x="19461" y="20947"/>
                      <a:pt x="19308" y="20952"/>
                    </a:cubicBezTo>
                    <a:cubicBezTo>
                      <a:pt x="19154" y="20957"/>
                      <a:pt x="18973" y="20957"/>
                      <a:pt x="18732" y="20957"/>
                    </a:cubicBezTo>
                    <a:lnTo>
                      <a:pt x="10840" y="20957"/>
                    </a:lnTo>
                    <a:lnTo>
                      <a:pt x="10760" y="20957"/>
                    </a:lnTo>
                    <a:lnTo>
                      <a:pt x="2868" y="20957"/>
                    </a:lnTo>
                    <a:cubicBezTo>
                      <a:pt x="2627" y="20957"/>
                      <a:pt x="2446" y="20957"/>
                      <a:pt x="2292" y="20952"/>
                    </a:cubicBezTo>
                    <a:cubicBezTo>
                      <a:pt x="2139" y="20947"/>
                      <a:pt x="2013" y="20936"/>
                      <a:pt x="1883" y="20915"/>
                    </a:cubicBezTo>
                    <a:cubicBezTo>
                      <a:pt x="1741" y="20888"/>
                      <a:pt x="1614" y="20846"/>
                      <a:pt x="1509" y="20792"/>
                    </a:cubicBezTo>
                    <a:cubicBezTo>
                      <a:pt x="1405" y="20738"/>
                      <a:pt x="1322" y="20673"/>
                      <a:pt x="1270" y="20600"/>
                    </a:cubicBezTo>
                    <a:cubicBezTo>
                      <a:pt x="1229" y="20533"/>
                      <a:pt x="1208" y="20468"/>
                      <a:pt x="1198" y="20389"/>
                    </a:cubicBezTo>
                    <a:cubicBezTo>
                      <a:pt x="1188" y="20310"/>
                      <a:pt x="1188" y="20216"/>
                      <a:pt x="1188" y="20092"/>
                    </a:cubicBezTo>
                    <a:lnTo>
                      <a:pt x="1208" y="7501"/>
                    </a:lnTo>
                    <a:lnTo>
                      <a:pt x="10209" y="2842"/>
                    </a:lnTo>
                    <a:close/>
                    <a:moveTo>
                      <a:pt x="10209" y="5738"/>
                    </a:moveTo>
                    <a:lnTo>
                      <a:pt x="10209" y="6631"/>
                    </a:lnTo>
                    <a:cubicBezTo>
                      <a:pt x="10209" y="6799"/>
                      <a:pt x="10474" y="6935"/>
                      <a:pt x="10800" y="6935"/>
                    </a:cubicBezTo>
                    <a:cubicBezTo>
                      <a:pt x="11126" y="6935"/>
                      <a:pt x="11391" y="6799"/>
                      <a:pt x="11391" y="6631"/>
                    </a:cubicBezTo>
                    <a:lnTo>
                      <a:pt x="11391" y="5738"/>
                    </a:lnTo>
                    <a:cubicBezTo>
                      <a:pt x="11647" y="5783"/>
                      <a:pt x="11889" y="5855"/>
                      <a:pt x="12094" y="5960"/>
                    </a:cubicBezTo>
                    <a:cubicBezTo>
                      <a:pt x="12808" y="6329"/>
                      <a:pt x="12808" y="6926"/>
                      <a:pt x="12094" y="7295"/>
                    </a:cubicBezTo>
                    <a:cubicBezTo>
                      <a:pt x="11379" y="7663"/>
                      <a:pt x="10221" y="7663"/>
                      <a:pt x="9506" y="7295"/>
                    </a:cubicBezTo>
                    <a:cubicBezTo>
                      <a:pt x="8792" y="6926"/>
                      <a:pt x="8792" y="6329"/>
                      <a:pt x="9506" y="5960"/>
                    </a:cubicBezTo>
                    <a:cubicBezTo>
                      <a:pt x="9711" y="5855"/>
                      <a:pt x="9953" y="5783"/>
                      <a:pt x="10209" y="5738"/>
                    </a:cubicBezTo>
                    <a:close/>
                    <a:moveTo>
                      <a:pt x="10800" y="8804"/>
                    </a:moveTo>
                    <a:cubicBezTo>
                      <a:pt x="10474" y="8804"/>
                      <a:pt x="10209" y="8941"/>
                      <a:pt x="10209" y="9109"/>
                    </a:cubicBezTo>
                    <a:lnTo>
                      <a:pt x="10209" y="9457"/>
                    </a:lnTo>
                    <a:cubicBezTo>
                      <a:pt x="9047" y="9521"/>
                      <a:pt x="7931" y="9772"/>
                      <a:pt x="7037" y="10196"/>
                    </a:cubicBezTo>
                    <a:cubicBezTo>
                      <a:pt x="6197" y="10571"/>
                      <a:pt x="5717" y="11118"/>
                      <a:pt x="5728" y="11692"/>
                    </a:cubicBezTo>
                    <a:cubicBezTo>
                      <a:pt x="5739" y="12321"/>
                      <a:pt x="6331" y="12908"/>
                      <a:pt x="7322" y="13274"/>
                    </a:cubicBezTo>
                    <a:lnTo>
                      <a:pt x="10209" y="14432"/>
                    </a:lnTo>
                    <a:lnTo>
                      <a:pt x="10209" y="18485"/>
                    </a:lnTo>
                    <a:cubicBezTo>
                      <a:pt x="9823" y="18456"/>
                      <a:pt x="9446" y="18402"/>
                      <a:pt x="9089" y="18322"/>
                    </a:cubicBezTo>
                    <a:cubicBezTo>
                      <a:pt x="7867" y="18048"/>
                      <a:pt x="6892" y="17497"/>
                      <a:pt x="6557" y="16736"/>
                    </a:cubicBezTo>
                    <a:cubicBezTo>
                      <a:pt x="6490" y="16583"/>
                      <a:pt x="6452" y="16428"/>
                      <a:pt x="6447" y="16272"/>
                    </a:cubicBezTo>
                    <a:cubicBezTo>
                      <a:pt x="6450" y="16113"/>
                      <a:pt x="6217" y="15980"/>
                      <a:pt x="5911" y="15965"/>
                    </a:cubicBezTo>
                    <a:cubicBezTo>
                      <a:pt x="5549" y="15947"/>
                      <a:pt x="5237" y="16094"/>
                      <a:pt x="5242" y="16281"/>
                    </a:cubicBezTo>
                    <a:cubicBezTo>
                      <a:pt x="5222" y="16390"/>
                      <a:pt x="5226" y="16499"/>
                      <a:pt x="5252" y="16608"/>
                    </a:cubicBezTo>
                    <a:cubicBezTo>
                      <a:pt x="5277" y="16713"/>
                      <a:pt x="5323" y="16815"/>
                      <a:pt x="5379" y="16917"/>
                    </a:cubicBezTo>
                    <a:cubicBezTo>
                      <a:pt x="5725" y="17547"/>
                      <a:pt x="6432" y="18112"/>
                      <a:pt x="7441" y="18509"/>
                    </a:cubicBezTo>
                    <a:cubicBezTo>
                      <a:pt x="8258" y="18831"/>
                      <a:pt x="9216" y="19024"/>
                      <a:pt x="10209" y="19082"/>
                    </a:cubicBezTo>
                    <a:lnTo>
                      <a:pt x="10209" y="19633"/>
                    </a:lnTo>
                    <a:cubicBezTo>
                      <a:pt x="10209" y="19801"/>
                      <a:pt x="10474" y="19938"/>
                      <a:pt x="10800" y="19938"/>
                    </a:cubicBezTo>
                    <a:cubicBezTo>
                      <a:pt x="11126" y="19938"/>
                      <a:pt x="11391" y="19801"/>
                      <a:pt x="11391" y="19633"/>
                    </a:cubicBezTo>
                    <a:lnTo>
                      <a:pt x="11391" y="19086"/>
                    </a:lnTo>
                    <a:cubicBezTo>
                      <a:pt x="11802" y="19065"/>
                      <a:pt x="12209" y="19022"/>
                      <a:pt x="12609" y="18954"/>
                    </a:cubicBezTo>
                    <a:cubicBezTo>
                      <a:pt x="14216" y="18679"/>
                      <a:pt x="15515" y="18029"/>
                      <a:pt x="15790" y="17174"/>
                    </a:cubicBezTo>
                    <a:cubicBezTo>
                      <a:pt x="16037" y="16409"/>
                      <a:pt x="15381" y="15640"/>
                      <a:pt x="14121" y="15216"/>
                    </a:cubicBezTo>
                    <a:lnTo>
                      <a:pt x="11391" y="14122"/>
                    </a:lnTo>
                    <a:lnTo>
                      <a:pt x="11391" y="10081"/>
                    </a:lnTo>
                    <a:cubicBezTo>
                      <a:pt x="11553" y="10092"/>
                      <a:pt x="11713" y="10107"/>
                      <a:pt x="11873" y="10128"/>
                    </a:cubicBezTo>
                    <a:cubicBezTo>
                      <a:pt x="13769" y="10380"/>
                      <a:pt x="15107" y="11253"/>
                      <a:pt x="15145" y="12262"/>
                    </a:cubicBezTo>
                    <a:cubicBezTo>
                      <a:pt x="15142" y="12398"/>
                      <a:pt x="15316" y="12518"/>
                      <a:pt x="15570" y="12555"/>
                    </a:cubicBezTo>
                    <a:cubicBezTo>
                      <a:pt x="15982" y="12615"/>
                      <a:pt x="16387" y="12450"/>
                      <a:pt x="16370" y="12229"/>
                    </a:cubicBezTo>
                    <a:cubicBezTo>
                      <a:pt x="16302" y="11085"/>
                      <a:pt x="14925" y="10071"/>
                      <a:pt x="12864" y="9646"/>
                    </a:cubicBezTo>
                    <a:cubicBezTo>
                      <a:pt x="12385" y="9547"/>
                      <a:pt x="11890" y="9485"/>
                      <a:pt x="11391" y="9458"/>
                    </a:cubicBezTo>
                    <a:lnTo>
                      <a:pt x="11391" y="9109"/>
                    </a:lnTo>
                    <a:cubicBezTo>
                      <a:pt x="11391" y="8941"/>
                      <a:pt x="11126" y="8804"/>
                      <a:pt x="10800" y="8804"/>
                    </a:cubicBezTo>
                    <a:close/>
                    <a:moveTo>
                      <a:pt x="10209" y="10079"/>
                    </a:moveTo>
                    <a:lnTo>
                      <a:pt x="10209" y="13647"/>
                    </a:lnTo>
                    <a:lnTo>
                      <a:pt x="7811" y="12686"/>
                    </a:lnTo>
                    <a:cubicBezTo>
                      <a:pt x="7328" y="12459"/>
                      <a:pt x="7024" y="12148"/>
                      <a:pt x="6954" y="11813"/>
                    </a:cubicBezTo>
                    <a:cubicBezTo>
                      <a:pt x="6884" y="11478"/>
                      <a:pt x="7056" y="11142"/>
                      <a:pt x="7427" y="10864"/>
                    </a:cubicBezTo>
                    <a:cubicBezTo>
                      <a:pt x="7926" y="10491"/>
                      <a:pt x="8680" y="10266"/>
                      <a:pt x="9491" y="10149"/>
                    </a:cubicBezTo>
                    <a:cubicBezTo>
                      <a:pt x="9724" y="10116"/>
                      <a:pt x="9965" y="10094"/>
                      <a:pt x="10209" y="10079"/>
                    </a:cubicBezTo>
                    <a:close/>
                    <a:moveTo>
                      <a:pt x="11391" y="14906"/>
                    </a:moveTo>
                    <a:lnTo>
                      <a:pt x="13616" y="15799"/>
                    </a:lnTo>
                    <a:cubicBezTo>
                      <a:pt x="14330" y="16070"/>
                      <a:pt x="14688" y="16499"/>
                      <a:pt x="14639" y="16927"/>
                    </a:cubicBezTo>
                    <a:cubicBezTo>
                      <a:pt x="14589" y="17350"/>
                      <a:pt x="14146" y="17743"/>
                      <a:pt x="13458" y="18028"/>
                    </a:cubicBezTo>
                    <a:cubicBezTo>
                      <a:pt x="12821" y="18292"/>
                      <a:pt x="12110" y="18440"/>
                      <a:pt x="11391" y="18490"/>
                    </a:cubicBezTo>
                    <a:lnTo>
                      <a:pt x="11391" y="14906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Group 14"/>
            <p:cNvGrpSpPr/>
            <p:nvPr/>
          </p:nvGrpSpPr>
          <p:grpSpPr bwMode="auto">
            <a:xfrm>
              <a:off x="4044157" y="2882107"/>
              <a:ext cx="1034256" cy="1164431"/>
              <a:chOff x="7995842" y="6632233"/>
              <a:chExt cx="2067770" cy="2329559"/>
            </a:xfrm>
          </p:grpSpPr>
          <p:sp>
            <p:nvSpPr>
              <p:cNvPr id="122" name="Shape"/>
              <p:cNvSpPr/>
              <p:nvPr/>
            </p:nvSpPr>
            <p:spPr bwMode="auto">
              <a:xfrm>
                <a:off x="7995842" y="6632233"/>
                <a:ext cx="2066184" cy="2329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3" extrusionOk="0">
                    <a:moveTo>
                      <a:pt x="1025" y="4763"/>
                    </a:moveTo>
                    <a:lnTo>
                      <a:pt x="9916" y="188"/>
                    </a:lnTo>
                    <a:cubicBezTo>
                      <a:pt x="10192" y="59"/>
                      <a:pt x="10500" y="-6"/>
                      <a:pt x="10812" y="0"/>
                    </a:cubicBezTo>
                    <a:cubicBezTo>
                      <a:pt x="11097" y="5"/>
                      <a:pt x="11377" y="70"/>
                      <a:pt x="11629" y="188"/>
                    </a:cubicBezTo>
                    <a:lnTo>
                      <a:pt x="20500" y="4757"/>
                    </a:lnTo>
                    <a:cubicBezTo>
                      <a:pt x="20805" y="4903"/>
                      <a:pt x="21063" y="5113"/>
                      <a:pt x="21253" y="5370"/>
                    </a:cubicBezTo>
                    <a:cubicBezTo>
                      <a:pt x="21466" y="5657"/>
                      <a:pt x="21584" y="5990"/>
                      <a:pt x="21596" y="6333"/>
                    </a:cubicBezTo>
                    <a:lnTo>
                      <a:pt x="21596" y="15181"/>
                    </a:lnTo>
                    <a:cubicBezTo>
                      <a:pt x="21600" y="15494"/>
                      <a:pt x="21518" y="15803"/>
                      <a:pt x="21356" y="16082"/>
                    </a:cubicBezTo>
                    <a:cubicBezTo>
                      <a:pt x="21183" y="16379"/>
                      <a:pt x="20926" y="16631"/>
                      <a:pt x="20610" y="16813"/>
                    </a:cubicBezTo>
                    <a:lnTo>
                      <a:pt x="11746" y="21362"/>
                    </a:lnTo>
                    <a:cubicBezTo>
                      <a:pt x="11441" y="21515"/>
                      <a:pt x="11097" y="21594"/>
                      <a:pt x="10748" y="21592"/>
                    </a:cubicBezTo>
                    <a:cubicBezTo>
                      <a:pt x="10406" y="21590"/>
                      <a:pt x="10071" y="21511"/>
                      <a:pt x="9773" y="21362"/>
                    </a:cubicBezTo>
                    <a:lnTo>
                      <a:pt x="993" y="16851"/>
                    </a:lnTo>
                    <a:cubicBezTo>
                      <a:pt x="677" y="16656"/>
                      <a:pt x="420" y="16394"/>
                      <a:pt x="246" y="16088"/>
                    </a:cubicBezTo>
                    <a:cubicBezTo>
                      <a:pt x="89" y="15812"/>
                      <a:pt x="5" y="15507"/>
                      <a:pt x="0" y="15198"/>
                    </a:cubicBezTo>
                    <a:lnTo>
                      <a:pt x="0" y="6282"/>
                    </a:lnTo>
                    <a:cubicBezTo>
                      <a:pt x="5" y="5974"/>
                      <a:pt x="100" y="5673"/>
                      <a:pt x="277" y="5409"/>
                    </a:cubicBezTo>
                    <a:cubicBezTo>
                      <a:pt x="457" y="5138"/>
                      <a:pt x="715" y="4916"/>
                      <a:pt x="1025" y="4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Shape"/>
              <p:cNvSpPr/>
              <p:nvPr/>
            </p:nvSpPr>
            <p:spPr bwMode="auto">
              <a:xfrm>
                <a:off x="8546506" y="7302359"/>
                <a:ext cx="1517106" cy="1602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4" y="9650"/>
                    </a:moveTo>
                    <a:lnTo>
                      <a:pt x="11418" y="0"/>
                    </a:lnTo>
                    <a:lnTo>
                      <a:pt x="2460" y="91"/>
                    </a:lnTo>
                    <a:lnTo>
                      <a:pt x="161" y="3646"/>
                    </a:lnTo>
                    <a:lnTo>
                      <a:pt x="0" y="13144"/>
                    </a:lnTo>
                    <a:lnTo>
                      <a:pt x="8942" y="21600"/>
                    </a:lnTo>
                    <a:lnTo>
                      <a:pt x="20411" y="15326"/>
                    </a:lnTo>
                    <a:cubicBezTo>
                      <a:pt x="20773" y="15062"/>
                      <a:pt x="21068" y="14725"/>
                      <a:pt x="21275" y="14339"/>
                    </a:cubicBezTo>
                    <a:cubicBezTo>
                      <a:pt x="21463" y="13987"/>
                      <a:pt x="21574" y="13603"/>
                      <a:pt x="21600" y="13209"/>
                    </a:cubicBezTo>
                    <a:lnTo>
                      <a:pt x="21584" y="965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Shape"/>
              <p:cNvSpPr/>
              <p:nvPr/>
            </p:nvSpPr>
            <p:spPr bwMode="auto">
              <a:xfrm>
                <a:off x="8541746" y="7302359"/>
                <a:ext cx="975962" cy="973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5" y="0"/>
                    </a:moveTo>
                    <a:lnTo>
                      <a:pt x="0" y="598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6007"/>
                    </a:lnTo>
                    <a:lnTo>
                      <a:pt x="17816" y="0"/>
                    </a:lnTo>
                    <a:lnTo>
                      <a:pt x="3775" y="0"/>
                    </a:lnTo>
                    <a:close/>
                    <a:moveTo>
                      <a:pt x="4138" y="705"/>
                    </a:moveTo>
                    <a:lnTo>
                      <a:pt x="10440" y="705"/>
                    </a:lnTo>
                    <a:lnTo>
                      <a:pt x="10440" y="5763"/>
                    </a:lnTo>
                    <a:lnTo>
                      <a:pt x="1013" y="5763"/>
                    </a:lnTo>
                    <a:lnTo>
                      <a:pt x="4138" y="705"/>
                    </a:lnTo>
                    <a:close/>
                    <a:moveTo>
                      <a:pt x="11127" y="705"/>
                    </a:moveTo>
                    <a:lnTo>
                      <a:pt x="17421" y="705"/>
                    </a:lnTo>
                    <a:lnTo>
                      <a:pt x="20602" y="5763"/>
                    </a:lnTo>
                    <a:lnTo>
                      <a:pt x="11127" y="5763"/>
                    </a:lnTo>
                    <a:lnTo>
                      <a:pt x="11127" y="705"/>
                    </a:lnTo>
                    <a:close/>
                    <a:moveTo>
                      <a:pt x="722" y="6454"/>
                    </a:moveTo>
                    <a:lnTo>
                      <a:pt x="20875" y="6454"/>
                    </a:lnTo>
                    <a:lnTo>
                      <a:pt x="20875" y="20899"/>
                    </a:lnTo>
                    <a:lnTo>
                      <a:pt x="698" y="20899"/>
                    </a:lnTo>
                    <a:lnTo>
                      <a:pt x="722" y="6454"/>
                    </a:lnTo>
                    <a:close/>
                    <a:moveTo>
                      <a:pt x="8632" y="8262"/>
                    </a:moveTo>
                    <a:cubicBezTo>
                      <a:pt x="8044" y="8262"/>
                      <a:pt x="7567" y="8739"/>
                      <a:pt x="7567" y="9329"/>
                    </a:cubicBezTo>
                    <a:cubicBezTo>
                      <a:pt x="7567" y="9918"/>
                      <a:pt x="8044" y="10396"/>
                      <a:pt x="8632" y="10396"/>
                    </a:cubicBezTo>
                    <a:lnTo>
                      <a:pt x="12947" y="10396"/>
                    </a:lnTo>
                    <a:cubicBezTo>
                      <a:pt x="13535" y="10396"/>
                      <a:pt x="14012" y="9918"/>
                      <a:pt x="14012" y="9329"/>
                    </a:cubicBezTo>
                    <a:cubicBezTo>
                      <a:pt x="14012" y="8739"/>
                      <a:pt x="13535" y="8262"/>
                      <a:pt x="12947" y="8262"/>
                    </a:cubicBezTo>
                    <a:lnTo>
                      <a:pt x="8632" y="8262"/>
                    </a:lnTo>
                    <a:close/>
                    <a:moveTo>
                      <a:pt x="8637" y="8944"/>
                    </a:moveTo>
                    <a:lnTo>
                      <a:pt x="12942" y="8944"/>
                    </a:lnTo>
                    <a:cubicBezTo>
                      <a:pt x="13155" y="8944"/>
                      <a:pt x="13327" y="9116"/>
                      <a:pt x="13327" y="9329"/>
                    </a:cubicBezTo>
                    <a:cubicBezTo>
                      <a:pt x="13327" y="9542"/>
                      <a:pt x="13155" y="9714"/>
                      <a:pt x="12942" y="9714"/>
                    </a:cubicBezTo>
                    <a:lnTo>
                      <a:pt x="8637" y="9714"/>
                    </a:lnTo>
                    <a:cubicBezTo>
                      <a:pt x="8424" y="9714"/>
                      <a:pt x="8252" y="9542"/>
                      <a:pt x="8252" y="9329"/>
                    </a:cubicBezTo>
                    <a:cubicBezTo>
                      <a:pt x="8252" y="9116"/>
                      <a:pt x="8424" y="8944"/>
                      <a:pt x="8637" y="8944"/>
                    </a:cubicBezTo>
                    <a:close/>
                    <a:moveTo>
                      <a:pt x="8990" y="14043"/>
                    </a:moveTo>
                    <a:cubicBezTo>
                      <a:pt x="8903" y="14043"/>
                      <a:pt x="8816" y="14076"/>
                      <a:pt x="8750" y="14142"/>
                    </a:cubicBezTo>
                    <a:lnTo>
                      <a:pt x="7661" y="15234"/>
                    </a:lnTo>
                    <a:cubicBezTo>
                      <a:pt x="7528" y="15366"/>
                      <a:pt x="7528" y="15582"/>
                      <a:pt x="7661" y="15715"/>
                    </a:cubicBezTo>
                    <a:cubicBezTo>
                      <a:pt x="7793" y="15848"/>
                      <a:pt x="8009" y="15848"/>
                      <a:pt x="8141" y="15715"/>
                    </a:cubicBezTo>
                    <a:lnTo>
                      <a:pt x="8651" y="15204"/>
                    </a:lnTo>
                    <a:lnTo>
                      <a:pt x="8651" y="17631"/>
                    </a:lnTo>
                    <a:cubicBezTo>
                      <a:pt x="8651" y="17819"/>
                      <a:pt x="8803" y="17971"/>
                      <a:pt x="8990" y="17971"/>
                    </a:cubicBezTo>
                    <a:cubicBezTo>
                      <a:pt x="9178" y="17971"/>
                      <a:pt x="9330" y="17819"/>
                      <a:pt x="9330" y="17631"/>
                    </a:cubicBezTo>
                    <a:lnTo>
                      <a:pt x="9330" y="15204"/>
                    </a:lnTo>
                    <a:lnTo>
                      <a:pt x="9840" y="15715"/>
                    </a:lnTo>
                    <a:cubicBezTo>
                      <a:pt x="9972" y="15848"/>
                      <a:pt x="10188" y="15848"/>
                      <a:pt x="10320" y="15715"/>
                    </a:cubicBezTo>
                    <a:cubicBezTo>
                      <a:pt x="10453" y="15582"/>
                      <a:pt x="10453" y="15366"/>
                      <a:pt x="10320" y="15234"/>
                    </a:cubicBezTo>
                    <a:lnTo>
                      <a:pt x="9234" y="14146"/>
                    </a:lnTo>
                    <a:lnTo>
                      <a:pt x="9230" y="14142"/>
                    </a:lnTo>
                    <a:cubicBezTo>
                      <a:pt x="9180" y="14093"/>
                      <a:pt x="9120" y="14062"/>
                      <a:pt x="9056" y="14049"/>
                    </a:cubicBezTo>
                    <a:cubicBezTo>
                      <a:pt x="9055" y="14049"/>
                      <a:pt x="9055" y="14049"/>
                      <a:pt x="9055" y="14049"/>
                    </a:cubicBezTo>
                    <a:cubicBezTo>
                      <a:pt x="9034" y="14045"/>
                      <a:pt x="9012" y="14043"/>
                      <a:pt x="8990" y="14043"/>
                    </a:cubicBezTo>
                    <a:close/>
                    <a:moveTo>
                      <a:pt x="12595" y="14043"/>
                    </a:moveTo>
                    <a:cubicBezTo>
                      <a:pt x="12508" y="14043"/>
                      <a:pt x="12421" y="14076"/>
                      <a:pt x="12354" y="14142"/>
                    </a:cubicBezTo>
                    <a:lnTo>
                      <a:pt x="11265" y="15234"/>
                    </a:lnTo>
                    <a:cubicBezTo>
                      <a:pt x="11132" y="15366"/>
                      <a:pt x="11132" y="15582"/>
                      <a:pt x="11265" y="15715"/>
                    </a:cubicBezTo>
                    <a:cubicBezTo>
                      <a:pt x="11397" y="15848"/>
                      <a:pt x="11613" y="15848"/>
                      <a:pt x="11745" y="15715"/>
                    </a:cubicBezTo>
                    <a:lnTo>
                      <a:pt x="12255" y="15204"/>
                    </a:lnTo>
                    <a:lnTo>
                      <a:pt x="12255" y="17631"/>
                    </a:lnTo>
                    <a:cubicBezTo>
                      <a:pt x="12255" y="17819"/>
                      <a:pt x="12407" y="17971"/>
                      <a:pt x="12595" y="17971"/>
                    </a:cubicBezTo>
                    <a:cubicBezTo>
                      <a:pt x="12782" y="17971"/>
                      <a:pt x="12934" y="17819"/>
                      <a:pt x="12934" y="17631"/>
                    </a:cubicBezTo>
                    <a:lnTo>
                      <a:pt x="12934" y="15204"/>
                    </a:lnTo>
                    <a:lnTo>
                      <a:pt x="13444" y="15715"/>
                    </a:lnTo>
                    <a:cubicBezTo>
                      <a:pt x="13576" y="15848"/>
                      <a:pt x="13792" y="15848"/>
                      <a:pt x="13924" y="15715"/>
                    </a:cubicBezTo>
                    <a:cubicBezTo>
                      <a:pt x="14057" y="15582"/>
                      <a:pt x="14057" y="15366"/>
                      <a:pt x="13924" y="15234"/>
                    </a:cubicBezTo>
                    <a:lnTo>
                      <a:pt x="12838" y="14146"/>
                    </a:lnTo>
                    <a:lnTo>
                      <a:pt x="12834" y="14142"/>
                    </a:lnTo>
                    <a:cubicBezTo>
                      <a:pt x="12785" y="14093"/>
                      <a:pt x="12724" y="14062"/>
                      <a:pt x="12660" y="14049"/>
                    </a:cubicBezTo>
                    <a:cubicBezTo>
                      <a:pt x="12660" y="14049"/>
                      <a:pt x="12659" y="14049"/>
                      <a:pt x="12659" y="14049"/>
                    </a:cubicBezTo>
                    <a:cubicBezTo>
                      <a:pt x="12638" y="14045"/>
                      <a:pt x="12616" y="14043"/>
                      <a:pt x="12595" y="14043"/>
                    </a:cubicBezTo>
                    <a:close/>
                    <a:moveTo>
                      <a:pt x="7899" y="18749"/>
                    </a:moveTo>
                    <a:cubicBezTo>
                      <a:pt x="7712" y="18749"/>
                      <a:pt x="7559" y="18901"/>
                      <a:pt x="7559" y="19089"/>
                    </a:cubicBezTo>
                    <a:cubicBezTo>
                      <a:pt x="7559" y="19277"/>
                      <a:pt x="7712" y="19429"/>
                      <a:pt x="7899" y="19429"/>
                    </a:cubicBezTo>
                    <a:lnTo>
                      <a:pt x="13680" y="19429"/>
                    </a:lnTo>
                    <a:cubicBezTo>
                      <a:pt x="13867" y="19429"/>
                      <a:pt x="14020" y="19277"/>
                      <a:pt x="14020" y="19089"/>
                    </a:cubicBezTo>
                    <a:cubicBezTo>
                      <a:pt x="14020" y="18901"/>
                      <a:pt x="13867" y="18749"/>
                      <a:pt x="13680" y="18749"/>
                    </a:cubicBezTo>
                    <a:lnTo>
                      <a:pt x="7899" y="18749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6" name="Right Arrow 23"/>
            <p:cNvSpPr>
              <a:spLocks noChangeArrowheads="1"/>
            </p:cNvSpPr>
            <p:nvPr/>
          </p:nvSpPr>
          <p:spPr bwMode="auto">
            <a:xfrm>
              <a:off x="2109788" y="3259263"/>
              <a:ext cx="300832" cy="458539"/>
            </a:xfrm>
            <a:prstGeom prst="rightArrow">
              <a:avLst>
                <a:gd name="adj1" fmla="val 50000"/>
                <a:gd name="adj2" fmla="val 5008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7" name="Right Arrow 135"/>
            <p:cNvSpPr>
              <a:spLocks noChangeArrowheads="1"/>
            </p:cNvSpPr>
            <p:nvPr/>
          </p:nvSpPr>
          <p:spPr bwMode="auto">
            <a:xfrm>
              <a:off x="9805988" y="3259263"/>
              <a:ext cx="300832" cy="458539"/>
            </a:xfrm>
            <a:prstGeom prst="rightArrow">
              <a:avLst>
                <a:gd name="adj1" fmla="val 50000"/>
                <a:gd name="adj2" fmla="val 5008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8" name="Right Arrow 136"/>
            <p:cNvSpPr>
              <a:spLocks noChangeArrowheads="1"/>
            </p:cNvSpPr>
            <p:nvPr/>
          </p:nvSpPr>
          <p:spPr bwMode="auto">
            <a:xfrm>
              <a:off x="8289132" y="3259263"/>
              <a:ext cx="300831" cy="458539"/>
            </a:xfrm>
            <a:prstGeom prst="rightArrow">
              <a:avLst>
                <a:gd name="adj1" fmla="val 50000"/>
                <a:gd name="adj2" fmla="val 5008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9" name="Right Arrow 137"/>
            <p:cNvSpPr>
              <a:spLocks noChangeArrowheads="1"/>
            </p:cNvSpPr>
            <p:nvPr/>
          </p:nvSpPr>
          <p:spPr bwMode="auto">
            <a:xfrm>
              <a:off x="5192713" y="3259263"/>
              <a:ext cx="300832" cy="458539"/>
            </a:xfrm>
            <a:prstGeom prst="rightArrow">
              <a:avLst>
                <a:gd name="adj1" fmla="val 50000"/>
                <a:gd name="adj2" fmla="val 5008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0" name="Right Arrow 138"/>
            <p:cNvSpPr>
              <a:spLocks noChangeArrowheads="1"/>
            </p:cNvSpPr>
            <p:nvPr/>
          </p:nvSpPr>
          <p:spPr bwMode="auto">
            <a:xfrm>
              <a:off x="6750844" y="3259263"/>
              <a:ext cx="300831" cy="458539"/>
            </a:xfrm>
            <a:prstGeom prst="rightArrow">
              <a:avLst>
                <a:gd name="adj1" fmla="val 50000"/>
                <a:gd name="adj2" fmla="val 5008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1" name="Right Arrow 139"/>
            <p:cNvSpPr>
              <a:spLocks noChangeArrowheads="1"/>
            </p:cNvSpPr>
            <p:nvPr/>
          </p:nvSpPr>
          <p:spPr bwMode="auto">
            <a:xfrm>
              <a:off x="3654425" y="3259263"/>
              <a:ext cx="300832" cy="458539"/>
            </a:xfrm>
            <a:prstGeom prst="rightArrow">
              <a:avLst>
                <a:gd name="adj1" fmla="val 50000"/>
                <a:gd name="adj2" fmla="val 5008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67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08759" y="159344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5011127" y="3183076"/>
            <a:ext cx="2129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  <a:cs typeface="+mn-ea"/>
                <a:sym typeface="+mn-lt"/>
              </a:rPr>
              <a:t>EASY EDITABLE</a:t>
            </a:r>
            <a:endParaRPr lang="en-US" sz="900" b="1" dirty="0">
              <a:solidFill>
                <a:schemeClr val="accent2"/>
              </a:solidFill>
              <a:cs typeface="+mn-ea"/>
              <a:sym typeface="+mn-lt"/>
            </a:endParaRPr>
          </a:p>
          <a:p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Conveniently procrastinate client-centric technology via highly efficient manufactured products. 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Folded Corner 1"/>
          <p:cNvSpPr/>
          <p:nvPr/>
        </p:nvSpPr>
        <p:spPr>
          <a:xfrm>
            <a:off x="657890" y="1308100"/>
            <a:ext cx="2175244" cy="583905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2016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Folded Corner 5"/>
          <p:cNvSpPr/>
          <p:nvPr/>
        </p:nvSpPr>
        <p:spPr>
          <a:xfrm>
            <a:off x="2833134" y="1892005"/>
            <a:ext cx="2175244" cy="58390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2017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Folded Corner 8"/>
          <p:cNvSpPr/>
          <p:nvPr/>
        </p:nvSpPr>
        <p:spPr>
          <a:xfrm>
            <a:off x="5008378" y="2475910"/>
            <a:ext cx="2175244" cy="583905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Folded Corner 9"/>
          <p:cNvSpPr/>
          <p:nvPr/>
        </p:nvSpPr>
        <p:spPr>
          <a:xfrm>
            <a:off x="7183622" y="3059815"/>
            <a:ext cx="2175244" cy="583905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olded Corner 10"/>
          <p:cNvSpPr/>
          <p:nvPr/>
        </p:nvSpPr>
        <p:spPr>
          <a:xfrm>
            <a:off x="9358866" y="3643720"/>
            <a:ext cx="2175244" cy="583905"/>
          </a:xfrm>
          <a:prstGeom prst="folded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17"/>
          <p:cNvSpPr txBox="1"/>
          <p:nvPr/>
        </p:nvSpPr>
        <p:spPr>
          <a:xfrm>
            <a:off x="657890" y="2015266"/>
            <a:ext cx="2129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  <a:cs typeface="+mn-ea"/>
                <a:sym typeface="+mn-lt"/>
              </a:rPr>
              <a:t>COSTUMER GIFTS</a:t>
            </a:r>
            <a:endParaRPr lang="en-US" sz="9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Conveniently procrastinate client-centric technology via highly efficient manufactured products. 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2835883" y="2599171"/>
            <a:ext cx="2129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CLOUD SYSTEM</a:t>
            </a:r>
            <a:endParaRPr lang="en-US" sz="9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Conveniently procrastinate client-centric technology via highly efficient manufactured products.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7230538" y="3702397"/>
            <a:ext cx="2129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4"/>
                </a:solidFill>
                <a:cs typeface="+mn-ea"/>
                <a:sym typeface="+mn-lt"/>
              </a:rPr>
              <a:t>WORK BOOK</a:t>
            </a:r>
            <a:endParaRPr lang="en-US" sz="900" b="1" dirty="0">
              <a:solidFill>
                <a:schemeClr val="accent4"/>
              </a:solidFill>
              <a:cs typeface="+mn-ea"/>
              <a:sym typeface="+mn-lt"/>
            </a:endParaRPr>
          </a:p>
          <a:p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Conveniently procrastinate client-centric technology via highly efficient manufactured products. </a:t>
            </a:r>
            <a:endParaRPr lang="en-US" sz="9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26"/>
          <p:cNvSpPr txBox="1"/>
          <p:nvPr/>
        </p:nvSpPr>
        <p:spPr>
          <a:xfrm>
            <a:off x="9404407" y="4286302"/>
            <a:ext cx="2129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6"/>
                </a:solidFill>
                <a:cs typeface="+mn-ea"/>
                <a:sym typeface="+mn-lt"/>
              </a:rPr>
              <a:t>THE NEW VOICE</a:t>
            </a:r>
            <a:endParaRPr lang="en-US" sz="900" b="1">
              <a:solidFill>
                <a:schemeClr val="accent6"/>
              </a:solidFill>
              <a:cs typeface="+mn-ea"/>
              <a:sym typeface="+mn-lt"/>
            </a:endParaRPr>
          </a:p>
          <a:p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Conveniently procrastinate client-centric technology via highly efficient manufactured products.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Freeform 4"/>
          <p:cNvSpPr/>
          <p:nvPr/>
        </p:nvSpPr>
        <p:spPr>
          <a:xfrm>
            <a:off x="1401459" y="2923357"/>
            <a:ext cx="9067799" cy="2850872"/>
          </a:xfrm>
          <a:custGeom>
            <a:avLst/>
            <a:gdLst>
              <a:gd name="connsiteX0" fmla="*/ 0 w 9067799"/>
              <a:gd name="connsiteY0" fmla="*/ 0 h 2850872"/>
              <a:gd name="connsiteX1" fmla="*/ 861237 w 9067799"/>
              <a:gd name="connsiteY1" fmla="*/ 1180214 h 2850872"/>
              <a:gd name="connsiteX2" fmla="*/ 2137144 w 9067799"/>
              <a:gd name="connsiteY2" fmla="*/ 701749 h 2850872"/>
              <a:gd name="connsiteX3" fmla="*/ 3444949 w 9067799"/>
              <a:gd name="connsiteY3" fmla="*/ 1860698 h 2850872"/>
              <a:gd name="connsiteX4" fmla="*/ 4572000 w 9067799"/>
              <a:gd name="connsiteY4" fmla="*/ 1222745 h 2850872"/>
              <a:gd name="connsiteX5" fmla="*/ 6390168 w 9067799"/>
              <a:gd name="connsiteY5" fmla="*/ 2477386 h 2850872"/>
              <a:gd name="connsiteX6" fmla="*/ 6911163 w 9067799"/>
              <a:gd name="connsiteY6" fmla="*/ 1775638 h 2850872"/>
              <a:gd name="connsiteX7" fmla="*/ 8739963 w 9067799"/>
              <a:gd name="connsiteY7" fmla="*/ 2838893 h 2850872"/>
              <a:gd name="connsiteX8" fmla="*/ 9058940 w 9067799"/>
              <a:gd name="connsiteY8" fmla="*/ 2254103 h 28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67799" h="2850872">
                <a:moveTo>
                  <a:pt x="0" y="0"/>
                </a:moveTo>
                <a:cubicBezTo>
                  <a:pt x="252523" y="531628"/>
                  <a:pt x="505046" y="1063256"/>
                  <a:pt x="861237" y="1180214"/>
                </a:cubicBezTo>
                <a:cubicBezTo>
                  <a:pt x="1217428" y="1297172"/>
                  <a:pt x="1706525" y="588335"/>
                  <a:pt x="2137144" y="701749"/>
                </a:cubicBezTo>
                <a:cubicBezTo>
                  <a:pt x="2567763" y="815163"/>
                  <a:pt x="3039140" y="1773865"/>
                  <a:pt x="3444949" y="1860698"/>
                </a:cubicBezTo>
                <a:cubicBezTo>
                  <a:pt x="3850758" y="1947531"/>
                  <a:pt x="4081130" y="1119964"/>
                  <a:pt x="4572000" y="1222745"/>
                </a:cubicBezTo>
                <a:cubicBezTo>
                  <a:pt x="5062870" y="1325526"/>
                  <a:pt x="6000307" y="2385237"/>
                  <a:pt x="6390168" y="2477386"/>
                </a:cubicBezTo>
                <a:cubicBezTo>
                  <a:pt x="6780029" y="2569535"/>
                  <a:pt x="6519531" y="1715387"/>
                  <a:pt x="6911163" y="1775638"/>
                </a:cubicBezTo>
                <a:cubicBezTo>
                  <a:pt x="7302795" y="1835889"/>
                  <a:pt x="8382000" y="2759149"/>
                  <a:pt x="8739963" y="2838893"/>
                </a:cubicBezTo>
                <a:cubicBezTo>
                  <a:pt x="9097926" y="2918637"/>
                  <a:pt x="9078433" y="2586370"/>
                  <a:pt x="9058940" y="225410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15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/>
      <p:bldP spid="36" grpId="0" build="p"/>
      <p:bldP spid="37" grpId="0" build="p"/>
      <p:bldP spid="38" grpId="0" build="p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企业发展历程时间轴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9925" y="3140968"/>
            <a:ext cx="10803409" cy="1188133"/>
            <a:chOff x="669925" y="3140968"/>
            <a:chExt cx="10803409" cy="1188133"/>
          </a:xfrm>
        </p:grpSpPr>
        <p:sp>
          <p:nvSpPr>
            <p:cNvPr id="4" name="ïśḷide"/>
            <p:cNvSpPr/>
            <p:nvPr/>
          </p:nvSpPr>
          <p:spPr>
            <a:xfrm>
              <a:off x="669925" y="3320426"/>
              <a:ext cx="10803409" cy="851664"/>
            </a:xfrm>
            <a:prstGeom prst="rightArrow">
              <a:avLst>
                <a:gd name="adj1" fmla="val 59701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5" name="iṧľíďe"/>
            <p:cNvGrpSpPr/>
            <p:nvPr/>
          </p:nvGrpSpPr>
          <p:grpSpPr>
            <a:xfrm>
              <a:off x="1013505" y="3140968"/>
              <a:ext cx="1664051" cy="1188133"/>
              <a:chOff x="1406466" y="2090057"/>
              <a:chExt cx="3243260" cy="2315688"/>
            </a:xfrm>
          </p:grpSpPr>
          <p:sp>
            <p:nvSpPr>
              <p:cNvPr id="37" name="iṣļíḍe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8" name="iŝḻîde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9" name="í$ḻîďê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î$ḻidê"/>
            <p:cNvGrpSpPr/>
            <p:nvPr/>
          </p:nvGrpSpPr>
          <p:grpSpPr>
            <a:xfrm>
              <a:off x="3065693" y="3140968"/>
              <a:ext cx="1664051" cy="1188133"/>
              <a:chOff x="1406466" y="2090057"/>
              <a:chExt cx="3243260" cy="2315688"/>
            </a:xfrm>
          </p:grpSpPr>
          <p:sp>
            <p:nvSpPr>
              <p:cNvPr id="34" name="íşḷíḍe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5" name="iṧḻiďè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6" name="íŝḷïḍé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ï$1îḓê"/>
            <p:cNvGrpSpPr/>
            <p:nvPr/>
          </p:nvGrpSpPr>
          <p:grpSpPr>
            <a:xfrm>
              <a:off x="5117881" y="3140968"/>
              <a:ext cx="1664051" cy="1188133"/>
              <a:chOff x="1406466" y="2090057"/>
              <a:chExt cx="3243260" cy="2315688"/>
            </a:xfrm>
          </p:grpSpPr>
          <p:sp>
            <p:nvSpPr>
              <p:cNvPr id="31" name="iṣḷïdê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2" name="îśḷide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3" name="ïṡľïḑe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îŝľiḓê"/>
            <p:cNvGrpSpPr/>
            <p:nvPr/>
          </p:nvGrpSpPr>
          <p:grpSpPr>
            <a:xfrm>
              <a:off x="7170069" y="3140968"/>
              <a:ext cx="1664051" cy="1188133"/>
              <a:chOff x="1406466" y="2090057"/>
              <a:chExt cx="3243260" cy="2315688"/>
            </a:xfrm>
          </p:grpSpPr>
          <p:sp>
            <p:nvSpPr>
              <p:cNvPr id="28" name="îṧ1íḍé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9" name="isḷîḋè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0" name="íṡḷíḍè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iSlíḑe"/>
            <p:cNvGrpSpPr/>
            <p:nvPr/>
          </p:nvGrpSpPr>
          <p:grpSpPr>
            <a:xfrm>
              <a:off x="9222257" y="3140968"/>
              <a:ext cx="1664051" cy="1188133"/>
              <a:chOff x="1406466" y="2090057"/>
              <a:chExt cx="3243260" cy="2315688"/>
            </a:xfrm>
          </p:grpSpPr>
          <p:sp>
            <p:nvSpPr>
              <p:cNvPr id="25" name="iŝḻïḑe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6" name="íšḷïḋè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7" name="ïṩ1îḍé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63403" y="1867890"/>
            <a:ext cx="2164253" cy="908538"/>
            <a:chOff x="763403" y="1867890"/>
            <a:chExt cx="2164253" cy="908538"/>
          </a:xfrm>
        </p:grpSpPr>
        <p:sp>
          <p:nvSpPr>
            <p:cNvPr id="23" name="îṣliḓê"/>
            <p:cNvSpPr/>
            <p:nvPr/>
          </p:nvSpPr>
          <p:spPr bwMode="auto">
            <a:xfrm>
              <a:off x="763403" y="221902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Lorem ipsum dolor sit </a:t>
              </a:r>
              <a:r>
                <a:rPr lang="en-US" altLang="zh-CN" sz="1100" dirty="0" err="1">
                  <a:cs typeface="+mn-ea"/>
                  <a:sym typeface="+mn-lt"/>
                </a:rPr>
                <a:t>amet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consectetur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adipiscing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elit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sed</a:t>
              </a:r>
              <a:r>
                <a:rPr lang="en-US" altLang="zh-CN" sz="1100" dirty="0">
                  <a:cs typeface="+mn-ea"/>
                  <a:sym typeface="+mn-lt"/>
                </a:rPr>
                <a:t> do </a:t>
              </a:r>
              <a:r>
                <a:rPr lang="en-US" altLang="zh-CN" sz="1100" dirty="0" err="1">
                  <a:cs typeface="+mn-ea"/>
                  <a:sym typeface="+mn-lt"/>
                </a:rPr>
                <a:t>eiusmod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tempor</a:t>
              </a:r>
              <a:r>
                <a:rPr lang="en-US" altLang="zh-CN" sz="1100" dirty="0">
                  <a:cs typeface="+mn-ea"/>
                  <a:sym typeface="+mn-lt"/>
                </a:rPr>
                <a:t> minim </a:t>
              </a:r>
              <a:r>
                <a:rPr lang="en-US" altLang="zh-CN" sz="1100" dirty="0" err="1">
                  <a:cs typeface="+mn-ea"/>
                  <a:sym typeface="+mn-lt"/>
                </a:rPr>
                <a:t>veniam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quis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nostrud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4" name="is1iďé"/>
            <p:cNvSpPr txBox="1"/>
            <p:nvPr/>
          </p:nvSpPr>
          <p:spPr bwMode="auto">
            <a:xfrm>
              <a:off x="763403" y="186789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1"/>
                  </a:solidFill>
                  <a:cs typeface="+mn-ea"/>
                  <a:sym typeface="+mn-lt"/>
                </a:rPr>
                <a:t>2016</a:t>
              </a: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年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58696" y="1867890"/>
            <a:ext cx="2164253" cy="908538"/>
            <a:chOff x="4858696" y="1867890"/>
            <a:chExt cx="2164253" cy="908538"/>
          </a:xfrm>
        </p:grpSpPr>
        <p:sp>
          <p:nvSpPr>
            <p:cNvPr id="21" name="íṣḻiḓê"/>
            <p:cNvSpPr/>
            <p:nvPr/>
          </p:nvSpPr>
          <p:spPr bwMode="auto">
            <a:xfrm>
              <a:off x="4858696" y="221902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Lorem ipsum dolor sit </a:t>
              </a:r>
              <a:r>
                <a:rPr lang="en-US" altLang="zh-CN" sz="1100" dirty="0" err="1">
                  <a:cs typeface="+mn-ea"/>
                  <a:sym typeface="+mn-lt"/>
                </a:rPr>
                <a:t>amet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consectetur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adipiscing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elit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sed</a:t>
              </a:r>
              <a:r>
                <a:rPr lang="en-US" altLang="zh-CN" sz="1100" dirty="0">
                  <a:cs typeface="+mn-ea"/>
                  <a:sym typeface="+mn-lt"/>
                </a:rPr>
                <a:t> do </a:t>
              </a:r>
              <a:r>
                <a:rPr lang="en-US" altLang="zh-CN" sz="1100" dirty="0" err="1">
                  <a:cs typeface="+mn-ea"/>
                  <a:sym typeface="+mn-lt"/>
                </a:rPr>
                <a:t>eiusmod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tempor</a:t>
              </a:r>
              <a:r>
                <a:rPr lang="en-US" altLang="zh-CN" sz="1100" dirty="0">
                  <a:cs typeface="+mn-ea"/>
                  <a:sym typeface="+mn-lt"/>
                </a:rPr>
                <a:t> minim </a:t>
              </a:r>
              <a:r>
                <a:rPr lang="en-US" altLang="zh-CN" sz="1100" dirty="0" err="1">
                  <a:cs typeface="+mn-ea"/>
                  <a:sym typeface="+mn-lt"/>
                </a:rPr>
                <a:t>veniam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quis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nostrud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iŝ1ïdé"/>
            <p:cNvSpPr txBox="1"/>
            <p:nvPr/>
          </p:nvSpPr>
          <p:spPr bwMode="auto">
            <a:xfrm>
              <a:off x="4858696" y="186789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1"/>
                  </a:solidFill>
                  <a:cs typeface="+mn-ea"/>
                  <a:sym typeface="+mn-lt"/>
                </a:rPr>
                <a:t>2018</a:t>
              </a: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年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63072" y="1867890"/>
            <a:ext cx="2164253" cy="908538"/>
            <a:chOff x="8963072" y="1867890"/>
            <a:chExt cx="2164253" cy="908538"/>
          </a:xfrm>
        </p:grpSpPr>
        <p:sp>
          <p:nvSpPr>
            <p:cNvPr id="19" name="ïsḻíḑê"/>
            <p:cNvSpPr/>
            <p:nvPr/>
          </p:nvSpPr>
          <p:spPr bwMode="auto">
            <a:xfrm>
              <a:off x="8963072" y="221902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Lorem ipsum dolor sit </a:t>
              </a:r>
              <a:r>
                <a:rPr lang="en-US" altLang="zh-CN" sz="1100" dirty="0" err="1">
                  <a:cs typeface="+mn-ea"/>
                  <a:sym typeface="+mn-lt"/>
                </a:rPr>
                <a:t>amet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consectetur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adipiscing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elit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sed</a:t>
              </a:r>
              <a:r>
                <a:rPr lang="en-US" altLang="zh-CN" sz="1100" dirty="0">
                  <a:cs typeface="+mn-ea"/>
                  <a:sym typeface="+mn-lt"/>
                </a:rPr>
                <a:t> do </a:t>
              </a:r>
              <a:r>
                <a:rPr lang="en-US" altLang="zh-CN" sz="1100" dirty="0" err="1">
                  <a:cs typeface="+mn-ea"/>
                  <a:sym typeface="+mn-lt"/>
                </a:rPr>
                <a:t>eiusmod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tempor</a:t>
              </a:r>
              <a:r>
                <a:rPr lang="en-US" altLang="zh-CN" sz="1100" dirty="0">
                  <a:cs typeface="+mn-ea"/>
                  <a:sym typeface="+mn-lt"/>
                </a:rPr>
                <a:t> minim </a:t>
              </a:r>
              <a:r>
                <a:rPr lang="en-US" altLang="zh-CN" sz="1100" dirty="0" err="1">
                  <a:cs typeface="+mn-ea"/>
                  <a:sym typeface="+mn-lt"/>
                </a:rPr>
                <a:t>veniam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quis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nostrud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íṣḻiḓê"/>
            <p:cNvSpPr txBox="1"/>
            <p:nvPr/>
          </p:nvSpPr>
          <p:spPr bwMode="auto">
            <a:xfrm>
              <a:off x="8963072" y="186789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1"/>
                  </a:solidFill>
                  <a:cs typeface="+mn-ea"/>
                  <a:sym typeface="+mn-lt"/>
                </a:rPr>
                <a:t>2020</a:t>
              </a: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年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06508" y="4845650"/>
            <a:ext cx="2164253" cy="908538"/>
            <a:chOff x="2806508" y="4845650"/>
            <a:chExt cx="2164253" cy="908538"/>
          </a:xfrm>
        </p:grpSpPr>
        <p:sp>
          <p:nvSpPr>
            <p:cNvPr id="17" name="iš1iḑé"/>
            <p:cNvSpPr/>
            <p:nvPr/>
          </p:nvSpPr>
          <p:spPr bwMode="auto">
            <a:xfrm>
              <a:off x="2806508" y="519678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Lorem ipsum dolor sit </a:t>
              </a:r>
              <a:r>
                <a:rPr lang="en-US" altLang="zh-CN" sz="1100" dirty="0" err="1">
                  <a:cs typeface="+mn-ea"/>
                  <a:sym typeface="+mn-lt"/>
                </a:rPr>
                <a:t>amet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consectetur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adipiscing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elit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sed</a:t>
              </a:r>
              <a:r>
                <a:rPr lang="en-US" altLang="zh-CN" sz="1100" dirty="0">
                  <a:cs typeface="+mn-ea"/>
                  <a:sym typeface="+mn-lt"/>
                </a:rPr>
                <a:t> do </a:t>
              </a:r>
              <a:r>
                <a:rPr lang="en-US" altLang="zh-CN" sz="1100" dirty="0" err="1">
                  <a:cs typeface="+mn-ea"/>
                  <a:sym typeface="+mn-lt"/>
                </a:rPr>
                <a:t>eiusmod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tempor</a:t>
              </a:r>
              <a:r>
                <a:rPr lang="en-US" altLang="zh-CN" sz="1100" dirty="0">
                  <a:cs typeface="+mn-ea"/>
                  <a:sym typeface="+mn-lt"/>
                </a:rPr>
                <a:t> minim </a:t>
              </a:r>
              <a:r>
                <a:rPr lang="en-US" altLang="zh-CN" sz="1100" dirty="0" err="1">
                  <a:cs typeface="+mn-ea"/>
                  <a:sym typeface="+mn-lt"/>
                </a:rPr>
                <a:t>veniam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quis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nostrud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is1iḓé"/>
            <p:cNvSpPr txBox="1"/>
            <p:nvPr/>
          </p:nvSpPr>
          <p:spPr bwMode="auto">
            <a:xfrm>
              <a:off x="2806508" y="484565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3"/>
                  </a:solidFill>
                  <a:cs typeface="+mn-ea"/>
                  <a:sym typeface="+mn-lt"/>
                </a:rPr>
                <a:t>2017</a:t>
              </a: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年</a:t>
              </a:r>
              <a:endParaRPr lang="zh-CN" altLang="en-US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10884" y="4845650"/>
            <a:ext cx="2164253" cy="908538"/>
            <a:chOff x="6910884" y="4845650"/>
            <a:chExt cx="2164253" cy="908538"/>
          </a:xfrm>
        </p:grpSpPr>
        <p:sp>
          <p:nvSpPr>
            <p:cNvPr id="15" name="îṧḷíḍé"/>
            <p:cNvSpPr/>
            <p:nvPr/>
          </p:nvSpPr>
          <p:spPr bwMode="auto">
            <a:xfrm>
              <a:off x="6910884" y="519678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Lorem ipsum dolor sit </a:t>
              </a:r>
              <a:r>
                <a:rPr lang="en-US" altLang="zh-CN" sz="1100" dirty="0" err="1">
                  <a:cs typeface="+mn-ea"/>
                  <a:sym typeface="+mn-lt"/>
                </a:rPr>
                <a:t>amet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consectetur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adipiscing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elit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sed</a:t>
              </a:r>
              <a:r>
                <a:rPr lang="en-US" altLang="zh-CN" sz="1100" dirty="0">
                  <a:cs typeface="+mn-ea"/>
                  <a:sym typeface="+mn-lt"/>
                </a:rPr>
                <a:t> do </a:t>
              </a:r>
              <a:r>
                <a:rPr lang="en-US" altLang="zh-CN" sz="1100" dirty="0" err="1">
                  <a:cs typeface="+mn-ea"/>
                  <a:sym typeface="+mn-lt"/>
                </a:rPr>
                <a:t>eiusmod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tempor</a:t>
              </a:r>
              <a:r>
                <a:rPr lang="en-US" altLang="zh-CN" sz="1100" dirty="0">
                  <a:cs typeface="+mn-ea"/>
                  <a:sym typeface="+mn-lt"/>
                </a:rPr>
                <a:t> minim </a:t>
              </a:r>
              <a:r>
                <a:rPr lang="en-US" altLang="zh-CN" sz="1100" dirty="0" err="1">
                  <a:cs typeface="+mn-ea"/>
                  <a:sym typeface="+mn-lt"/>
                </a:rPr>
                <a:t>veniam</a:t>
              </a:r>
              <a:r>
                <a:rPr lang="en-US" altLang="zh-CN" sz="1100" dirty="0">
                  <a:cs typeface="+mn-ea"/>
                  <a:sym typeface="+mn-lt"/>
                </a:rPr>
                <a:t>, </a:t>
              </a:r>
              <a:r>
                <a:rPr lang="en-US" altLang="zh-CN" sz="1100" dirty="0" err="1">
                  <a:cs typeface="+mn-ea"/>
                  <a:sym typeface="+mn-lt"/>
                </a:rPr>
                <a:t>quis</a:t>
              </a:r>
              <a:r>
                <a:rPr lang="en-US" altLang="zh-CN" sz="1100" dirty="0"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cs typeface="+mn-ea"/>
                  <a:sym typeface="+mn-lt"/>
                </a:rPr>
                <a:t>nostrud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6" name="îṣļîḋé"/>
            <p:cNvSpPr txBox="1"/>
            <p:nvPr/>
          </p:nvSpPr>
          <p:spPr bwMode="auto">
            <a:xfrm>
              <a:off x="6910884" y="484565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3"/>
                  </a:solidFill>
                  <a:cs typeface="+mn-ea"/>
                  <a:sym typeface="+mn-lt"/>
                </a:rPr>
                <a:t>2019</a:t>
              </a: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年</a:t>
              </a:r>
              <a:endParaRPr lang="zh-CN" altLang="en-US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b094f28e-28e0-4fba-a3b4-38160391f064"/>
</p:tagLst>
</file>

<file path=ppt/tags/tag2.xml><?xml version="1.0" encoding="utf-8"?>
<p:tagLst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a0ictnp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13711</Words>
  <Application>WPS 演示</Application>
  <PresentationFormat>宽屏</PresentationFormat>
  <Paragraphs>631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Raleway</vt:lpstr>
      <vt:lpstr>Segoe Print</vt:lpstr>
      <vt:lpstr>Arial</vt:lpstr>
      <vt:lpstr>微软雅黑</vt:lpstr>
      <vt:lpstr>Helvetica Neue</vt:lpstr>
      <vt:lpstr>Helvetica Neue Medium</vt:lpstr>
      <vt:lpstr>字魂59号-创粗黑</vt:lpstr>
      <vt:lpstr>黑体</vt:lpstr>
      <vt:lpstr>Arial Unicode MS</vt:lpstr>
      <vt:lpstr>等线</vt:lpstr>
      <vt:lpstr>helium</vt:lpstr>
      <vt:lpstr>字魂36号-正文宋楷</vt:lpstr>
      <vt:lpstr>Calibri</vt:lpstr>
      <vt:lpstr>Office Theme</vt:lpstr>
      <vt:lpstr>Office 主题</vt:lpstr>
      <vt:lpstr>PowerPoint 演示文稿</vt:lpstr>
      <vt:lpstr>PowerPoint 演示文稿</vt:lpstr>
      <vt:lpstr>企业发展历程时间轴</vt:lpstr>
      <vt:lpstr>企业发展历程时间轴</vt:lpstr>
      <vt:lpstr>PowerPoint 演示文稿</vt:lpstr>
      <vt:lpstr>企业发展历程时间轴</vt:lpstr>
      <vt:lpstr>PowerPoint 演示文稿</vt:lpstr>
      <vt:lpstr>PowerPoint 演示文稿</vt:lpstr>
      <vt:lpstr>企业发展历程时间轴</vt:lpstr>
      <vt:lpstr>企业发展历程时间轴</vt:lpstr>
      <vt:lpstr>企业发展历程时间轴</vt:lpstr>
      <vt:lpstr>企业发展历程时间轴</vt:lpstr>
      <vt:lpstr>企业发展历程时间轴</vt:lpstr>
      <vt:lpstr>PowerPoint 演示文稿</vt:lpstr>
      <vt:lpstr>企业发展历程时间轴</vt:lpstr>
      <vt:lpstr>PowerPoint 演示文稿</vt:lpstr>
      <vt:lpstr>企业发展历程时间轴</vt:lpstr>
      <vt:lpstr>企业发展历程时间轴</vt:lpstr>
      <vt:lpstr>企业发展历程时间轴</vt:lpstr>
      <vt:lpstr>企业发展历程时间轴</vt:lpstr>
      <vt:lpstr>企业发展历程时间轴</vt:lpstr>
      <vt:lpstr>企业发展历程时间轴</vt:lpstr>
      <vt:lpstr>企业发展历程时间轴</vt:lpstr>
      <vt:lpstr>企业发展历程时间轴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/>
  <cp:lastModifiedBy>^Pure℡</cp:lastModifiedBy>
  <cp:revision>76</cp:revision>
  <dcterms:created xsi:type="dcterms:W3CDTF">2018-04-01T09:12:00Z</dcterms:created>
  <dcterms:modified xsi:type="dcterms:W3CDTF">2020-07-05T14:54:57Z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