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xão rect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xão rect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c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xão rect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xão rect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xão rect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Marcador de Posição de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xão rect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8C7687-5EDF-4AA9-BD1C-81402CE562A2}" type="datetimeFigureOut">
              <a:rPr lang="pt-PT" smtClean="0"/>
              <a:pPr/>
              <a:t>16/04/13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06E873-8FB2-4696-A080-76C8B79323E9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myStreet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Análise de </a:t>
            </a:r>
            <a:r>
              <a:rPr lang="pt-PT" dirty="0" smtClean="0"/>
              <a:t>requisitos</a:t>
            </a: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Especificações UML – Diagrama </a:t>
            </a:r>
            <a:r>
              <a:rPr lang="pt-PT" dirty="0" err="1" smtClean="0"/>
              <a:t>Dominio</a:t>
            </a:r>
            <a:endParaRPr lang="pt-PT" dirty="0"/>
          </a:p>
        </p:txBody>
      </p:sp>
      <p:pic>
        <p:nvPicPr>
          <p:cNvPr id="4" name="Marcador de Posição de Conteúdo 3" descr="Modelo Domínio Mystree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29095" y="1770345"/>
            <a:ext cx="7323810" cy="453333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Use Cases </a:t>
            </a:r>
            <a:endParaRPr lang="pt-PT" dirty="0"/>
          </a:p>
        </p:txBody>
      </p:sp>
      <p:pic>
        <p:nvPicPr>
          <p:cNvPr id="4" name="Marcador de Posição de Conteúdo 3" descr="Use Cas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3068" y="1600200"/>
            <a:ext cx="7115863" cy="48736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Diagramas Atividade - Administrador</a:t>
            </a:r>
            <a:endParaRPr lang="pt-PT" dirty="0"/>
          </a:p>
        </p:txBody>
      </p:sp>
      <p:pic>
        <p:nvPicPr>
          <p:cNvPr id="4" name="Marcador de Posição de Conteúdo 3" descr="Atividade_Administr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9095" y="2198917"/>
            <a:ext cx="6723810" cy="367619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Utilizador </a:t>
            </a:r>
            <a:endParaRPr lang="pt-PT" dirty="0"/>
          </a:p>
        </p:txBody>
      </p:sp>
      <p:pic>
        <p:nvPicPr>
          <p:cNvPr id="4" name="Marcador de Posição de Conteúdo 3" descr="Atividade_Utiliz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7198" y="1600200"/>
            <a:ext cx="5567604" cy="48736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Funcionário</a:t>
            </a:r>
            <a:endParaRPr lang="pt-PT" dirty="0"/>
          </a:p>
        </p:txBody>
      </p:sp>
      <p:pic>
        <p:nvPicPr>
          <p:cNvPr id="4" name="Marcador de Posição de Conteúdo 3" descr="Atividade_Funcionari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08072" y="1600200"/>
            <a:ext cx="6565856" cy="4873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Autenticação </a:t>
            </a:r>
            <a:endParaRPr lang="pt-PT" dirty="0"/>
          </a:p>
        </p:txBody>
      </p:sp>
      <p:pic>
        <p:nvPicPr>
          <p:cNvPr id="4" name="Marcador de Posição de Conteúdo 3" descr="Autenticaçã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17466"/>
            <a:ext cx="7467600" cy="38390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Comentar Ocorrência </a:t>
            </a:r>
            <a:endParaRPr lang="pt-PT" dirty="0"/>
          </a:p>
        </p:txBody>
      </p:sp>
      <p:pic>
        <p:nvPicPr>
          <p:cNvPr id="4" name="Marcador de Posição de Conteúdo 3" descr="Comentar ocorrê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8619" y="3294155"/>
            <a:ext cx="7104762" cy="148571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Criar Ocorrência</a:t>
            </a:r>
            <a:endParaRPr lang="pt-PT" dirty="0"/>
          </a:p>
        </p:txBody>
      </p:sp>
      <p:pic>
        <p:nvPicPr>
          <p:cNvPr id="4" name="Marcador de Posição de Conteúdo 3" descr="Criar ocorrê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42777"/>
            <a:ext cx="7467600" cy="218847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Editar Perfil</a:t>
            </a:r>
            <a:endParaRPr lang="pt-PT" dirty="0"/>
          </a:p>
        </p:txBody>
      </p:sp>
      <p:pic>
        <p:nvPicPr>
          <p:cNvPr id="4" name="Marcador de Posição de Conteúdo 3" descr="Editar dados pessoai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4327"/>
            <a:ext cx="7467600" cy="350537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Procurar Ocorrências</a:t>
            </a:r>
            <a:endParaRPr lang="pt-PT" dirty="0"/>
          </a:p>
        </p:txBody>
      </p:sp>
      <p:pic>
        <p:nvPicPr>
          <p:cNvPr id="4" name="Marcador de Posição de Conteúdo 3" descr="Procurar ocorrênci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45038"/>
            <a:ext cx="7467600" cy="298394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Reportar ocorrências (luzes fundidas, buracos no chão etc.).</a:t>
            </a:r>
          </a:p>
          <a:p>
            <a:r>
              <a:rPr lang="pt-PT" dirty="0" smtClean="0"/>
              <a:t>Comentar, classificar ocorrências.</a:t>
            </a:r>
          </a:p>
          <a:p>
            <a:r>
              <a:rPr lang="pt-PT" dirty="0" smtClean="0"/>
              <a:t>Providenciar fotos, vídeos.</a:t>
            </a:r>
          </a:p>
          <a:p>
            <a:r>
              <a:rPr lang="pt-PT" dirty="0" smtClean="0"/>
              <a:t>Elementos de rede social.</a:t>
            </a:r>
          </a:p>
          <a:p>
            <a:r>
              <a:rPr lang="pt-PT" dirty="0" smtClean="0"/>
              <a:t>Atualizações sobre situações.</a:t>
            </a:r>
          </a:p>
          <a:p>
            <a:r>
              <a:rPr lang="pt-PT" dirty="0" smtClean="0"/>
              <a:t>Sistema perdidos e achados.</a:t>
            </a:r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Diagramas Sequencia – Banir Utilizador</a:t>
            </a:r>
            <a:endParaRPr lang="pt-PT" dirty="0"/>
          </a:p>
        </p:txBody>
      </p:sp>
      <p:pic>
        <p:nvPicPr>
          <p:cNvPr id="4" name="Marcador de Posição de Conteúdo 3" descr="Bane Utiliz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14809" y="2294155"/>
            <a:ext cx="4552381" cy="348571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Classificar Ocorrência </a:t>
            </a:r>
            <a:endParaRPr lang="pt-PT" dirty="0"/>
          </a:p>
        </p:txBody>
      </p:sp>
      <p:pic>
        <p:nvPicPr>
          <p:cNvPr id="4" name="Marcador de Posição de Conteúdo 3" descr="Classificar Intervenção - Classificar intervença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29095" y="2056060"/>
            <a:ext cx="5923810" cy="396190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Comentar Ocorrência</a:t>
            </a:r>
            <a:endParaRPr lang="pt-PT" dirty="0"/>
          </a:p>
        </p:txBody>
      </p:sp>
      <p:pic>
        <p:nvPicPr>
          <p:cNvPr id="4" name="Marcador de Posição de Conteúdo 3" descr="Comentar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52136" y="1600200"/>
            <a:ext cx="7277728" cy="48736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Consultar Estatísticas</a:t>
            </a:r>
            <a:endParaRPr lang="pt-PT" dirty="0"/>
          </a:p>
        </p:txBody>
      </p:sp>
      <p:pic>
        <p:nvPicPr>
          <p:cNvPr id="6" name="Marcador de Posição de Conteúdo 5" descr="Consultar Estatisticas - Consultar estatistic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46268" y="1600200"/>
            <a:ext cx="5289463" cy="487362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Consultar Ocorrências</a:t>
            </a:r>
            <a:endParaRPr lang="pt-PT" dirty="0"/>
          </a:p>
        </p:txBody>
      </p:sp>
      <p:pic>
        <p:nvPicPr>
          <p:cNvPr id="4" name="Marcador de Posição de Conteúdo 3" descr="Consultar ocorrencias - Consultar ocorrenci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038" y="1600200"/>
            <a:ext cx="4419924" cy="48736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Criar Perfil</a:t>
            </a:r>
            <a:endParaRPr lang="pt-PT" dirty="0"/>
          </a:p>
        </p:txBody>
      </p:sp>
      <p:pic>
        <p:nvPicPr>
          <p:cNvPr id="4" name="Marcador de Posição de Conteúdo 3" descr="Cria Perfi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59589"/>
            <a:ext cx="7467600" cy="375484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- Definir Funcionários</a:t>
            </a:r>
            <a:endParaRPr lang="pt-PT" dirty="0"/>
          </a:p>
        </p:txBody>
      </p:sp>
      <p:pic>
        <p:nvPicPr>
          <p:cNvPr id="4" name="Marcador de Posição de Conteúdo 3" descr="Definir Funcionários - Definir Funcionario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0941"/>
            <a:ext cx="7467600" cy="443214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Editar Perfil</a:t>
            </a:r>
            <a:endParaRPr lang="pt-PT" dirty="0"/>
          </a:p>
        </p:txBody>
      </p:sp>
      <p:pic>
        <p:nvPicPr>
          <p:cNvPr id="4" name="Marcador de Posição de Conteúdo 3" descr="Editar Perfi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84341"/>
            <a:ext cx="7467600" cy="430534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Fechar Ocorrência</a:t>
            </a:r>
            <a:endParaRPr lang="pt-PT" dirty="0"/>
          </a:p>
        </p:txBody>
      </p:sp>
      <p:pic>
        <p:nvPicPr>
          <p:cNvPr id="4" name="Marcador de Posição de Conteúdo 3" descr="Fecha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76714" y="2294155"/>
            <a:ext cx="4628572" cy="348571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- Login</a:t>
            </a:r>
            <a:endParaRPr lang="pt-PT" dirty="0"/>
          </a:p>
        </p:txBody>
      </p:sp>
      <p:pic>
        <p:nvPicPr>
          <p:cNvPr id="4" name="Marcador de Posição de Conteúdo 3" descr="Logi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5463"/>
            <a:ext cx="7467600" cy="414309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Aplicação simples, prática.</a:t>
            </a:r>
          </a:p>
          <a:p>
            <a:r>
              <a:rPr lang="pt-PT" dirty="0" smtClean="0"/>
              <a:t>Interessante de usar.</a:t>
            </a:r>
          </a:p>
          <a:p>
            <a:r>
              <a:rPr lang="pt-PT" dirty="0" smtClean="0"/>
              <a:t>Providenciar feedback aos moradores.</a:t>
            </a:r>
          </a:p>
          <a:p>
            <a:r>
              <a:rPr lang="pt-PT" dirty="0" smtClean="0"/>
              <a:t>Promover debates.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Realizar </a:t>
            </a:r>
            <a:r>
              <a:rPr lang="pt-PT" dirty="0" err="1" smtClean="0"/>
              <a:t>Actualizações</a:t>
            </a:r>
            <a:endParaRPr lang="pt-PT" dirty="0"/>
          </a:p>
        </p:txBody>
      </p:sp>
      <p:pic>
        <p:nvPicPr>
          <p:cNvPr id="4" name="Marcador de Posição de Conteúdo 3" descr="Realizar Updat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92077" y="1600200"/>
            <a:ext cx="7197845" cy="48736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</a:t>
            </a:r>
            <a:r>
              <a:rPr lang="pt-PT" smtClean="0"/>
              <a:t>Reportar Ocorrência</a:t>
            </a:r>
            <a:endParaRPr lang="pt-PT" dirty="0"/>
          </a:p>
        </p:txBody>
      </p:sp>
      <p:pic>
        <p:nvPicPr>
          <p:cNvPr id="4" name="Marcador de Posição de Conteúdo 3" descr="Reportar Ocorrencia - Reportar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35667" y="1600200"/>
            <a:ext cx="4310665" cy="48736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Componentes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Aplicação web.</a:t>
            </a:r>
          </a:p>
          <a:p>
            <a:r>
              <a:rPr lang="pt-PT" dirty="0" smtClean="0"/>
              <a:t>Aplicação mobile.</a:t>
            </a:r>
          </a:p>
          <a:p>
            <a:r>
              <a:rPr lang="pt-PT" dirty="0" smtClean="0"/>
              <a:t>Base de Dados.</a:t>
            </a: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mercado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FixMyStreet</a:t>
            </a:r>
            <a:endParaRPr lang="pt-PT" dirty="0" smtClean="0"/>
          </a:p>
          <a:p>
            <a:r>
              <a:rPr lang="pt-PT" dirty="0" smtClean="0"/>
              <a:t>Aplicações semelhantes (Coreia, Alemanha Canadá…).</a:t>
            </a:r>
          </a:p>
          <a:p>
            <a:r>
              <a:rPr lang="pt-PT" dirty="0" smtClean="0"/>
              <a:t>A Minha Rua (portal cidadão.)</a:t>
            </a:r>
          </a:p>
          <a:p>
            <a:r>
              <a:rPr lang="pt-PT" dirty="0" smtClean="0"/>
              <a:t>A Minha Rua (</a:t>
            </a:r>
            <a:r>
              <a:rPr lang="pt-PT" dirty="0" err="1" smtClean="0"/>
              <a:t>eCivitas</a:t>
            </a:r>
            <a:r>
              <a:rPr lang="pt-PT" dirty="0" smtClean="0"/>
              <a:t>).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Ferramenta pública.</a:t>
            </a:r>
          </a:p>
          <a:p>
            <a:r>
              <a:rPr lang="pt-PT" dirty="0" smtClean="0"/>
              <a:t>Reduzir número de ocorrências.</a:t>
            </a:r>
          </a:p>
          <a:p>
            <a:r>
              <a:rPr lang="pt-PT" dirty="0" smtClean="0"/>
              <a:t>Instrumento de comunicação entre cidadão e funcionário publico.</a:t>
            </a:r>
          </a:p>
          <a:p>
            <a:r>
              <a:rPr lang="pt-PT" dirty="0" smtClean="0"/>
              <a:t>Melhorar ambiente nas localidades.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Funcionais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smtClean="0"/>
              <a:t>Gerir, consultar, comentar e classificar ocorrências.</a:t>
            </a:r>
          </a:p>
          <a:p>
            <a:pPr lvl="0"/>
            <a:r>
              <a:rPr lang="pt-PT" dirty="0" smtClean="0"/>
              <a:t>Sistema de anúncios e notificações.</a:t>
            </a:r>
          </a:p>
          <a:p>
            <a:pPr lvl="0"/>
            <a:r>
              <a:rPr lang="pt-PT" dirty="0" smtClean="0"/>
              <a:t>Consulta de estatísticas.</a:t>
            </a:r>
          </a:p>
          <a:p>
            <a:pPr lvl="0"/>
            <a:r>
              <a:rPr lang="pt-PT" dirty="0" smtClean="0"/>
              <a:t>Interação entre utilizadores.</a:t>
            </a:r>
          </a:p>
          <a:p>
            <a:pPr lvl="0"/>
            <a:endParaRPr lang="pt-PT" dirty="0" smtClean="0"/>
          </a:p>
          <a:p>
            <a:pPr lvl="0"/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Interface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Simples, fácil de usar.</a:t>
            </a:r>
          </a:p>
          <a:p>
            <a:r>
              <a:rPr lang="pt-PT" dirty="0" smtClean="0"/>
              <a:t>Acessível em qualquer lugar.</a:t>
            </a:r>
          </a:p>
          <a:p>
            <a:r>
              <a:rPr lang="pt-PT" dirty="0" smtClean="0"/>
              <a:t>Facilmente transponível para outras linguagens.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</a:t>
            </a:r>
            <a:r>
              <a:rPr lang="pt-PT" dirty="0" err="1" smtClean="0"/>
              <a:t>Técnologicos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C#, </a:t>
            </a:r>
            <a:r>
              <a:rPr lang="pt-PT" dirty="0" err="1" smtClean="0"/>
              <a:t>Asp.Net</a:t>
            </a:r>
            <a:endParaRPr lang="pt-PT" dirty="0" smtClean="0"/>
          </a:p>
          <a:p>
            <a:r>
              <a:rPr lang="pt-PT" dirty="0" err="1" smtClean="0"/>
              <a:t>SQLServer</a:t>
            </a:r>
            <a:endParaRPr lang="pt-PT" dirty="0" smtClean="0"/>
          </a:p>
          <a:p>
            <a:r>
              <a:rPr lang="pt-PT" dirty="0" err="1" smtClean="0"/>
              <a:t>OpenStreetMaps</a:t>
            </a:r>
            <a:r>
              <a:rPr lang="pt-PT" dirty="0" smtClean="0"/>
              <a:t> / Google </a:t>
            </a:r>
            <a:r>
              <a:rPr lang="pt-PT" dirty="0" err="1" smtClean="0"/>
              <a:t>Maps</a:t>
            </a:r>
            <a:endParaRPr lang="pt-PT" dirty="0" smtClean="0"/>
          </a:p>
          <a:p>
            <a:r>
              <a:rPr lang="pt-PT" dirty="0" err="1" smtClean="0"/>
              <a:t>MapsForge</a:t>
            </a:r>
            <a:endParaRPr lang="pt-PT" dirty="0" smtClean="0"/>
          </a:p>
          <a:p>
            <a:r>
              <a:rPr lang="pt-PT" dirty="0" err="1" smtClean="0"/>
              <a:t>PhoneGap</a:t>
            </a:r>
            <a:r>
              <a:rPr lang="pt-PT" dirty="0" smtClean="0"/>
              <a:t>, </a:t>
            </a:r>
            <a:r>
              <a:rPr lang="pt-PT" dirty="0" err="1" smtClean="0"/>
              <a:t>BootStrap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nte">
  <a:themeElements>
    <a:clrScheme name="Mirant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nte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nt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</TotalTime>
  <Words>327</Words>
  <Application>Microsoft Macintosh PowerPoint</Application>
  <PresentationFormat>On-screen Show (4:3)</PresentationFormat>
  <Paragraphs>65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Mirante</vt:lpstr>
      <vt:lpstr>myStreet</vt:lpstr>
      <vt:lpstr>Descrição</vt:lpstr>
      <vt:lpstr>Objetivos</vt:lpstr>
      <vt:lpstr>Componentes</vt:lpstr>
      <vt:lpstr>Análise de mercado</vt:lpstr>
      <vt:lpstr>Motivações</vt:lpstr>
      <vt:lpstr>Requisitos Funcionais</vt:lpstr>
      <vt:lpstr>Requisitos de Interface</vt:lpstr>
      <vt:lpstr>Requisitos Técnologicos</vt:lpstr>
      <vt:lpstr>Especificações UML – Diagrama Dominio</vt:lpstr>
      <vt:lpstr>UML – Use Cases </vt:lpstr>
      <vt:lpstr>UML – Diagramas Atividade - Administrador</vt:lpstr>
      <vt:lpstr>UML – D.A. - Utilizador </vt:lpstr>
      <vt:lpstr>UML – D.A. - Funcionário</vt:lpstr>
      <vt:lpstr>UML – D.A. - Autenticação </vt:lpstr>
      <vt:lpstr>UML – D.A. – Comentar Ocorrência </vt:lpstr>
      <vt:lpstr>UML – D.A. – Criar Ocorrência</vt:lpstr>
      <vt:lpstr>UML – D.A. – Editar Perfil</vt:lpstr>
      <vt:lpstr>UML – D.A. – Procurar Ocorrências</vt:lpstr>
      <vt:lpstr>UML – Diagramas Sequencia – Banir Utilizador</vt:lpstr>
      <vt:lpstr>UML – D.S. – Classificar Ocorrência </vt:lpstr>
      <vt:lpstr>UML – D.S. – Comentar Ocorrência</vt:lpstr>
      <vt:lpstr>UML – D.S. – Consultar Estatísticas</vt:lpstr>
      <vt:lpstr>UML – D.S. – Consultar Ocorrências</vt:lpstr>
      <vt:lpstr>UML – D.S. – Criar Perfil</vt:lpstr>
      <vt:lpstr>UML – D.S. - Definir Funcionários</vt:lpstr>
      <vt:lpstr>UML – D.S. – Editar Perfil</vt:lpstr>
      <vt:lpstr>UML – D.S. – Fechar Ocorrência</vt:lpstr>
      <vt:lpstr>UML – D.S. - Login</vt:lpstr>
      <vt:lpstr>UML – D.S. – Realizar Actualizações</vt:lpstr>
      <vt:lpstr>UML – D.S. – Reportar Ocorrência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myStreet</dc:title>
  <dc:creator>JR</dc:creator>
  <cp:lastModifiedBy>Miguel Fernandes</cp:lastModifiedBy>
  <cp:revision>13</cp:revision>
  <dcterms:created xsi:type="dcterms:W3CDTF">2013-04-16T05:52:51Z</dcterms:created>
  <dcterms:modified xsi:type="dcterms:W3CDTF">2013-04-16T08:11:34Z</dcterms:modified>
</cp:coreProperties>
</file>