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1"/>
    <p:restoredTop sz="94699"/>
  </p:normalViewPr>
  <p:slideViewPr>
    <p:cSldViewPr snapToGrid="0" snapToObjects="1">
      <p:cViewPr varScale="1">
        <p:scale>
          <a:sx n="212" d="100"/>
          <a:sy n="212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 dirty="0"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5" y="2680408"/>
            <a:ext cx="3793928" cy="1904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677093" y="2551068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017606" y="2524703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7AA81-A345-48A9-2576-BEC3C16B88CB}"/>
              </a:ext>
            </a:extLst>
          </p:cNvPr>
          <p:cNvSpPr/>
          <p:nvPr/>
        </p:nvSpPr>
        <p:spPr>
          <a:xfrm>
            <a:off x="4991851" y="3893059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084A-062E-75F9-58A4-F6C937FD554E}"/>
              </a:ext>
            </a:extLst>
          </p:cNvPr>
          <p:cNvSpPr/>
          <p:nvPr/>
        </p:nvSpPr>
        <p:spPr>
          <a:xfrm>
            <a:off x="4998287" y="4187092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6FE5D-E96E-0540-4F22-F680A0D670EE}"/>
              </a:ext>
            </a:extLst>
          </p:cNvPr>
          <p:cNvSpPr/>
          <p:nvPr/>
        </p:nvSpPr>
        <p:spPr>
          <a:xfrm>
            <a:off x="2644896" y="3748508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131;p51">
            <a:extLst>
              <a:ext uri="{FF2B5EF4-FFF2-40B4-BE49-F238E27FC236}">
                <a16:creationId xmlns:a16="http://schemas.microsoft.com/office/drawing/2014/main" id="{E1857BEB-CE0A-3A39-9E69-567B919B156C}"/>
              </a:ext>
            </a:extLst>
          </p:cNvPr>
          <p:cNvSpPr txBox="1">
            <a:spLocks/>
          </p:cNvSpPr>
          <p:nvPr/>
        </p:nvSpPr>
        <p:spPr>
          <a:xfrm rot="16200000">
            <a:off x="1906779" y="3403110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PITCHES</a:t>
            </a:r>
          </a:p>
        </p:txBody>
      </p:sp>
      <p:sp>
        <p:nvSpPr>
          <p:cNvPr id="18" name="Google Shape;131;p51">
            <a:extLst>
              <a:ext uri="{FF2B5EF4-FFF2-40B4-BE49-F238E27FC236}">
                <a16:creationId xmlns:a16="http://schemas.microsoft.com/office/drawing/2014/main" id="{8D61E303-F61A-0293-8FC2-4E9B7EABB344}"/>
              </a:ext>
            </a:extLst>
          </p:cNvPr>
          <p:cNvSpPr txBox="1">
            <a:spLocks/>
          </p:cNvSpPr>
          <p:nvPr/>
        </p:nvSpPr>
        <p:spPr>
          <a:xfrm>
            <a:off x="4167499" y="4637024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C8420-7C96-097E-B335-404926D0F13B}"/>
              </a:ext>
            </a:extLst>
          </p:cNvPr>
          <p:cNvCxnSpPr>
            <a:cxnSpLocks/>
          </p:cNvCxnSpPr>
          <p:nvPr/>
        </p:nvCxnSpPr>
        <p:spPr>
          <a:xfrm flipV="1">
            <a:off x="2511233" y="2523856"/>
            <a:ext cx="0" cy="20832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43EDC3-FC00-1B10-3B1F-484D557BDFFB}"/>
              </a:ext>
            </a:extLst>
          </p:cNvPr>
          <p:cNvCxnSpPr>
            <a:cxnSpLocks/>
          </p:cNvCxnSpPr>
          <p:nvPr/>
        </p:nvCxnSpPr>
        <p:spPr>
          <a:xfrm>
            <a:off x="2504275" y="4607112"/>
            <a:ext cx="3807937" cy="12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Entropy</a:t>
            </a:r>
            <a:r>
              <a:rPr lang="en-US" dirty="0"/>
              <a:t> used as purity measure of the </a:t>
            </a:r>
            <a:r>
              <a:rPr lang="en-US" b="1" dirty="0"/>
              <a:t>pitches</a:t>
            </a:r>
            <a:br>
              <a:rPr lang="en-US" b="1" dirty="0"/>
            </a:br>
            <a:endParaRPr lang="en-US" b="1" dirty="0"/>
          </a:p>
          <a:p>
            <a:pPr marL="342900" lvl="0">
              <a:spcBef>
                <a:spcPts val="0"/>
              </a:spcBef>
              <a:buSzPts val="2100"/>
            </a:pPr>
            <a:r>
              <a:rPr lang="en-US" dirty="0"/>
              <a:t>Nightingale songs entropy compared with 2 sets of different audios: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Instrumental music set </a:t>
            </a:r>
            <a:r>
              <a:rPr lang="en-US" dirty="0"/>
              <a:t>gave very similar values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Noisy recordings set </a:t>
            </a:r>
            <a:r>
              <a:rPr lang="en-US" dirty="0"/>
              <a:t>gave very different value</a:t>
            </a:r>
            <a:br>
              <a:rPr lang="en-US" dirty="0"/>
            </a:b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</a:t>
            </a:r>
            <a:r>
              <a:rPr lang="en-US" b="1" dirty="0"/>
              <a:t>pieces of music</a:t>
            </a:r>
            <a:br>
              <a:rPr lang="en-US" b="1" dirty="0"/>
            </a:br>
            <a:endParaRPr lang="en-US" b="1"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69158" cy="115936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E9C56-C80E-56DB-3C8E-E3170F2D1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613" y="4315238"/>
            <a:ext cx="974241" cy="284643"/>
          </a:xfrm>
          <a:prstGeom prst="rect">
            <a:avLst/>
          </a:prstGeom>
          <a:ln w="2222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br>
              <a:rPr lang="it-IT" dirty="0"/>
            </a:b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  <a:br>
              <a:rPr lang="it-IT" dirty="0"/>
            </a:br>
            <a:endParaRPr lang="it-IT" dirty="0"/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2482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6836F3-7C75-5596-4D2F-A0202D3E0009}"/>
              </a:ext>
            </a:extLst>
          </p:cNvPr>
          <p:cNvSpPr/>
          <p:nvPr/>
        </p:nvSpPr>
        <p:spPr>
          <a:xfrm>
            <a:off x="3474779" y="2596747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E5354-5AF2-57CC-5DD6-BA6CEF094AA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523718" y="2295070"/>
            <a:ext cx="45191" cy="3016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E661-CB1F-12E2-ED43-03247CEF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22" y="3749152"/>
            <a:ext cx="2484628" cy="88357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1468</Words>
  <Application>Microsoft Macintosh PowerPoint</Application>
  <PresentationFormat>On-screen Show (16:9)</PresentationFormat>
  <Paragraphs>288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32</cp:revision>
  <dcterms:created xsi:type="dcterms:W3CDTF">2021-03-31T07:20:27Z</dcterms:created>
  <dcterms:modified xsi:type="dcterms:W3CDTF">2022-05-12T09:18:08Z</dcterms:modified>
</cp:coreProperties>
</file>