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3" r:id="rId41"/>
    <p:sldId id="304" r:id="rId42"/>
    <p:sldId id="305" r:id="rId43"/>
    <p:sldId id="276" r:id="rId44"/>
    <p:sldId id="296" r:id="rId45"/>
    <p:sldId id="297" r:id="rId46"/>
    <p:sldId id="298" r:id="rId47"/>
    <p:sldId id="277" r:id="rId48"/>
    <p:sldId id="301" r:id="rId49"/>
    <p:sldId id="300" r:id="rId50"/>
    <p:sldId id="299" r:id="rId51"/>
    <p:sldId id="278" r:id="rId52"/>
    <p:sldId id="309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12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9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549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711" y="2671863"/>
            <a:ext cx="4129612" cy="2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587625" y="255106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133607" y="255285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Could represent a valid alternative to Mel-Spectrograms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Nightingale songs can be approximately considered as pieces of music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139" name="Google Shape;139;p52"/>
          <p:cNvPicPr preferRelativeResize="0"/>
          <p:nvPr/>
        </p:nvPicPr>
        <p:blipFill rotWithShape="1">
          <a:blip r:embed="rId3">
            <a:alphaModFix/>
          </a:blip>
          <a:srcRect t="6148" b="9124"/>
          <a:stretch/>
        </p:blipFill>
        <p:spPr>
          <a:xfrm>
            <a:off x="2707004" y="2363950"/>
            <a:ext cx="3729990" cy="23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nightingale: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583872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1877785" y="2616653"/>
            <a:ext cx="351065" cy="367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5015164C-8AE4-69B7-F6EE-599076C9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Nightingales’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EfficientNet-B0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margin and scale parameters</a:t>
            </a:r>
          </a:p>
          <a:p>
            <a:pPr marL="476250">
              <a:buSzPts val="2100"/>
            </a:pPr>
            <a:r>
              <a:rPr lang="en-US" dirty="0"/>
              <a:t>Train for more epochs</a:t>
            </a:r>
          </a:p>
          <a:p>
            <a:pPr marL="476250">
              <a:buSzPts val="2100"/>
            </a:pPr>
            <a:r>
              <a:rPr lang="en-US" dirty="0"/>
              <a:t>Substitute Mel-spectrograms  with chromagrams or raw waveforms</a:t>
            </a:r>
          </a:p>
          <a:p>
            <a:pPr marL="476250">
              <a:buSzPts val="2100"/>
            </a:pPr>
            <a:r>
              <a:rPr lang="en-US" dirty="0"/>
              <a:t>Try other augmentation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Nightingales’ songs and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1438</Words>
  <Application>Microsoft Macintosh PowerPoint</Application>
  <PresentationFormat>On-screen Show (16:9)</PresentationFormat>
  <Paragraphs>282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23</cp:revision>
  <dcterms:created xsi:type="dcterms:W3CDTF">2021-03-31T07:20:27Z</dcterms:created>
  <dcterms:modified xsi:type="dcterms:W3CDTF">2022-05-10T04:32:21Z</dcterms:modified>
</cp:coreProperties>
</file>