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3" r:id="rId41"/>
    <p:sldId id="304" r:id="rId42"/>
    <p:sldId id="305" r:id="rId43"/>
    <p:sldId id="276" r:id="rId44"/>
    <p:sldId id="296" r:id="rId45"/>
    <p:sldId id="297" r:id="rId46"/>
    <p:sldId id="298" r:id="rId47"/>
    <p:sldId id="277" r:id="rId48"/>
    <p:sldId id="301" r:id="rId49"/>
    <p:sldId id="300" r:id="rId50"/>
    <p:sldId id="299" r:id="rId51"/>
    <p:sldId id="278" r:id="rId52"/>
    <p:sldId id="309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1"/>
    <p:restoredTop sz="94699"/>
  </p:normalViewPr>
  <p:slideViewPr>
    <p:cSldViewPr snapToGrid="0" snapToObjects="1">
      <p:cViewPr varScale="1">
        <p:scale>
          <a:sx n="215" d="100"/>
          <a:sy n="215" d="100"/>
        </p:scale>
        <p:origin x="16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4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Could represent a valid alternative to Mel-Spectrograms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Nightingale songs can be approximately considered as pieces of music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nightingale: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583872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1877785" y="2616653"/>
            <a:ext cx="351065" cy="36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Nightingales’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EfficientNet-B0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margin and scale parameters</a:t>
            </a:r>
          </a:p>
          <a:p>
            <a:pPr marL="476250">
              <a:buSzPts val="2100"/>
            </a:pPr>
            <a:r>
              <a:rPr lang="en-US" dirty="0"/>
              <a:t>Train for more epochs</a:t>
            </a:r>
          </a:p>
          <a:p>
            <a:pPr marL="476250">
              <a:buSzPts val="2100"/>
            </a:pPr>
            <a:r>
              <a:rPr lang="en-US" dirty="0"/>
              <a:t>Substitute Mel-spectrograms  with chromagrams or raw waveforms</a:t>
            </a:r>
          </a:p>
          <a:p>
            <a:pPr marL="476250">
              <a:buSzPts val="2100"/>
            </a:pPr>
            <a:r>
              <a:rPr lang="en-US" dirty="0"/>
              <a:t>Try other augmentation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1438</Words>
  <Application>Microsoft Macintosh PowerPoint</Application>
  <PresentationFormat>On-screen Show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21</cp:revision>
  <dcterms:created xsi:type="dcterms:W3CDTF">2021-03-31T07:20:27Z</dcterms:created>
  <dcterms:modified xsi:type="dcterms:W3CDTF">2022-05-09T06:22:50Z</dcterms:modified>
</cp:coreProperties>
</file>