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24"/>
    <p:restoredTop sz="94699"/>
  </p:normalViewPr>
  <p:slideViewPr>
    <p:cSldViewPr snapToGrid="0" snapToObjects="1">
      <p:cViewPr varScale="1">
        <p:scale>
          <a:sx n="215" d="100"/>
          <a:sy n="215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1478</Words>
  <Application>Microsoft Macintosh PowerPoint</Application>
  <PresentationFormat>On-screen Show (16:9)</PresentationFormat>
  <Paragraphs>288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26</cp:revision>
  <dcterms:created xsi:type="dcterms:W3CDTF">2021-03-31T07:20:27Z</dcterms:created>
  <dcterms:modified xsi:type="dcterms:W3CDTF">2022-05-11T06:25:44Z</dcterms:modified>
</cp:coreProperties>
</file>