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6" autoAdjust="0"/>
    <p:restoredTop sz="94660"/>
  </p:normalViewPr>
  <p:slideViewPr>
    <p:cSldViewPr snapToGrid="0">
      <p:cViewPr varScale="1">
        <p:scale>
          <a:sx n="63" d="100"/>
          <a:sy n="63" d="100"/>
        </p:scale>
        <p:origin x="6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A12C7-3872-5AE9-CA7B-17C40F36EA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6E401B-B35E-A41E-D839-345ECC0AC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38B868-FEAC-2A62-C40A-1C04A54EC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936A-233E-4BE2-8DF6-7A6B37C6466E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23AF72-26A7-9274-5800-3AF418B94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B7B75B-D6FE-917D-8031-E8ACDB6FF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2F87-13FE-4397-ADAD-D854C8D6A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90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E398A9-FDE8-CB43-A6C9-29BB389F1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EEB1A1-A9E6-682F-9E90-A15DF37C5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89C445-2A57-B37A-F286-D96CC213C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936A-233E-4BE2-8DF6-7A6B37C6466E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F465B3-4476-8EEC-C288-EA5CCA730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77CCE7-4C93-5443-8666-C9A555A5C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2F87-13FE-4397-ADAD-D854C8D6A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39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E48891-272E-48C5-60CE-A62AB2196A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FAF4D9-5564-1604-2025-26D165F74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91F88A-0F03-A14E-887F-E9395FA9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936A-233E-4BE2-8DF6-7A6B37C6466E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2321E3-F95A-5DAF-DF92-F8CDC7491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13493F-4EE1-F2CA-69E3-EFBD31CB8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2F87-13FE-4397-ADAD-D854C8D6A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309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9CED7-0AAA-7213-2F2D-8338EECBD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0A0E71-17EF-D838-ED87-0772DEEED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7D5CE5-6D7F-F5AC-AB27-26FDAF735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936A-233E-4BE2-8DF6-7A6B37C6466E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F1C04E-E05F-532E-A7FD-2890DB36D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C5DB45-7D7D-C71F-695E-60AE97A4A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2F87-13FE-4397-ADAD-D854C8D6A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254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5BF40-64CE-6500-FC73-6FBDD1A14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35BA9C-0411-2C53-6098-EFC29E484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7D39AD-CF7E-3C51-A51D-A28EB96C2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936A-233E-4BE2-8DF6-7A6B37C6466E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D9FFDB-CE19-B922-E889-866453EF1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9A97E0-F2FB-2915-6458-22FDEF960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2F87-13FE-4397-ADAD-D854C8D6A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764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AE0FD-60E9-8C86-11D7-98F9925A4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4A1ED2-FE6E-A159-8F95-0367798450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5B85AC-9A87-5457-A0EF-D0368C846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9578B7-488E-C631-79C6-63B26662B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936A-233E-4BE2-8DF6-7A6B37C6466E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740D54-EB03-3078-EEBB-7D8B8A2B8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B9771B-130E-FB48-AFAB-59740E55D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2F87-13FE-4397-ADAD-D854C8D6A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171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E19AD7-928E-7737-D7A9-55DC9AB37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7B2248-2642-B2BB-5EFC-5E9DB64DF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F0BF0A-A938-5C91-36F7-D2F602DFE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59255B-643C-6CE9-E377-ED7126AE10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F1BEBA-3A97-255D-F5BA-4595656B1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70875B-40B0-1678-16A8-04FA32E7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936A-233E-4BE2-8DF6-7A6B37C6466E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A0DDF0-07C2-671B-11F9-069257B6E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B68FEC-4292-0B54-515C-FF6C78174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2F87-13FE-4397-ADAD-D854C8D6A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743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4A25A-DF39-FBDD-C4A5-12871E877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7C095D-E517-934B-B10B-F5425E56D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936A-233E-4BE2-8DF6-7A6B37C6466E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FEB3F0-ADA5-A73F-3BF7-C922FFA8D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B472AF-AC6E-5BA5-5576-8D3EB33D4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2F87-13FE-4397-ADAD-D854C8D6A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62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46B0AE-4055-97D3-11AA-14B5AC40C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936A-233E-4BE2-8DF6-7A6B37C6466E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F38C8C-E6A7-5889-BC24-7173B408A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AB2677-26C4-844D-07C5-01BCFDEA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2F87-13FE-4397-ADAD-D854C8D6A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59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54D3B-7832-FED6-3521-BA69F44F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07F08C-9116-3A45-B2A7-129379DFD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3EB659-7C79-6E78-AE09-85FA7FE7F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1602FA-8EF6-8DDD-683D-012F47E27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936A-233E-4BE2-8DF6-7A6B37C6466E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9E82A5-CC24-0FAD-8A17-F07FDB6B3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6E8813-7E24-E515-9741-FF50520F6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2F87-13FE-4397-ADAD-D854C8D6A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542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A4C31-6927-CFC3-EE46-9F50F8D6E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304176-146E-1677-3387-672B7AA02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09AD39-5DD0-7990-194C-66454A669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2149CB-6CCC-7385-26A6-64E35B574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936A-233E-4BE2-8DF6-7A6B37C6466E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977682-D83C-9975-0EAE-4BCBB0313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B359E6-20C8-0435-14F7-58B546DD1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2F87-13FE-4397-ADAD-D854C8D6A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93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5E634BE-653F-9E61-C1DC-60F1A1069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A01BAB-7794-3C1B-A4B4-D5905B671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A06AB4-DE68-2091-5341-9AE2264656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6936A-233E-4BE2-8DF6-7A6B37C6466E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C5ABC5-E52F-0911-56BD-1032705E6B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20FEE4-F57C-EA0F-6686-6762FFB0F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52F87-13FE-4397-ADAD-D854C8D6A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98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1048D-DEB5-E7A9-E4B8-6898F7756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/>
          <a:lstStyle/>
          <a:p>
            <a:r>
              <a:rPr lang="ko-KR" altLang="en-US" dirty="0"/>
              <a:t>교내 탈출 경로 안내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8ECD61-DB05-F7DA-AC20-88F168DC8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95"/>
            <a:ext cx="9144000" cy="1655762"/>
          </a:xfrm>
        </p:spPr>
        <p:txBody>
          <a:bodyPr>
            <a:normAutofit lnSpcReduction="10000"/>
          </a:bodyPr>
          <a:lstStyle/>
          <a:p>
            <a:endParaRPr lang="en-US" altLang="ko-KR" dirty="0"/>
          </a:p>
          <a:p>
            <a:r>
              <a:rPr lang="en-US" altLang="ko-KR" dirty="0"/>
              <a:t>202021050 </a:t>
            </a:r>
            <a:r>
              <a:rPr lang="ko-KR" altLang="en-US" dirty="0"/>
              <a:t>김승연</a:t>
            </a:r>
            <a:endParaRPr lang="en-US" altLang="ko-KR" dirty="0"/>
          </a:p>
          <a:p>
            <a:r>
              <a:rPr lang="en-US" altLang="ko-KR" dirty="0"/>
              <a:t>202021062 </a:t>
            </a:r>
            <a:r>
              <a:rPr lang="ko-KR" altLang="en-US" dirty="0"/>
              <a:t>박서연</a:t>
            </a:r>
            <a:endParaRPr lang="en-US" altLang="ko-KR" dirty="0"/>
          </a:p>
          <a:p>
            <a:r>
              <a:rPr lang="en-US" altLang="ko-KR" dirty="0"/>
              <a:t>202021094 </a:t>
            </a:r>
            <a:r>
              <a:rPr lang="ko-KR" altLang="en-US" dirty="0"/>
              <a:t>이혜원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5710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97E9FC9-1688-385F-CFCF-D4CC4171E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주차 별 일정</a:t>
            </a:r>
          </a:p>
        </p:txBody>
      </p:sp>
      <p:graphicFrame>
        <p:nvGraphicFramePr>
          <p:cNvPr id="5" name="표 7">
            <a:extLst>
              <a:ext uri="{FF2B5EF4-FFF2-40B4-BE49-F238E27FC236}">
                <a16:creationId xmlns:a16="http://schemas.microsoft.com/office/drawing/2014/main" id="{51E7A5CA-893A-4F15-6925-3451E25A3C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7477669"/>
              </p:ext>
            </p:extLst>
          </p:nvPr>
        </p:nvGraphicFramePr>
        <p:xfrm>
          <a:off x="838200" y="1684656"/>
          <a:ext cx="9260840" cy="44370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9720">
                  <a:extLst>
                    <a:ext uri="{9D8B030D-6E8A-4147-A177-3AD203B41FA5}">
                      <a16:colId xmlns:a16="http://schemas.microsoft.com/office/drawing/2014/main" val="1073839406"/>
                    </a:ext>
                  </a:extLst>
                </a:gridCol>
                <a:gridCol w="7691120">
                  <a:extLst>
                    <a:ext uri="{9D8B030D-6E8A-4147-A177-3AD203B41FA5}">
                      <a16:colId xmlns:a16="http://schemas.microsoft.com/office/drawing/2014/main" val="2659748269"/>
                    </a:ext>
                  </a:extLst>
                </a:gridCol>
              </a:tblGrid>
              <a:tr h="633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4/30~5/6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2D </a:t>
                      </a:r>
                      <a:r>
                        <a:rPr lang="ko-KR" altLang="en-US" sz="1600" dirty="0" err="1"/>
                        <a:t>블랜더</a:t>
                      </a:r>
                      <a:r>
                        <a:rPr lang="ko-KR" altLang="en-US" sz="1600" dirty="0"/>
                        <a:t> 도면 구현</a:t>
                      </a:r>
                      <a:r>
                        <a:rPr lang="en-US" altLang="ko-KR" sz="1600" dirty="0"/>
                        <a:t>.</a:t>
                      </a:r>
                    </a:p>
                    <a:p>
                      <a:pPr algn="l" latinLnBrk="1"/>
                      <a:r>
                        <a:rPr lang="ko-KR" altLang="en-US" sz="1600" dirty="0"/>
                        <a:t>딥러닝 위한 데이터 수집</a:t>
                      </a:r>
                      <a:r>
                        <a:rPr lang="en-US" altLang="ko-KR" sz="1600" dirty="0"/>
                        <a:t>. 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1106837"/>
                  </a:ext>
                </a:extLst>
              </a:tr>
              <a:tr h="633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5/7~5/13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딥러닝 진행 </a:t>
                      </a:r>
                      <a:r>
                        <a:rPr lang="en-US" altLang="ko-KR" sz="1600" dirty="0"/>
                        <a:t>– QR </a:t>
                      </a:r>
                      <a:r>
                        <a:rPr lang="ko-KR" altLang="en-US" sz="1600" dirty="0"/>
                        <a:t>활용한 시작점 추적 알고리즘</a:t>
                      </a:r>
                      <a:r>
                        <a:rPr lang="en-US" altLang="ko-KR" sz="1600" dirty="0"/>
                        <a:t>.</a:t>
                      </a:r>
                    </a:p>
                    <a:p>
                      <a:pPr algn="l" latinLnBrk="1"/>
                      <a:r>
                        <a:rPr lang="ko-KR" altLang="en-US" sz="1600" dirty="0"/>
                        <a:t>안드로이드 스튜디오로 어플 툴 구현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177558"/>
                  </a:ext>
                </a:extLst>
              </a:tr>
              <a:tr h="633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5/14~5/20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딥러닝 진행 </a:t>
                      </a:r>
                      <a:r>
                        <a:rPr lang="en-US" altLang="ko-KR" sz="1600" dirty="0"/>
                        <a:t>– 2D</a:t>
                      </a:r>
                      <a:r>
                        <a:rPr lang="ko-KR" altLang="en-US" sz="1600" dirty="0"/>
                        <a:t>로 구현한 지도 위에 실시간 위치 매핑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5149475"/>
                  </a:ext>
                </a:extLst>
              </a:tr>
              <a:tr h="633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5/21~5/27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딥러닝 진행 </a:t>
                      </a:r>
                      <a:r>
                        <a:rPr lang="en-US" altLang="ko-KR" sz="1600" dirty="0"/>
                        <a:t>– QR,</a:t>
                      </a:r>
                      <a:r>
                        <a:rPr lang="ko-KR" altLang="en-US" sz="1600" dirty="0"/>
                        <a:t>실시간 위치 매핑하여 시작점부터 인식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가능한 모델 개발</a:t>
                      </a:r>
                      <a:r>
                        <a:rPr lang="en-US" altLang="ko-KR" sz="1600" dirty="0"/>
                        <a:t>. 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8781713"/>
                  </a:ext>
                </a:extLst>
              </a:tr>
              <a:tr h="633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5/28~6/3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실시간으로 위치 추적 가능 확인하고 정확도 향상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0983279"/>
                  </a:ext>
                </a:extLst>
              </a:tr>
              <a:tr h="633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6/4~6/10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안드로이드 스튜디오 </a:t>
                      </a:r>
                      <a:r>
                        <a:rPr lang="en-US" altLang="ko-KR" sz="1600" dirty="0"/>
                        <a:t>UI </a:t>
                      </a:r>
                      <a:r>
                        <a:rPr lang="ko-KR" altLang="en-US" sz="1600" dirty="0"/>
                        <a:t>구현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및 수정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07399"/>
                  </a:ext>
                </a:extLst>
              </a:tr>
              <a:tr h="633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6/11~6/14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발표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532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860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7D235-E879-DA89-2123-36E6683E4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3D </a:t>
            </a:r>
            <a:r>
              <a:rPr lang="ko-KR" altLang="en-US" dirty="0"/>
              <a:t>모델링</a:t>
            </a:r>
          </a:p>
        </p:txBody>
      </p:sp>
      <p:pic>
        <p:nvPicPr>
          <p:cNvPr id="5" name="내용 개체 틀 4" descr="직사각형, 사각형, 건물, 창문이(가) 표시된 사진&#10;&#10;자동 생성된 설명">
            <a:extLst>
              <a:ext uri="{FF2B5EF4-FFF2-40B4-BE49-F238E27FC236}">
                <a16:creationId xmlns:a16="http://schemas.microsoft.com/office/drawing/2014/main" id="{29FA0391-45EE-0260-8DEB-BC8E70B61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64665"/>
            <a:ext cx="5576425" cy="3487819"/>
          </a:xfrm>
        </p:spPr>
      </p:pic>
      <p:pic>
        <p:nvPicPr>
          <p:cNvPr id="7" name="그림 6" descr="직사각형, 디자인이(가) 표시된 사진&#10;&#10;자동 생성된 설명">
            <a:extLst>
              <a:ext uri="{FF2B5EF4-FFF2-40B4-BE49-F238E27FC236}">
                <a16:creationId xmlns:a16="http://schemas.microsoft.com/office/drawing/2014/main" id="{F2118D82-52A9-9641-C6AF-9AE3A39932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927" y="946297"/>
            <a:ext cx="4372587" cy="496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568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77AAA-5A1E-6C28-EF9C-52DA0F4C0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3D </a:t>
            </a:r>
            <a:r>
              <a:rPr lang="ko-KR" altLang="en-US" dirty="0"/>
              <a:t>모델링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5A5CFE9-8FA4-F919-29C5-8FE6924709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356" t="24626" r="10652" b="-941"/>
          <a:stretch/>
        </p:blipFill>
        <p:spPr>
          <a:xfrm>
            <a:off x="838199" y="1925049"/>
            <a:ext cx="4726956" cy="3676853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67EF864-ED45-84FC-74D3-9E8851B8F0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167" t="19184" r="17975" b="14710"/>
          <a:stretch/>
        </p:blipFill>
        <p:spPr>
          <a:xfrm>
            <a:off x="5699910" y="1925050"/>
            <a:ext cx="5212739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254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FCCB2-1702-0247-99C9-6F7E3C5B5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B230FF-E2B9-E292-2A79-6B3A14B4F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3F52FF-89D6-3C7B-9504-CBC42966B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890" y="1825625"/>
            <a:ext cx="2046316" cy="432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5134658-2A6C-5BEA-BFA7-7F9778A4F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479" y="1825625"/>
            <a:ext cx="2046316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66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90</Words>
  <Application>Microsoft Office PowerPoint</Application>
  <PresentationFormat>와이드스크린</PresentationFormat>
  <Paragraphs>24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교내 탈출 경로 안내</vt:lpstr>
      <vt:lpstr>주차 별 일정</vt:lpstr>
      <vt:lpstr>3D 모델링</vt:lpstr>
      <vt:lpstr>3D 모델링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교내 탈출 경로 안내</dc:title>
  <dc:creator>박서연</dc:creator>
  <cp:lastModifiedBy>박서연</cp:lastModifiedBy>
  <cp:revision>2</cp:revision>
  <dcterms:created xsi:type="dcterms:W3CDTF">2023-05-02T09:11:42Z</dcterms:created>
  <dcterms:modified xsi:type="dcterms:W3CDTF">2023-05-02T09:23:15Z</dcterms:modified>
</cp:coreProperties>
</file>