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1503" y="-48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56B5-FB3C-4909-B244-C81377A04AA3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6C69-482A-4A6F-9C20-9A6B63A1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6C69-482A-4A6F-9C20-9A6B63A1C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16F4-D157-4D3E-A7E3-3AB1D2EF3BC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550B-9BBA-419C-8382-6C4CF8D50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Queue -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85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●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i:int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:= x;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979875" y="1825625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79874" y="2789057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3"/>
          </p:cNvCxnSpPr>
          <p:nvPr/>
        </p:nvCxnSpPr>
        <p:spPr>
          <a:xfrm>
            <a:off x="2266122" y="1994190"/>
            <a:ext cx="7013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67493" y="1994190"/>
            <a:ext cx="0" cy="9634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2266121" y="2957622"/>
            <a:ext cx="701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74075" y="3062579"/>
            <a:ext cx="2655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29809" y="3053301"/>
            <a:ext cx="7956" cy="8200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07096" y="2957622"/>
            <a:ext cx="4" cy="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79874" y="3704782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3"/>
          </p:cNvCxnSpPr>
          <p:nvPr/>
        </p:nvCxnSpPr>
        <p:spPr>
          <a:xfrm flipH="1">
            <a:off x="2266121" y="3873347"/>
            <a:ext cx="2663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963972" y="4700020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1987828" y="5618393"/>
            <a:ext cx="286247" cy="337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58173" y="4017563"/>
            <a:ext cx="26557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13907" y="4008285"/>
            <a:ext cx="7956" cy="8200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50219" y="4828331"/>
            <a:ext cx="26636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50219" y="4929546"/>
            <a:ext cx="7013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51590" y="4929546"/>
            <a:ext cx="15903" cy="860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50218" y="5789611"/>
            <a:ext cx="701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93058" y="2287864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inv</a:t>
            </a:r>
            <a:r>
              <a:rPr lang="en-US" i="1" dirty="0" smtClean="0"/>
              <a:t>(</a:t>
            </a:r>
            <a:r>
              <a:rPr lang="en-US" i="1" dirty="0" err="1" smtClean="0"/>
              <a:t>enq</a:t>
            </a:r>
            <a:r>
              <a:rPr lang="en-US" i="1" dirty="0" smtClean="0"/>
              <a:t>, d, k)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10647" y="3278658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enq1(k)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0647" y="4233642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enq2(k)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67493" y="5174912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ret(</a:t>
            </a:r>
            <a:r>
              <a:rPr lang="en-US" i="1" dirty="0" err="1" smtClean="0"/>
              <a:t>enq</a:t>
            </a:r>
            <a:r>
              <a:rPr lang="en-US" i="1" dirty="0" smtClean="0"/>
              <a:t>, k)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863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Queue -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82153" y="1690688"/>
            <a:ext cx="5513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()returns x:D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while(true)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rng:int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bck-1;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i:1..rng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x,itms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if(x != EMPTY)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●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019137" y="1690688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6019137" y="2431486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019137" y="3136474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019137" y="3896418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019137" y="4656362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019137" y="5627909"/>
            <a:ext cx="206734" cy="185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6225871" y="1783598"/>
            <a:ext cx="4194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34716" y="1783598"/>
            <a:ext cx="0" cy="740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>
            <a:off x="6225871" y="2524396"/>
            <a:ext cx="4194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25871" y="2591597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22805" y="2591597"/>
            <a:ext cx="0" cy="637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H="1">
            <a:off x="6225871" y="3229384"/>
            <a:ext cx="7969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36249" y="3312458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33183" y="3312458"/>
            <a:ext cx="0" cy="6768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225871" y="3989328"/>
            <a:ext cx="7969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25871" y="4065325"/>
            <a:ext cx="79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8180" y="4065325"/>
            <a:ext cx="0" cy="1643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3"/>
          </p:cNvCxnSpPr>
          <p:nvPr/>
        </p:nvCxnSpPr>
        <p:spPr>
          <a:xfrm flipH="1">
            <a:off x="6225871" y="5720819"/>
            <a:ext cx="8073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459819" y="3229384"/>
            <a:ext cx="5593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459819" y="3229384"/>
            <a:ext cx="15948" cy="1519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9" idx="1"/>
          </p:cNvCxnSpPr>
          <p:nvPr/>
        </p:nvCxnSpPr>
        <p:spPr>
          <a:xfrm>
            <a:off x="5459819" y="4749272"/>
            <a:ext cx="559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459819" y="4274288"/>
            <a:ext cx="15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18179" y="4760825"/>
            <a:ext cx="998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ret(</a:t>
            </a:r>
            <a:r>
              <a:rPr lang="en-US" sz="1100" i="1" dirty="0" err="1" smtClean="0"/>
              <a:t>deq</a:t>
            </a:r>
            <a:r>
              <a:rPr lang="en-US" sz="1100" i="1" dirty="0" smtClean="0"/>
              <a:t>, x, k)</a:t>
            </a:r>
            <a:endParaRPr lang="en-US" sz="11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33183" y="2779685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deq1(k)</a:t>
            </a:r>
            <a:endParaRPr lang="en-US" sz="11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018179" y="3520088"/>
            <a:ext cx="956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lin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deq</a:t>
            </a:r>
            <a:r>
              <a:rPr lang="en-US" sz="1100" i="1" dirty="0" smtClean="0"/>
              <a:t>, x, k)</a:t>
            </a:r>
            <a:endParaRPr lang="en-US" sz="11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645349" y="20072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/>
              <a:t>inv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deq,k</a:t>
            </a:r>
            <a:r>
              <a:rPr lang="en-US" sz="1100" i="1" dirty="0" smtClean="0"/>
              <a:t>)</a:t>
            </a:r>
            <a:endParaRPr lang="en-US" sz="11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4151053" y="38602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deq4(k)</a:t>
            </a:r>
            <a:endParaRPr lang="en-US" sz="1100" i="1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806680" y="4789860"/>
            <a:ext cx="1202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806680" y="3136474"/>
            <a:ext cx="0" cy="16533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806680" y="3136474"/>
            <a:ext cx="12124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992526" y="4842182"/>
            <a:ext cx="20162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3992526" y="2543541"/>
            <a:ext cx="5316" cy="22986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6" idx="1"/>
          </p:cNvCxnSpPr>
          <p:nvPr/>
        </p:nvCxnSpPr>
        <p:spPr>
          <a:xfrm flipV="1">
            <a:off x="3992526" y="2524396"/>
            <a:ext cx="2026611" cy="19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57358" y="3565499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deq3(k)</a:t>
            </a:r>
            <a:endParaRPr lang="en-US" sz="11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915719" y="3876202"/>
            <a:ext cx="88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deq2(k)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6998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Stack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*n = new Node(x, MAX_INT, null, false);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pools[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n;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TS++;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24210" y="1736820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 smtClean="0"/>
              <a:t>0</a:t>
            </a:r>
            <a:endParaRPr lang="en-US" sz="12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924210" y="2390152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1924209" y="3043484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924209" y="3660221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1924208" y="4276958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4</a:t>
            </a:r>
            <a:endParaRPr lang="en-US" sz="12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916251" y="4918592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5</a:t>
            </a:r>
            <a:endParaRPr lang="en-US" sz="12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916250" y="5554271"/>
            <a:ext cx="381665" cy="4086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r>
              <a:rPr lang="en-US" sz="1200" baseline="-25000" dirty="0"/>
              <a:t>6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2305875" y="1935328"/>
            <a:ext cx="787182" cy="58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3057" y="1935328"/>
            <a:ext cx="0" cy="659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3"/>
          </p:cNvCxnSpPr>
          <p:nvPr/>
        </p:nvCxnSpPr>
        <p:spPr>
          <a:xfrm flipH="1">
            <a:off x="2305875" y="2594498"/>
            <a:ext cx="7871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97915" y="2687526"/>
            <a:ext cx="48582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40271" y="2679590"/>
            <a:ext cx="0" cy="568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H="1">
            <a:off x="2305874" y="3247830"/>
            <a:ext cx="48343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05873" y="3307972"/>
            <a:ext cx="1117153" cy="7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3026" y="3307972"/>
            <a:ext cx="0" cy="5798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270084" y="3887779"/>
            <a:ext cx="115294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05873" y="4005411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46877" y="4005410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270085" y="4473382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14823" y="4641651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455827" y="4641650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279035" y="5109622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97915" y="5261412"/>
            <a:ext cx="11429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38919" y="5261411"/>
            <a:ext cx="1974" cy="48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2262127" y="5729383"/>
            <a:ext cx="1176792" cy="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75965" y="5320486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ret(</a:t>
            </a:r>
            <a:r>
              <a:rPr lang="en-US" i="1" dirty="0" err="1" smtClean="0"/>
              <a:t>push,k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32369" y="2779044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push1(k)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3415737" y="3411579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push2(k)</a:t>
            </a:r>
            <a:endParaRPr lang="en-US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423026" y="4062326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push3(k)</a:t>
            </a:r>
            <a:endParaRPr lang="en-US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3420358" y="4692840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push4(k)</a:t>
            </a:r>
            <a:endParaRPr lang="en-US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45457" y="2211261"/>
            <a:ext cx="137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inv</a:t>
            </a:r>
            <a:r>
              <a:rPr lang="en-US" i="1" dirty="0" smtClean="0"/>
              <a:t>(</a:t>
            </a:r>
            <a:r>
              <a:rPr lang="en-US" i="1" dirty="0" err="1" smtClean="0"/>
              <a:t>push,d,k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4538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24" y="84231"/>
            <a:ext cx="10515600" cy="1325563"/>
          </a:xfrm>
        </p:spPr>
        <p:txBody>
          <a:bodyPr/>
          <a:lstStyle/>
          <a:p>
            <a:r>
              <a:rPr lang="en-US" dirty="0" smtClean="0"/>
              <a:t>TS Stack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824" y="1114425"/>
            <a:ext cx="4791635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success 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*n youngest = null;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while(!success){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-1; youngest =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Node *n = pools[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while(n-&gt;taken &amp;&amp; n-&gt; next !=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 = n-&gt; next;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n-&gt;TS){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youngest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if(youngest != null)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success = CAS(youngest-&gt;taken, false, true);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youngest-&gt;data;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●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585882" y="1083890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0</a:t>
            </a:r>
            <a:endParaRPr lang="en-US" sz="800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585881" y="148034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1</a:t>
            </a:r>
            <a:endParaRPr lang="en-US" sz="8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575102" y="2863432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3585880" y="329009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3</a:t>
            </a:r>
            <a:endParaRPr lang="en-US" sz="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3579901" y="4288184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4</a:t>
            </a:r>
            <a:endParaRPr lang="en-US" sz="8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3579901" y="4876973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5</a:t>
            </a:r>
            <a:endParaRPr lang="en-US" sz="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3584870" y="5686249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/>
              <a:t>6</a:t>
            </a:r>
            <a:endParaRPr lang="en-US" sz="8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579900" y="6439305"/>
            <a:ext cx="304801" cy="2785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</a:t>
            </a:r>
            <a:r>
              <a:rPr lang="en-US" sz="800" baseline="-25000" dirty="0" smtClean="0"/>
              <a:t>7</a:t>
            </a:r>
            <a:endParaRPr lang="en-US" sz="800" dirty="0"/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flipV="1">
            <a:off x="3890683" y="1219200"/>
            <a:ext cx="304799" cy="3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5482" y="1219200"/>
            <a:ext cx="0" cy="4064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 flipV="1">
            <a:off x="3890682" y="1619624"/>
            <a:ext cx="304800" cy="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96657" y="1697318"/>
            <a:ext cx="107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60471" y="1697318"/>
            <a:ext cx="0" cy="1305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H="1">
            <a:off x="3879903" y="3002712"/>
            <a:ext cx="10805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6657" y="3062795"/>
            <a:ext cx="133275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884703" y="3330808"/>
            <a:ext cx="13447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29412" y="3062795"/>
            <a:ext cx="0" cy="2680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4702" y="3374810"/>
            <a:ext cx="15060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884703" y="3469581"/>
            <a:ext cx="15060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96656" y="3527465"/>
            <a:ext cx="13208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90791" y="3374810"/>
            <a:ext cx="0" cy="947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872748" y="4427834"/>
            <a:ext cx="13447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17457" y="3527465"/>
            <a:ext cx="0" cy="8999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96656" y="3497065"/>
            <a:ext cx="25066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03312" y="3497065"/>
            <a:ext cx="0" cy="15504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90681" y="4470918"/>
            <a:ext cx="6544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72748" y="4988557"/>
            <a:ext cx="6723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43176" y="4470918"/>
            <a:ext cx="1927" cy="5176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72749" y="5047482"/>
            <a:ext cx="25305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896656" y="5119037"/>
            <a:ext cx="18910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4703" y="5815340"/>
            <a:ext cx="190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787749" y="5121486"/>
            <a:ext cx="1" cy="693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896655" y="5894044"/>
            <a:ext cx="189109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884702" y="6590347"/>
            <a:ext cx="19030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87748" y="5896493"/>
            <a:ext cx="1" cy="6938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43180" y="5016252"/>
            <a:ext cx="63573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943180" y="3002712"/>
            <a:ext cx="0" cy="20135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943180" y="3002712"/>
            <a:ext cx="6486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73244" y="5822278"/>
            <a:ext cx="25066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73244" y="1619624"/>
            <a:ext cx="0" cy="42026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073244" y="1626172"/>
            <a:ext cx="2506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164681" y="1279248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inv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pop,k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5214152" y="3851504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pop4If(k)</a:t>
            </a:r>
            <a:endParaRPr lang="en-US" sz="1200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4983115" y="2171021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pop1(k)</a:t>
            </a:r>
            <a:endParaRPr lang="en-US" sz="12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451634" y="3260392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pop3Loop(k)</a:t>
            </a:r>
            <a:endParaRPr lang="en-US" sz="12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6382661" y="4132595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pop6(k)</a:t>
            </a:r>
            <a:endParaRPr lang="en-US" sz="12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231537" y="3042856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pop2(k)</a:t>
            </a:r>
            <a:endParaRPr lang="en-US" sz="12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550427" y="4584716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pop5(k)</a:t>
            </a:r>
            <a:endParaRPr lang="en-US" sz="12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73332" y="5306724"/>
            <a:ext cx="2731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com(</a:t>
            </a:r>
            <a:r>
              <a:rPr lang="en-US" sz="1200" i="1" dirty="0" err="1" smtClean="0"/>
              <a:t>pop,youngest</a:t>
            </a:r>
            <a:r>
              <a:rPr lang="en-US" sz="1200" i="1" dirty="0" smtClean="0"/>
              <a:t>-&gt;</a:t>
            </a:r>
            <a:r>
              <a:rPr lang="en-US" sz="1200" i="1" dirty="0" err="1" smtClean="0"/>
              <a:t>data,k</a:t>
            </a:r>
            <a:r>
              <a:rPr lang="en-US" sz="1200" i="1" dirty="0" smtClean="0"/>
              <a:t>), pop8(k)</a:t>
            </a:r>
            <a:endParaRPr lang="en-US" sz="1200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-189045" y="3582451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pop9LoopBack(k)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669164" y="3838964"/>
            <a:ext cx="125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pop7LoopBack(k)</a:t>
            </a:r>
            <a:endParaRPr lang="en-US" sz="1200" i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787748" y="6121692"/>
            <a:ext cx="200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ret(</a:t>
            </a:r>
            <a:r>
              <a:rPr lang="en-US" sz="1200" i="1" dirty="0" err="1" smtClean="0"/>
              <a:t>pop,youngest</a:t>
            </a:r>
            <a:r>
              <a:rPr lang="en-US" sz="1200" i="1" dirty="0" smtClean="0"/>
              <a:t>-&gt;</a:t>
            </a:r>
            <a:r>
              <a:rPr lang="en-US" sz="1200" i="1" dirty="0" err="1" smtClean="0"/>
              <a:t>data,k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0357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363</Words>
  <Application>Microsoft Office PowerPoint</Application>
  <PresentationFormat>Widescreen</PresentationFormat>
  <Paragraphs>118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Algorithms</vt:lpstr>
      <vt:lpstr>HW Queue - Enqueue</vt:lpstr>
      <vt:lpstr>HW Queue - Dequeue</vt:lpstr>
      <vt:lpstr>TS Stack Push</vt:lpstr>
      <vt:lpstr>TS Stack Pop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Suha Mutluergil</dc:creator>
  <cp:lastModifiedBy>Suha Mutluergil</cp:lastModifiedBy>
  <cp:revision>25</cp:revision>
  <dcterms:created xsi:type="dcterms:W3CDTF">2017-01-15T20:14:48Z</dcterms:created>
  <dcterms:modified xsi:type="dcterms:W3CDTF">2017-01-21T22:19:00Z</dcterms:modified>
</cp:coreProperties>
</file>