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>
            <p:ph type="body" sz="quarter" idx="13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Rectangle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Image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7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Line"/>
          <p:cNvSpPr/>
          <p:nvPr/>
        </p:nvSpPr>
        <p:spPr>
          <a:xfrm>
            <a:off x="4188758" y="962377"/>
            <a:ext cx="76648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cxnSp>
        <p:nvCxnSpPr>
          <p:cNvPr id="113" name="Connection Line"/>
          <p:cNvCxnSpPr>
            <a:stCxn id="115" idx="0"/>
            <a:endCxn id="116" idx="0"/>
          </p:cNvCxnSpPr>
          <p:nvPr/>
        </p:nvCxnSpPr>
        <p:spPr>
          <a:xfrm>
            <a:off x="534387" y="609600"/>
            <a:ext cx="2181161" cy="0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cxnSp>
        <p:nvCxnSpPr>
          <p:cNvPr id="114" name="Connection Line"/>
          <p:cNvCxnSpPr>
            <a:stCxn id="117" idx="0"/>
            <a:endCxn id="118" idx="0"/>
          </p:cNvCxnSpPr>
          <p:nvPr/>
        </p:nvCxnSpPr>
        <p:spPr>
          <a:xfrm>
            <a:off x="1128746" y="1143000"/>
            <a:ext cx="780305" cy="0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115" name="Circle"/>
          <p:cNvSpPr/>
          <p:nvPr/>
        </p:nvSpPr>
        <p:spPr>
          <a:xfrm>
            <a:off x="458187" y="5334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Circle"/>
          <p:cNvSpPr/>
          <p:nvPr/>
        </p:nvSpPr>
        <p:spPr>
          <a:xfrm>
            <a:off x="2639347" y="5334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Circle"/>
          <p:cNvSpPr/>
          <p:nvPr/>
        </p:nvSpPr>
        <p:spPr>
          <a:xfrm>
            <a:off x="1052546" y="10668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Circle"/>
          <p:cNvSpPr/>
          <p:nvPr/>
        </p:nvSpPr>
        <p:spPr>
          <a:xfrm>
            <a:off x="1832850" y="10668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Line"/>
          <p:cNvSpPr/>
          <p:nvPr/>
        </p:nvSpPr>
        <p:spPr>
          <a:xfrm>
            <a:off x="3417451" y="962377"/>
            <a:ext cx="690966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Circle"/>
          <p:cNvSpPr/>
          <p:nvPr/>
        </p:nvSpPr>
        <p:spPr>
          <a:xfrm>
            <a:off x="3360539" y="88617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Circle"/>
          <p:cNvSpPr/>
          <p:nvPr/>
        </p:nvSpPr>
        <p:spPr>
          <a:xfrm>
            <a:off x="4067800" y="886177"/>
            <a:ext cx="152401" cy="152401"/>
          </a:xfrm>
          <a:prstGeom prst="ellipse">
            <a:avLst/>
          </a:prstGeom>
          <a:blipFill>
            <a:blip r:embed="rId2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Line"/>
          <p:cNvSpPr/>
          <p:nvPr/>
        </p:nvSpPr>
        <p:spPr>
          <a:xfrm flipH="1">
            <a:off x="727857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Circle"/>
          <p:cNvSpPr/>
          <p:nvPr/>
        </p:nvSpPr>
        <p:spPr>
          <a:xfrm>
            <a:off x="4930706" y="88617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338" y="832109"/>
            <a:ext cx="10033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6978" y="307949"/>
            <a:ext cx="800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7077" y="832109"/>
            <a:ext cx="800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18100" y="649136"/>
            <a:ext cx="8255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07582" y="649136"/>
            <a:ext cx="9652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737" y="307949"/>
            <a:ext cx="10033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Line"/>
          <p:cNvSpPr/>
          <p:nvPr/>
        </p:nvSpPr>
        <p:spPr>
          <a:xfrm flipH="1">
            <a:off x="1502650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2"/>
          <p:cNvSpPr/>
          <p:nvPr/>
        </p:nvSpPr>
        <p:spPr>
          <a:xfrm>
            <a:off x="988253" y="191479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pic>
        <p:nvPicPr>
          <p:cNvPr id="132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72353" y="2142226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1"/>
          <p:cNvSpPr/>
          <p:nvPr/>
        </p:nvSpPr>
        <p:spPr>
          <a:xfrm>
            <a:off x="242804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34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348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1"/>
          <p:cNvSpPr/>
          <p:nvPr/>
        </p:nvSpPr>
        <p:spPr>
          <a:xfrm>
            <a:off x="979810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36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2353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ne"/>
          <p:cNvSpPr/>
          <p:nvPr/>
        </p:nvSpPr>
        <p:spPr>
          <a:xfrm flipH="1">
            <a:off x="2309147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2"/>
          <p:cNvSpPr/>
          <p:nvPr/>
        </p:nvSpPr>
        <p:spPr>
          <a:xfrm>
            <a:off x="1794750" y="1921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39" name="1"/>
          <p:cNvSpPr/>
          <p:nvPr/>
        </p:nvSpPr>
        <p:spPr>
          <a:xfrm>
            <a:off x="1786307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40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78850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Line"/>
          <p:cNvSpPr/>
          <p:nvPr/>
        </p:nvSpPr>
        <p:spPr>
          <a:xfrm flipH="1">
            <a:off x="3115644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2"/>
          <p:cNvSpPr/>
          <p:nvPr/>
        </p:nvSpPr>
        <p:spPr>
          <a:xfrm>
            <a:off x="2601247" y="1921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43" name="1"/>
          <p:cNvSpPr/>
          <p:nvPr/>
        </p:nvSpPr>
        <p:spPr>
          <a:xfrm>
            <a:off x="2592804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5347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Line"/>
          <p:cNvSpPr/>
          <p:nvPr/>
        </p:nvSpPr>
        <p:spPr>
          <a:xfrm>
            <a:off x="3905255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2"/>
          <p:cNvSpPr/>
          <p:nvPr/>
        </p:nvSpPr>
        <p:spPr>
          <a:xfrm>
            <a:off x="3390858" y="1921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47" name="1"/>
          <p:cNvSpPr/>
          <p:nvPr/>
        </p:nvSpPr>
        <p:spPr>
          <a:xfrm>
            <a:off x="3382415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48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174958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578850" y="214222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376904" y="214222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174958" y="214222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12041" y="649136"/>
            <a:ext cx="9525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Line"/>
          <p:cNvSpPr/>
          <p:nvPr/>
        </p:nvSpPr>
        <p:spPr>
          <a:xfrm>
            <a:off x="4694866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1"/>
          <p:cNvSpPr/>
          <p:nvPr/>
        </p:nvSpPr>
        <p:spPr>
          <a:xfrm>
            <a:off x="4172026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55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964569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Line"/>
          <p:cNvSpPr/>
          <p:nvPr/>
        </p:nvSpPr>
        <p:spPr>
          <a:xfrm>
            <a:off x="5483203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1"/>
          <p:cNvSpPr/>
          <p:nvPr/>
        </p:nvSpPr>
        <p:spPr>
          <a:xfrm>
            <a:off x="4960363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58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52906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"/>
          <p:cNvSpPr/>
          <p:nvPr/>
        </p:nvSpPr>
        <p:spPr>
          <a:xfrm>
            <a:off x="4188758" y="962377"/>
            <a:ext cx="76648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cxnSp>
        <p:nvCxnSpPr>
          <p:cNvPr id="161" name="Connection Line"/>
          <p:cNvCxnSpPr>
            <a:stCxn id="163" idx="0"/>
            <a:endCxn id="164" idx="0"/>
          </p:cNvCxnSpPr>
          <p:nvPr/>
        </p:nvCxnSpPr>
        <p:spPr>
          <a:xfrm>
            <a:off x="534387" y="609600"/>
            <a:ext cx="2181161" cy="0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cxnSp>
        <p:nvCxnSpPr>
          <p:cNvPr id="162" name="Connection Line"/>
          <p:cNvCxnSpPr>
            <a:stCxn id="165" idx="0"/>
            <a:endCxn id="166" idx="0"/>
          </p:cNvCxnSpPr>
          <p:nvPr/>
        </p:nvCxnSpPr>
        <p:spPr>
          <a:xfrm>
            <a:off x="1128746" y="1143000"/>
            <a:ext cx="780305" cy="0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163" name="Circle"/>
          <p:cNvSpPr/>
          <p:nvPr/>
        </p:nvSpPr>
        <p:spPr>
          <a:xfrm>
            <a:off x="458187" y="5334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Circle"/>
          <p:cNvSpPr/>
          <p:nvPr/>
        </p:nvSpPr>
        <p:spPr>
          <a:xfrm>
            <a:off x="2639347" y="5334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Circle"/>
          <p:cNvSpPr/>
          <p:nvPr/>
        </p:nvSpPr>
        <p:spPr>
          <a:xfrm>
            <a:off x="1052546" y="10668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Circle"/>
          <p:cNvSpPr/>
          <p:nvPr/>
        </p:nvSpPr>
        <p:spPr>
          <a:xfrm>
            <a:off x="1832850" y="10668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3417451" y="962377"/>
            <a:ext cx="690966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8" name="Circle"/>
          <p:cNvSpPr/>
          <p:nvPr/>
        </p:nvSpPr>
        <p:spPr>
          <a:xfrm>
            <a:off x="3360539" y="88617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Circle"/>
          <p:cNvSpPr/>
          <p:nvPr/>
        </p:nvSpPr>
        <p:spPr>
          <a:xfrm>
            <a:off x="4067800" y="886177"/>
            <a:ext cx="152401" cy="152401"/>
          </a:xfrm>
          <a:prstGeom prst="ellipse">
            <a:avLst/>
          </a:prstGeom>
          <a:blipFill>
            <a:blip r:embed="rId2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Line"/>
          <p:cNvSpPr/>
          <p:nvPr/>
        </p:nvSpPr>
        <p:spPr>
          <a:xfrm flipH="1">
            <a:off x="727857" y="13933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1" name="Circle"/>
          <p:cNvSpPr/>
          <p:nvPr/>
        </p:nvSpPr>
        <p:spPr>
          <a:xfrm>
            <a:off x="4930706" y="88617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2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0338" y="832109"/>
            <a:ext cx="10033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36978" y="307949"/>
            <a:ext cx="800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7077" y="832109"/>
            <a:ext cx="800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18100" y="649136"/>
            <a:ext cx="8255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07582" y="649136"/>
            <a:ext cx="9652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737" y="307949"/>
            <a:ext cx="10033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 flipH="1">
            <a:off x="1502650" y="13933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2"/>
          <p:cNvSpPr/>
          <p:nvPr/>
        </p:nvSpPr>
        <p:spPr>
          <a:xfrm>
            <a:off x="988253" y="191479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pic>
        <p:nvPicPr>
          <p:cNvPr id="180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72353" y="2142226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1"/>
          <p:cNvSpPr/>
          <p:nvPr/>
        </p:nvSpPr>
        <p:spPr>
          <a:xfrm>
            <a:off x="242804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82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348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1"/>
          <p:cNvSpPr/>
          <p:nvPr/>
        </p:nvSpPr>
        <p:spPr>
          <a:xfrm>
            <a:off x="979810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84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2353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Line"/>
          <p:cNvSpPr/>
          <p:nvPr/>
        </p:nvSpPr>
        <p:spPr>
          <a:xfrm flipH="1">
            <a:off x="2309147" y="13933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2"/>
          <p:cNvSpPr/>
          <p:nvPr/>
        </p:nvSpPr>
        <p:spPr>
          <a:xfrm>
            <a:off x="1794750" y="1921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87" name="1"/>
          <p:cNvSpPr/>
          <p:nvPr/>
        </p:nvSpPr>
        <p:spPr>
          <a:xfrm>
            <a:off x="1786307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88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78850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Line"/>
          <p:cNvSpPr/>
          <p:nvPr/>
        </p:nvSpPr>
        <p:spPr>
          <a:xfrm flipH="1">
            <a:off x="3115644" y="13933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2"/>
          <p:cNvSpPr/>
          <p:nvPr/>
        </p:nvSpPr>
        <p:spPr>
          <a:xfrm>
            <a:off x="2601247" y="1921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91" name="1"/>
          <p:cNvSpPr/>
          <p:nvPr/>
        </p:nvSpPr>
        <p:spPr>
          <a:xfrm>
            <a:off x="2592804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92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5347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Line"/>
          <p:cNvSpPr/>
          <p:nvPr/>
        </p:nvSpPr>
        <p:spPr>
          <a:xfrm>
            <a:off x="3905255" y="13933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2"/>
          <p:cNvSpPr/>
          <p:nvPr/>
        </p:nvSpPr>
        <p:spPr>
          <a:xfrm>
            <a:off x="3390858" y="1921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195" name="1"/>
          <p:cNvSpPr/>
          <p:nvPr/>
        </p:nvSpPr>
        <p:spPr>
          <a:xfrm>
            <a:off x="3382415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196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174958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578850" y="214222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376904" y="214222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174958" y="214222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12041" y="649136"/>
            <a:ext cx="9525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Line"/>
          <p:cNvSpPr/>
          <p:nvPr/>
        </p:nvSpPr>
        <p:spPr>
          <a:xfrm>
            <a:off x="4694866" y="13933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1"/>
          <p:cNvSpPr/>
          <p:nvPr/>
        </p:nvSpPr>
        <p:spPr>
          <a:xfrm>
            <a:off x="4172026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203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964569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Line"/>
          <p:cNvSpPr/>
          <p:nvPr/>
        </p:nvSpPr>
        <p:spPr>
          <a:xfrm>
            <a:off x="5483203" y="13933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1"/>
          <p:cNvSpPr/>
          <p:nvPr/>
        </p:nvSpPr>
        <p:spPr>
          <a:xfrm>
            <a:off x="4960363" y="1542142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206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52906" y="135834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Line"/>
          <p:cNvSpPr/>
          <p:nvPr/>
        </p:nvSpPr>
        <p:spPr>
          <a:xfrm>
            <a:off x="4267560" y="3110063"/>
            <a:ext cx="76648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cxnSp>
        <p:nvCxnSpPr>
          <p:cNvPr id="208" name="Connection Line"/>
          <p:cNvCxnSpPr>
            <a:stCxn id="210" idx="0"/>
            <a:endCxn id="211" idx="0"/>
          </p:cNvCxnSpPr>
          <p:nvPr/>
        </p:nvCxnSpPr>
        <p:spPr>
          <a:xfrm>
            <a:off x="613189" y="2960484"/>
            <a:ext cx="568168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cxnSp>
        <p:nvCxnSpPr>
          <p:cNvPr id="209" name="Connection Line"/>
          <p:cNvCxnSpPr>
            <a:stCxn id="212" idx="0"/>
            <a:endCxn id="213" idx="0"/>
          </p:cNvCxnSpPr>
          <p:nvPr/>
        </p:nvCxnSpPr>
        <p:spPr>
          <a:xfrm>
            <a:off x="1997938" y="3468337"/>
            <a:ext cx="780306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210" name="Circle"/>
          <p:cNvSpPr/>
          <p:nvPr/>
        </p:nvSpPr>
        <p:spPr>
          <a:xfrm>
            <a:off x="536989" y="2884284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Circle"/>
          <p:cNvSpPr/>
          <p:nvPr/>
        </p:nvSpPr>
        <p:spPr>
          <a:xfrm>
            <a:off x="1105156" y="2884284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Circle"/>
          <p:cNvSpPr/>
          <p:nvPr/>
        </p:nvSpPr>
        <p:spPr>
          <a:xfrm>
            <a:off x="1921738" y="339213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Circle"/>
          <p:cNvSpPr/>
          <p:nvPr/>
        </p:nvSpPr>
        <p:spPr>
          <a:xfrm>
            <a:off x="2702043" y="339213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3496254" y="3110063"/>
            <a:ext cx="69096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Circle"/>
          <p:cNvSpPr/>
          <p:nvPr/>
        </p:nvSpPr>
        <p:spPr>
          <a:xfrm>
            <a:off x="3439342" y="3033863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Circle"/>
          <p:cNvSpPr/>
          <p:nvPr/>
        </p:nvSpPr>
        <p:spPr>
          <a:xfrm>
            <a:off x="4146603" y="3033863"/>
            <a:ext cx="152401" cy="152401"/>
          </a:xfrm>
          <a:prstGeom prst="ellipse">
            <a:avLst/>
          </a:prstGeom>
          <a:blipFill>
            <a:blip r:embed="rId2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Line"/>
          <p:cNvSpPr/>
          <p:nvPr/>
        </p:nvSpPr>
        <p:spPr>
          <a:xfrm flipH="1">
            <a:off x="806659" y="3769644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Circle"/>
          <p:cNvSpPr/>
          <p:nvPr/>
        </p:nvSpPr>
        <p:spPr>
          <a:xfrm>
            <a:off x="5009508" y="3033863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9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530" y="3157447"/>
            <a:ext cx="10033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0603" y="2658834"/>
            <a:ext cx="800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46269" y="3157447"/>
            <a:ext cx="800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96903" y="2796821"/>
            <a:ext cx="8255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339" y="2658834"/>
            <a:ext cx="10033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Line"/>
          <p:cNvSpPr/>
          <p:nvPr/>
        </p:nvSpPr>
        <p:spPr>
          <a:xfrm flipH="1">
            <a:off x="1581453" y="3769644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1"/>
          <p:cNvSpPr/>
          <p:nvPr/>
        </p:nvSpPr>
        <p:spPr>
          <a:xfrm>
            <a:off x="321607" y="3888956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226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4150" y="3717856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1"/>
          <p:cNvSpPr/>
          <p:nvPr/>
        </p:nvSpPr>
        <p:spPr>
          <a:xfrm>
            <a:off x="1058613" y="3888956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sp>
        <p:nvSpPr>
          <p:cNvPr id="228" name="Line"/>
          <p:cNvSpPr/>
          <p:nvPr/>
        </p:nvSpPr>
        <p:spPr>
          <a:xfrm flipH="1">
            <a:off x="2387950" y="3769644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2"/>
          <p:cNvSpPr/>
          <p:nvPr/>
        </p:nvSpPr>
        <p:spPr>
          <a:xfrm>
            <a:off x="1873553" y="4442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230" name="1"/>
          <p:cNvSpPr/>
          <p:nvPr/>
        </p:nvSpPr>
        <p:spPr>
          <a:xfrm>
            <a:off x="1865110" y="3888956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sp>
        <p:nvSpPr>
          <p:cNvPr id="231" name="Line"/>
          <p:cNvSpPr/>
          <p:nvPr/>
        </p:nvSpPr>
        <p:spPr>
          <a:xfrm flipH="1">
            <a:off x="3194446" y="3769644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2"/>
          <p:cNvSpPr/>
          <p:nvPr/>
        </p:nvSpPr>
        <p:spPr>
          <a:xfrm>
            <a:off x="2680050" y="4442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233" name="1"/>
          <p:cNvSpPr/>
          <p:nvPr/>
        </p:nvSpPr>
        <p:spPr>
          <a:xfrm>
            <a:off x="2671607" y="3888956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234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64150" y="3717856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Line"/>
          <p:cNvSpPr/>
          <p:nvPr/>
        </p:nvSpPr>
        <p:spPr>
          <a:xfrm>
            <a:off x="3984057" y="3769644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2"/>
          <p:cNvSpPr/>
          <p:nvPr/>
        </p:nvSpPr>
        <p:spPr>
          <a:xfrm>
            <a:off x="3469660" y="4442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sp>
        <p:nvSpPr>
          <p:cNvPr id="237" name="1"/>
          <p:cNvSpPr/>
          <p:nvPr/>
        </p:nvSpPr>
        <p:spPr>
          <a:xfrm>
            <a:off x="3461217" y="3888956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1</a:t>
            </a:r>
          </a:p>
        </p:txBody>
      </p:sp>
      <p:pic>
        <p:nvPicPr>
          <p:cNvPr id="238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253760" y="371785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455707" y="4658212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253760" y="4658212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Line"/>
          <p:cNvSpPr/>
          <p:nvPr/>
        </p:nvSpPr>
        <p:spPr>
          <a:xfrm>
            <a:off x="4735568" y="3769644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>
            <a:off x="5473105" y="3769644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43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85901" y="371785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632770" y="371785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57653" y="4658212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Line"/>
          <p:cNvSpPr/>
          <p:nvPr/>
        </p:nvSpPr>
        <p:spPr>
          <a:xfrm>
            <a:off x="1987853" y="4125441"/>
            <a:ext cx="1" cy="302987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2794350" y="4125441"/>
            <a:ext cx="1" cy="302987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Line"/>
          <p:cNvSpPr/>
          <p:nvPr/>
        </p:nvSpPr>
        <p:spPr>
          <a:xfrm>
            <a:off x="3575517" y="4135002"/>
            <a:ext cx="1" cy="302988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2"/>
          <p:cNvSpPr/>
          <p:nvPr/>
        </p:nvSpPr>
        <p:spPr>
          <a:xfrm>
            <a:off x="4248122" y="4442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pic>
        <p:nvPicPr>
          <p:cNvPr id="250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032222" y="4658212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2"/>
          <p:cNvSpPr/>
          <p:nvPr/>
        </p:nvSpPr>
        <p:spPr>
          <a:xfrm>
            <a:off x="5002736" y="4442339"/>
            <a:ext cx="203201" cy="2032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/>
            </a:lvl1pPr>
          </a:lstStyle>
          <a:p>
            <a:pPr/>
            <a:r>
              <a:t>2</a:t>
            </a:r>
          </a:p>
        </p:txBody>
      </p:sp>
      <p:pic>
        <p:nvPicPr>
          <p:cNvPr id="252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86836" y="4658212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asted-image.pdf" descr="pasted-image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785068" y="2796821"/>
            <a:ext cx="9525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sted-image.pdf" descr="pasted-image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817530" y="2796821"/>
            <a:ext cx="965201" cy="19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ine"/>
          <p:cNvSpPr/>
          <p:nvPr/>
        </p:nvSpPr>
        <p:spPr>
          <a:xfrm>
            <a:off x="4620558" y="759177"/>
            <a:ext cx="766485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cxnSp>
        <p:nvCxnSpPr>
          <p:cNvPr id="257" name="Connection Line"/>
          <p:cNvCxnSpPr>
            <a:stCxn id="259" idx="0"/>
            <a:endCxn id="260" idx="0"/>
          </p:cNvCxnSpPr>
          <p:nvPr/>
        </p:nvCxnSpPr>
        <p:spPr>
          <a:xfrm>
            <a:off x="966186" y="609600"/>
            <a:ext cx="568169" cy="0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cxnSp>
        <p:nvCxnSpPr>
          <p:cNvPr id="258" name="Connection Line"/>
          <p:cNvCxnSpPr>
            <a:stCxn id="261" idx="0"/>
            <a:endCxn id="262" idx="0"/>
          </p:cNvCxnSpPr>
          <p:nvPr/>
        </p:nvCxnSpPr>
        <p:spPr>
          <a:xfrm>
            <a:off x="2350935" y="1117452"/>
            <a:ext cx="780306" cy="1"/>
          </a:xfrm>
          <a:prstGeom prst="straightConnector1">
            <a:avLst/>
          </a:prstGeom>
          <a:ln w="19050">
            <a:solidFill>
              <a:schemeClr val="accent1"/>
            </a:solidFill>
            <a:miter/>
          </a:ln>
        </p:spPr>
      </p:cxnSp>
      <p:sp>
        <p:nvSpPr>
          <p:cNvPr id="259" name="Circle"/>
          <p:cNvSpPr/>
          <p:nvPr/>
        </p:nvSpPr>
        <p:spPr>
          <a:xfrm>
            <a:off x="889986" y="5334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0" name="Circle"/>
          <p:cNvSpPr/>
          <p:nvPr/>
        </p:nvSpPr>
        <p:spPr>
          <a:xfrm>
            <a:off x="1458154" y="533400"/>
            <a:ext cx="152401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1" name="Circle"/>
          <p:cNvSpPr/>
          <p:nvPr/>
        </p:nvSpPr>
        <p:spPr>
          <a:xfrm>
            <a:off x="2274735" y="104125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Circle"/>
          <p:cNvSpPr/>
          <p:nvPr/>
        </p:nvSpPr>
        <p:spPr>
          <a:xfrm>
            <a:off x="3055040" y="1041252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3" name="Line"/>
          <p:cNvSpPr/>
          <p:nvPr/>
        </p:nvSpPr>
        <p:spPr>
          <a:xfrm>
            <a:off x="3849251" y="759177"/>
            <a:ext cx="690966" cy="1"/>
          </a:xfrm>
          <a:prstGeom prst="line">
            <a:avLst/>
          </a:prstGeom>
          <a:ln w="190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Circle"/>
          <p:cNvSpPr/>
          <p:nvPr/>
        </p:nvSpPr>
        <p:spPr>
          <a:xfrm>
            <a:off x="3792339" y="68297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Circle"/>
          <p:cNvSpPr/>
          <p:nvPr/>
        </p:nvSpPr>
        <p:spPr>
          <a:xfrm>
            <a:off x="4499600" y="682977"/>
            <a:ext cx="152401" cy="152401"/>
          </a:xfrm>
          <a:prstGeom prst="ellipse">
            <a:avLst/>
          </a:prstGeom>
          <a:blipFill>
            <a:blip r:embed="rId2"/>
          </a:blip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Line"/>
          <p:cNvSpPr/>
          <p:nvPr/>
        </p:nvSpPr>
        <p:spPr>
          <a:xfrm flipH="1">
            <a:off x="1159657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Circle"/>
          <p:cNvSpPr/>
          <p:nvPr/>
        </p:nvSpPr>
        <p:spPr>
          <a:xfrm>
            <a:off x="5362506" y="682977"/>
            <a:ext cx="152401" cy="1524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2528" y="806562"/>
            <a:ext cx="10033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3600" y="307949"/>
            <a:ext cx="800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99267" y="806562"/>
            <a:ext cx="8001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49900" y="445936"/>
            <a:ext cx="8255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asted-image.pdf" descr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8337" y="307949"/>
            <a:ext cx="10033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Line"/>
          <p:cNvSpPr/>
          <p:nvPr/>
        </p:nvSpPr>
        <p:spPr>
          <a:xfrm flipH="1">
            <a:off x="1934450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1"/>
          <p:cNvSpPr/>
          <p:nvPr/>
        </p:nvSpPr>
        <p:spPr>
          <a:xfrm>
            <a:off x="674604" y="1487271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1</a:t>
            </a:r>
          </a:p>
        </p:txBody>
      </p:sp>
      <p:pic>
        <p:nvPicPr>
          <p:cNvPr id="275" name="pasted-image.pdf" descr="pasted-image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7148" y="127807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1"/>
          <p:cNvSpPr/>
          <p:nvPr/>
        </p:nvSpPr>
        <p:spPr>
          <a:xfrm>
            <a:off x="1411610" y="1487271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1</a:t>
            </a:r>
          </a:p>
        </p:txBody>
      </p:sp>
      <p:sp>
        <p:nvSpPr>
          <p:cNvPr id="277" name="Line"/>
          <p:cNvSpPr/>
          <p:nvPr/>
        </p:nvSpPr>
        <p:spPr>
          <a:xfrm flipH="1">
            <a:off x="2740947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2"/>
          <p:cNvSpPr/>
          <p:nvPr/>
        </p:nvSpPr>
        <p:spPr>
          <a:xfrm>
            <a:off x="2226550" y="2040654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2</a:t>
            </a:r>
          </a:p>
        </p:txBody>
      </p:sp>
      <p:sp>
        <p:nvSpPr>
          <p:cNvPr id="279" name="1"/>
          <p:cNvSpPr/>
          <p:nvPr/>
        </p:nvSpPr>
        <p:spPr>
          <a:xfrm>
            <a:off x="2218107" y="1487271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1</a:t>
            </a:r>
          </a:p>
        </p:txBody>
      </p:sp>
      <p:sp>
        <p:nvSpPr>
          <p:cNvPr id="280" name="Line"/>
          <p:cNvSpPr/>
          <p:nvPr/>
        </p:nvSpPr>
        <p:spPr>
          <a:xfrm>
            <a:off x="3547444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2"/>
          <p:cNvSpPr/>
          <p:nvPr/>
        </p:nvSpPr>
        <p:spPr>
          <a:xfrm>
            <a:off x="3033047" y="2040654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2</a:t>
            </a:r>
          </a:p>
        </p:txBody>
      </p:sp>
      <p:sp>
        <p:nvSpPr>
          <p:cNvPr id="282" name="1"/>
          <p:cNvSpPr/>
          <p:nvPr/>
        </p:nvSpPr>
        <p:spPr>
          <a:xfrm>
            <a:off x="3024604" y="1487271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1</a:t>
            </a:r>
          </a:p>
        </p:txBody>
      </p:sp>
      <p:pic>
        <p:nvPicPr>
          <p:cNvPr id="283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817147" y="1278071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Line"/>
          <p:cNvSpPr/>
          <p:nvPr/>
        </p:nvSpPr>
        <p:spPr>
          <a:xfrm>
            <a:off x="4337055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2"/>
          <p:cNvSpPr/>
          <p:nvPr/>
        </p:nvSpPr>
        <p:spPr>
          <a:xfrm>
            <a:off x="3822658" y="2040654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2</a:t>
            </a:r>
          </a:p>
        </p:txBody>
      </p:sp>
      <p:sp>
        <p:nvSpPr>
          <p:cNvPr id="286" name="1"/>
          <p:cNvSpPr/>
          <p:nvPr/>
        </p:nvSpPr>
        <p:spPr>
          <a:xfrm>
            <a:off x="3814215" y="1487271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1</a:t>
            </a:r>
          </a:p>
        </p:txBody>
      </p:sp>
      <p:pic>
        <p:nvPicPr>
          <p:cNvPr id="287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06758" y="1278071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808704" y="230732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06758" y="2307326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Line"/>
          <p:cNvSpPr/>
          <p:nvPr/>
        </p:nvSpPr>
        <p:spPr>
          <a:xfrm>
            <a:off x="5088566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>
            <a:off x="5826103" y="1317159"/>
            <a:ext cx="1" cy="1003675"/>
          </a:xfrm>
          <a:prstGeom prst="line">
            <a:avLst/>
          </a:prstGeom>
          <a:ln w="6350">
            <a:solidFill>
              <a:srgbClr val="00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92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8899" y="1278071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asted-image.pdf" descr="pasted-image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985768" y="1278071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asted-image.pdf" descr="pasted-image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10650" y="2307326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Line"/>
          <p:cNvSpPr/>
          <p:nvPr/>
        </p:nvSpPr>
        <p:spPr>
          <a:xfrm>
            <a:off x="2340850" y="1723755"/>
            <a:ext cx="1" cy="302988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>
            <a:off x="3147347" y="1723755"/>
            <a:ext cx="1" cy="302988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>
            <a:off x="3928515" y="1733317"/>
            <a:ext cx="1" cy="302988"/>
          </a:xfrm>
          <a:prstGeom prst="line">
            <a:avLst/>
          </a:pr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2"/>
          <p:cNvSpPr/>
          <p:nvPr/>
        </p:nvSpPr>
        <p:spPr>
          <a:xfrm>
            <a:off x="4601120" y="2040654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2</a:t>
            </a:r>
          </a:p>
        </p:txBody>
      </p:sp>
      <p:pic>
        <p:nvPicPr>
          <p:cNvPr id="299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385220" y="2307326"/>
            <a:ext cx="660401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2"/>
          <p:cNvSpPr/>
          <p:nvPr/>
        </p:nvSpPr>
        <p:spPr>
          <a:xfrm>
            <a:off x="5355734" y="2040654"/>
            <a:ext cx="228601" cy="2286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200"/>
            </a:lvl1pPr>
          </a:lstStyle>
          <a:p>
            <a:pPr/>
            <a:r>
              <a:t>2</a:t>
            </a:r>
          </a:p>
        </p:txBody>
      </p:sp>
      <p:pic>
        <p:nvPicPr>
          <p:cNvPr id="301" name="pasted-image.pdf" descr="pasted-image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39834" y="2307326"/>
            <a:ext cx="6604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asted-image.pdf" descr="pasted-image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138066" y="445936"/>
            <a:ext cx="9525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asted-image.pdf" descr="pasted-image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170528" y="445936"/>
            <a:ext cx="965201" cy="19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