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Rectangle"/>
          <p:cNvSpPr/>
          <p:nvPr>
            <p:ph type="body" sz="quarter" idx="13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Rectangle"/>
          <p:cNvSpPr/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Image"/>
          <p:cNvSpPr/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251368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bmp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bmp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2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1.bmp"/><Relationship Id="rId16" Type="http://schemas.openxmlformats.org/officeDocument/2006/relationships/image" Target="../media/image23.png"/><Relationship Id="rId17" Type="http://schemas.openxmlformats.org/officeDocument/2006/relationships/image" Target="../media/image49.png"/><Relationship Id="rId18" Type="http://schemas.openxmlformats.org/officeDocument/2006/relationships/image" Target="../media/image50.png"/><Relationship Id="rId19" Type="http://schemas.openxmlformats.org/officeDocument/2006/relationships/image" Target="../media/image51.png"/><Relationship Id="rId20" Type="http://schemas.openxmlformats.org/officeDocument/2006/relationships/image" Target="../media/image52.png"/><Relationship Id="rId21" Type="http://schemas.openxmlformats.org/officeDocument/2006/relationships/image" Target="../media/image53.png"/><Relationship Id="rId22" Type="http://schemas.openxmlformats.org/officeDocument/2006/relationships/image" Target="../media/image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ion Line"/>
          <p:cNvCxnSpPr>
            <a:stCxn id="113" idx="0"/>
            <a:endCxn id="114" idx="0"/>
          </p:cNvCxnSpPr>
          <p:nvPr/>
        </p:nvCxnSpPr>
        <p:spPr>
          <a:xfrm>
            <a:off x="400460" y="2781853"/>
            <a:ext cx="780306" cy="1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sp>
        <p:nvSpPr>
          <p:cNvPr id="113" name="Circle"/>
          <p:cNvSpPr/>
          <p:nvPr/>
        </p:nvSpPr>
        <p:spPr>
          <a:xfrm>
            <a:off x="324260" y="2705653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Circle"/>
          <p:cNvSpPr/>
          <p:nvPr/>
        </p:nvSpPr>
        <p:spPr>
          <a:xfrm>
            <a:off x="1104565" y="2705653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291" y="2477001"/>
            <a:ext cx="787401" cy="19050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16" name="Connection Line"/>
          <p:cNvCxnSpPr>
            <a:stCxn id="117" idx="0"/>
            <a:endCxn id="118" idx="0"/>
          </p:cNvCxnSpPr>
          <p:nvPr/>
        </p:nvCxnSpPr>
        <p:spPr>
          <a:xfrm>
            <a:off x="1435364" y="2781853"/>
            <a:ext cx="1031217" cy="1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sp>
        <p:nvSpPr>
          <p:cNvPr id="117" name="Circle"/>
          <p:cNvSpPr/>
          <p:nvPr/>
        </p:nvSpPr>
        <p:spPr>
          <a:xfrm>
            <a:off x="1359164" y="2705653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Circle"/>
          <p:cNvSpPr/>
          <p:nvPr/>
        </p:nvSpPr>
        <p:spPr>
          <a:xfrm>
            <a:off x="2390380" y="2705653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9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5582" y="2477001"/>
            <a:ext cx="774701" cy="19050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0" name="Connection Line"/>
          <p:cNvCxnSpPr>
            <a:stCxn id="121" idx="0"/>
            <a:endCxn id="122" idx="0"/>
          </p:cNvCxnSpPr>
          <p:nvPr/>
        </p:nvCxnSpPr>
        <p:spPr>
          <a:xfrm>
            <a:off x="1992933" y="3287835"/>
            <a:ext cx="938326" cy="1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sp>
        <p:nvSpPr>
          <p:cNvPr id="121" name="Circle"/>
          <p:cNvSpPr/>
          <p:nvPr/>
        </p:nvSpPr>
        <p:spPr>
          <a:xfrm>
            <a:off x="1916733" y="3211635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Circle"/>
          <p:cNvSpPr/>
          <p:nvPr/>
        </p:nvSpPr>
        <p:spPr>
          <a:xfrm>
            <a:off x="2855058" y="3211635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2488" y="3054300"/>
            <a:ext cx="7493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Line"/>
          <p:cNvSpPr/>
          <p:nvPr/>
        </p:nvSpPr>
        <p:spPr>
          <a:xfrm>
            <a:off x="6201581" y="2981707"/>
            <a:ext cx="1216115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Line"/>
          <p:cNvSpPr/>
          <p:nvPr/>
        </p:nvSpPr>
        <p:spPr>
          <a:xfrm>
            <a:off x="4046603" y="2981707"/>
            <a:ext cx="1970299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Circle"/>
          <p:cNvSpPr/>
          <p:nvPr/>
        </p:nvSpPr>
        <p:spPr>
          <a:xfrm>
            <a:off x="3882446" y="2905507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Circle"/>
          <p:cNvSpPr/>
          <p:nvPr/>
        </p:nvSpPr>
        <p:spPr>
          <a:xfrm>
            <a:off x="7425517" y="2905507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Circle"/>
          <p:cNvSpPr/>
          <p:nvPr/>
        </p:nvSpPr>
        <p:spPr>
          <a:xfrm>
            <a:off x="6028658" y="2905507"/>
            <a:ext cx="152401" cy="152401"/>
          </a:xfrm>
          <a:prstGeom prst="ellipse">
            <a:avLst/>
          </a:prstGeom>
          <a:blipFill>
            <a:blip r:embed="rId5"/>
          </a:blip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9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27678" y="2704381"/>
            <a:ext cx="6350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Line"/>
          <p:cNvSpPr/>
          <p:nvPr/>
        </p:nvSpPr>
        <p:spPr>
          <a:xfrm flipH="1">
            <a:off x="3196456" y="2577411"/>
            <a:ext cx="1" cy="22580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1"/>
          <p:cNvSpPr/>
          <p:nvPr/>
        </p:nvSpPr>
        <p:spPr>
          <a:xfrm>
            <a:off x="2133058" y="3813177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sp>
        <p:nvSpPr>
          <p:cNvPr id="132" name="2"/>
          <p:cNvSpPr/>
          <p:nvPr/>
        </p:nvSpPr>
        <p:spPr>
          <a:xfrm>
            <a:off x="2133058" y="4361339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sp>
        <p:nvSpPr>
          <p:cNvPr id="133" name="3"/>
          <p:cNvSpPr/>
          <p:nvPr/>
        </p:nvSpPr>
        <p:spPr>
          <a:xfrm>
            <a:off x="2697501" y="3813177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3</a:t>
            </a:r>
          </a:p>
        </p:txBody>
      </p:sp>
      <p:sp>
        <p:nvSpPr>
          <p:cNvPr id="134" name="4"/>
          <p:cNvSpPr/>
          <p:nvPr/>
        </p:nvSpPr>
        <p:spPr>
          <a:xfrm>
            <a:off x="2697501" y="4361339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4</a:t>
            </a:r>
          </a:p>
        </p:txBody>
      </p:sp>
      <p:sp>
        <p:nvSpPr>
          <p:cNvPr id="135" name="Line"/>
          <p:cNvSpPr/>
          <p:nvPr/>
        </p:nvSpPr>
        <p:spPr>
          <a:xfrm>
            <a:off x="2329152" y="4462240"/>
            <a:ext cx="355956" cy="1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Line"/>
          <p:cNvSpPr/>
          <p:nvPr/>
        </p:nvSpPr>
        <p:spPr>
          <a:xfrm>
            <a:off x="2329152" y="3914777"/>
            <a:ext cx="355956" cy="1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Line"/>
          <p:cNvSpPr/>
          <p:nvPr/>
        </p:nvSpPr>
        <p:spPr>
          <a:xfrm>
            <a:off x="2327982" y="3962477"/>
            <a:ext cx="415325" cy="415326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38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00337" y="3611198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00337" y="4620083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481152" y="3611198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500202" y="4620083"/>
            <a:ext cx="6223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Line"/>
          <p:cNvSpPr/>
          <p:nvPr/>
        </p:nvSpPr>
        <p:spPr>
          <a:xfrm flipH="1">
            <a:off x="5346290" y="2578099"/>
            <a:ext cx="1" cy="2257387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1"/>
          <p:cNvSpPr/>
          <p:nvPr/>
        </p:nvSpPr>
        <p:spPr>
          <a:xfrm>
            <a:off x="3458920" y="3813177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sp>
        <p:nvSpPr>
          <p:cNvPr id="144" name="2"/>
          <p:cNvSpPr/>
          <p:nvPr/>
        </p:nvSpPr>
        <p:spPr>
          <a:xfrm>
            <a:off x="3458920" y="4361339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sp>
        <p:nvSpPr>
          <p:cNvPr id="145" name="3"/>
          <p:cNvSpPr/>
          <p:nvPr/>
        </p:nvSpPr>
        <p:spPr>
          <a:xfrm>
            <a:off x="4023363" y="3813177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3</a:t>
            </a:r>
          </a:p>
        </p:txBody>
      </p:sp>
      <p:sp>
        <p:nvSpPr>
          <p:cNvPr id="146" name="4"/>
          <p:cNvSpPr/>
          <p:nvPr/>
        </p:nvSpPr>
        <p:spPr>
          <a:xfrm>
            <a:off x="4023363" y="4361339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4</a:t>
            </a:r>
          </a:p>
        </p:txBody>
      </p:sp>
      <p:sp>
        <p:nvSpPr>
          <p:cNvPr id="147" name="Line"/>
          <p:cNvSpPr/>
          <p:nvPr/>
        </p:nvSpPr>
        <p:spPr>
          <a:xfrm>
            <a:off x="3655015" y="4462240"/>
            <a:ext cx="355956" cy="1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Line"/>
          <p:cNvSpPr/>
          <p:nvPr/>
        </p:nvSpPr>
        <p:spPr>
          <a:xfrm>
            <a:off x="3655015" y="3914777"/>
            <a:ext cx="355956" cy="1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Line"/>
          <p:cNvSpPr/>
          <p:nvPr/>
        </p:nvSpPr>
        <p:spPr>
          <a:xfrm>
            <a:off x="3653844" y="3962477"/>
            <a:ext cx="415326" cy="415326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50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54800" y="3611198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254800" y="4620083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97514" y="3611198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016564" y="4708983"/>
            <a:ext cx="6223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1"/>
          <p:cNvSpPr/>
          <p:nvPr/>
        </p:nvSpPr>
        <p:spPr>
          <a:xfrm>
            <a:off x="5616486" y="3813177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sp>
        <p:nvSpPr>
          <p:cNvPr id="155" name="2"/>
          <p:cNvSpPr/>
          <p:nvPr/>
        </p:nvSpPr>
        <p:spPr>
          <a:xfrm>
            <a:off x="5616486" y="4361339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sp>
        <p:nvSpPr>
          <p:cNvPr id="156" name="3"/>
          <p:cNvSpPr/>
          <p:nvPr/>
        </p:nvSpPr>
        <p:spPr>
          <a:xfrm>
            <a:off x="6180929" y="3813177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3</a:t>
            </a:r>
          </a:p>
        </p:txBody>
      </p:sp>
      <p:sp>
        <p:nvSpPr>
          <p:cNvPr id="157" name="Line"/>
          <p:cNvSpPr/>
          <p:nvPr/>
        </p:nvSpPr>
        <p:spPr>
          <a:xfrm>
            <a:off x="5812581" y="3914777"/>
            <a:ext cx="355955" cy="1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58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12366" y="3611198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412366" y="4620083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155080" y="3611198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Line"/>
          <p:cNvSpPr/>
          <p:nvPr/>
        </p:nvSpPr>
        <p:spPr>
          <a:xfrm>
            <a:off x="7343524" y="2578099"/>
            <a:ext cx="1" cy="2257387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cxnSp>
        <p:nvCxnSpPr>
          <p:cNvPr id="162" name="Connection Line"/>
          <p:cNvCxnSpPr>
            <a:stCxn id="163" idx="0"/>
            <a:endCxn id="164" idx="0"/>
          </p:cNvCxnSpPr>
          <p:nvPr/>
        </p:nvCxnSpPr>
        <p:spPr>
          <a:xfrm flipV="1">
            <a:off x="520609" y="3282275"/>
            <a:ext cx="1205326" cy="5561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sp>
        <p:nvSpPr>
          <p:cNvPr id="163" name="Circle"/>
          <p:cNvSpPr/>
          <p:nvPr/>
        </p:nvSpPr>
        <p:spPr>
          <a:xfrm>
            <a:off x="444409" y="3211635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Circle"/>
          <p:cNvSpPr/>
          <p:nvPr/>
        </p:nvSpPr>
        <p:spPr>
          <a:xfrm>
            <a:off x="1649734" y="3206075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5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96365" y="3048740"/>
            <a:ext cx="774701" cy="19050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66" name="Connection Line"/>
          <p:cNvCxnSpPr>
            <a:stCxn id="167" idx="0"/>
            <a:endCxn id="168" idx="0"/>
          </p:cNvCxnSpPr>
          <p:nvPr/>
        </p:nvCxnSpPr>
        <p:spPr>
          <a:xfrm>
            <a:off x="1485850" y="483830"/>
            <a:ext cx="4538191" cy="1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sp>
        <p:nvSpPr>
          <p:cNvPr id="167" name="Circle"/>
          <p:cNvSpPr/>
          <p:nvPr/>
        </p:nvSpPr>
        <p:spPr>
          <a:xfrm>
            <a:off x="1409650" y="407630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Circle"/>
          <p:cNvSpPr/>
          <p:nvPr/>
        </p:nvSpPr>
        <p:spPr>
          <a:xfrm>
            <a:off x="5947840" y="407630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9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956814" y="250295"/>
            <a:ext cx="774701" cy="190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" name="Group"/>
          <p:cNvGrpSpPr/>
          <p:nvPr/>
        </p:nvGrpSpPr>
        <p:grpSpPr>
          <a:xfrm>
            <a:off x="2274669" y="1180610"/>
            <a:ext cx="2448910" cy="152401"/>
            <a:chOff x="0" y="0"/>
            <a:chExt cx="2448909" cy="152400"/>
          </a:xfrm>
        </p:grpSpPr>
        <p:sp>
          <p:nvSpPr>
            <p:cNvPr id="170" name="Line"/>
            <p:cNvSpPr/>
            <p:nvPr/>
          </p:nvSpPr>
          <p:spPr>
            <a:xfrm>
              <a:off x="1862526" y="76200"/>
              <a:ext cx="422061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Line"/>
            <p:cNvSpPr/>
            <p:nvPr/>
          </p:nvSpPr>
          <p:spPr>
            <a:xfrm>
              <a:off x="164157" y="76200"/>
              <a:ext cx="163171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Circle"/>
            <p:cNvSpPr/>
            <p:nvPr/>
          </p:nvSpPr>
          <p:spPr>
            <a:xfrm>
              <a:off x="0" y="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Circle"/>
            <p:cNvSpPr/>
            <p:nvPr/>
          </p:nvSpPr>
          <p:spPr>
            <a:xfrm>
              <a:off x="2296509" y="0"/>
              <a:ext cx="152401" cy="15240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Circle"/>
            <p:cNvSpPr/>
            <p:nvPr/>
          </p:nvSpPr>
          <p:spPr>
            <a:xfrm>
              <a:off x="1743356" y="0"/>
              <a:ext cx="152401" cy="15240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cxnSp>
        <p:nvCxnSpPr>
          <p:cNvPr id="176" name="Connection Line"/>
          <p:cNvCxnSpPr>
            <a:stCxn id="177" idx="0"/>
            <a:endCxn id="178" idx="0"/>
          </p:cNvCxnSpPr>
          <p:nvPr/>
        </p:nvCxnSpPr>
        <p:spPr>
          <a:xfrm>
            <a:off x="400460" y="827912"/>
            <a:ext cx="780306" cy="1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sp>
        <p:nvSpPr>
          <p:cNvPr id="177" name="Circle"/>
          <p:cNvSpPr/>
          <p:nvPr/>
        </p:nvSpPr>
        <p:spPr>
          <a:xfrm>
            <a:off x="324260" y="751712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Circle"/>
          <p:cNvSpPr/>
          <p:nvPr/>
        </p:nvSpPr>
        <p:spPr>
          <a:xfrm>
            <a:off x="1104565" y="751712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291" y="523061"/>
            <a:ext cx="787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446188" y="1001118"/>
            <a:ext cx="6731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1"/>
          <p:cNvSpPr/>
          <p:nvPr/>
        </p:nvSpPr>
        <p:spPr>
          <a:xfrm>
            <a:off x="2014287" y="175829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sp>
        <p:nvSpPr>
          <p:cNvPr id="182" name="2"/>
          <p:cNvSpPr/>
          <p:nvPr/>
        </p:nvSpPr>
        <p:spPr>
          <a:xfrm>
            <a:off x="2578730" y="175829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sp>
        <p:nvSpPr>
          <p:cNvPr id="183" name="Line"/>
          <p:cNvSpPr/>
          <p:nvPr/>
        </p:nvSpPr>
        <p:spPr>
          <a:xfrm>
            <a:off x="2210382" y="1859892"/>
            <a:ext cx="355956" cy="1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84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46667" y="1556313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sted-image.pdf" descr="pasted-image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510968" y="1556313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Line"/>
          <p:cNvSpPr/>
          <p:nvPr/>
        </p:nvSpPr>
        <p:spPr>
          <a:xfrm flipH="1">
            <a:off x="3202244" y="304800"/>
            <a:ext cx="1" cy="1892700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89" name="Group"/>
          <p:cNvGrpSpPr/>
          <p:nvPr/>
        </p:nvGrpSpPr>
        <p:grpSpPr>
          <a:xfrm>
            <a:off x="3764025" y="1556313"/>
            <a:ext cx="660401" cy="405180"/>
            <a:chOff x="0" y="0"/>
            <a:chExt cx="660400" cy="405179"/>
          </a:xfrm>
        </p:grpSpPr>
        <p:sp>
          <p:nvSpPr>
            <p:cNvPr id="187" name="2"/>
            <p:cNvSpPr/>
            <p:nvPr/>
          </p:nvSpPr>
          <p:spPr>
            <a:xfrm>
              <a:off x="67761" y="201979"/>
              <a:ext cx="203201" cy="20320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100"/>
              </a:lvl1pPr>
            </a:lstStyle>
            <a:p>
              <a:pPr/>
              <a:r>
                <a:t>2</a:t>
              </a:r>
            </a:p>
          </p:txBody>
        </p:sp>
        <p:pic>
          <p:nvPicPr>
            <p:cNvPr id="188" name="pasted-image.pdf" descr="pasted-image.pdf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0"/>
              <a:ext cx="660400" cy="190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0" name="Line"/>
          <p:cNvSpPr/>
          <p:nvPr/>
        </p:nvSpPr>
        <p:spPr>
          <a:xfrm>
            <a:off x="4480757" y="304800"/>
            <a:ext cx="1" cy="1892700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Line"/>
          <p:cNvSpPr/>
          <p:nvPr/>
        </p:nvSpPr>
        <p:spPr>
          <a:xfrm>
            <a:off x="5878798" y="1256810"/>
            <a:ext cx="537767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Line"/>
          <p:cNvSpPr/>
          <p:nvPr/>
        </p:nvSpPr>
        <p:spPr>
          <a:xfrm>
            <a:off x="5199589" y="1256810"/>
            <a:ext cx="529935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Circle"/>
          <p:cNvSpPr/>
          <p:nvPr/>
        </p:nvSpPr>
        <p:spPr>
          <a:xfrm>
            <a:off x="5035431" y="1180610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Circle"/>
          <p:cNvSpPr/>
          <p:nvPr/>
        </p:nvSpPr>
        <p:spPr>
          <a:xfrm>
            <a:off x="6320617" y="1174568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Circle"/>
          <p:cNvSpPr/>
          <p:nvPr/>
        </p:nvSpPr>
        <p:spPr>
          <a:xfrm>
            <a:off x="5719631" y="1174568"/>
            <a:ext cx="152401" cy="152401"/>
          </a:xfrm>
          <a:prstGeom prst="ellipse">
            <a:avLst/>
          </a:prstGeom>
          <a:blipFill>
            <a:blip r:embed="rId5"/>
          </a:blip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6" name="pasted-image.pdf" descr="pasted-image.pd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911070" y="963018"/>
            <a:ext cx="673101" cy="190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4933779" y="1556313"/>
            <a:ext cx="660401" cy="405180"/>
            <a:chOff x="0" y="0"/>
            <a:chExt cx="660400" cy="405179"/>
          </a:xfrm>
        </p:grpSpPr>
        <p:sp>
          <p:nvSpPr>
            <p:cNvPr id="197" name="2"/>
            <p:cNvSpPr/>
            <p:nvPr/>
          </p:nvSpPr>
          <p:spPr>
            <a:xfrm>
              <a:off x="67761" y="201979"/>
              <a:ext cx="203201" cy="20320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100"/>
              </a:lvl1pPr>
            </a:lstStyle>
            <a:p>
              <a:pPr/>
              <a:r>
                <a:t>2</a:t>
              </a:r>
            </a:p>
          </p:txBody>
        </p:sp>
        <p:pic>
          <p:nvPicPr>
            <p:cNvPr id="198" name="pasted-image.pdf" descr="pasted-image.pdf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0"/>
              <a:ext cx="660400" cy="190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Line"/>
          <p:cNvSpPr/>
          <p:nvPr/>
        </p:nvSpPr>
        <p:spPr>
          <a:xfrm>
            <a:off x="5638591" y="304800"/>
            <a:ext cx="1" cy="1892700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01" name="pasted-image.pdf" descr="pasted-image.pdf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518692" y="1001118"/>
            <a:ext cx="9017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asted-image.pdf" descr="pasted-image.pdf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5671431" y="975718"/>
            <a:ext cx="9017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asted-image.pdf" descr="pasted-image.pdf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703472" y="2690753"/>
            <a:ext cx="876301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Line"/>
          <p:cNvSpPr/>
          <p:nvPr/>
        </p:nvSpPr>
        <p:spPr>
          <a:xfrm>
            <a:off x="4455292" y="3373204"/>
            <a:ext cx="1665930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Circle"/>
          <p:cNvSpPr/>
          <p:nvPr/>
        </p:nvSpPr>
        <p:spPr>
          <a:xfrm>
            <a:off x="4298480" y="3297004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Line"/>
          <p:cNvSpPr/>
          <p:nvPr/>
        </p:nvSpPr>
        <p:spPr>
          <a:xfrm>
            <a:off x="6155080" y="3373204"/>
            <a:ext cx="1412004" cy="1"/>
          </a:xfrm>
          <a:prstGeom prst="line">
            <a:avLst/>
          </a:prstGeom>
          <a:ln w="1905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07" name="pasted-image.pdf" descr="pasted-image.pdf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5398956" y="3148925"/>
            <a:ext cx="6350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asted-image.pdf" descr="pasted-image.pdf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516682" y="2016657"/>
            <a:ext cx="774701" cy="13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asted-image.pdf" descr="pasted-image.pdf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2478526" y="2016657"/>
            <a:ext cx="533401" cy="13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asted-image.pdf" descr="pasted-image.pdf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4840866" y="2016657"/>
            <a:ext cx="533401" cy="139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3" name="Group"/>
          <p:cNvGrpSpPr/>
          <p:nvPr/>
        </p:nvGrpSpPr>
        <p:grpSpPr>
          <a:xfrm>
            <a:off x="4266705" y="3837396"/>
            <a:ext cx="850901" cy="315677"/>
            <a:chOff x="0" y="0"/>
            <a:chExt cx="850900" cy="315675"/>
          </a:xfrm>
        </p:grpSpPr>
        <p:pic>
          <p:nvPicPr>
            <p:cNvPr id="211" name="pasted-image.pdf" descr="pasted-image.pdf"/>
            <p:cNvPicPr>
              <a:picLocks noChangeAspect="1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76200" y="175975"/>
              <a:ext cx="774700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pasted-image.pdf" descr="pasted-image.pdf"/>
            <p:cNvPicPr>
              <a:picLocks noChangeAspect="1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0" y="0"/>
              <a:ext cx="850900" cy="139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6" name="Group"/>
          <p:cNvGrpSpPr/>
          <p:nvPr/>
        </p:nvGrpSpPr>
        <p:grpSpPr>
          <a:xfrm>
            <a:off x="4266705" y="4369856"/>
            <a:ext cx="850901" cy="315677"/>
            <a:chOff x="0" y="0"/>
            <a:chExt cx="850900" cy="315675"/>
          </a:xfrm>
        </p:grpSpPr>
        <p:pic>
          <p:nvPicPr>
            <p:cNvPr id="214" name="pasted-image.pdf" descr="pasted-image.pdf"/>
            <p:cNvPicPr>
              <a:picLocks noChangeAspect="1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76200" y="175975"/>
              <a:ext cx="774700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" name="pasted-image.pdf" descr="pasted-image.pdf"/>
            <p:cNvPicPr>
              <a:picLocks noChangeAspect="1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0" y="0"/>
              <a:ext cx="850900" cy="139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7" name="pasted-image.pdf" descr="pasted-image.pdf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5857079" y="4393089"/>
            <a:ext cx="850901" cy="13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asted-image.pdf" descr="pasted-image.pdf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6417934" y="3844927"/>
            <a:ext cx="850901" cy="13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"/>
          <p:cNvGrpSpPr/>
          <p:nvPr/>
        </p:nvGrpSpPr>
        <p:grpSpPr>
          <a:xfrm>
            <a:off x="60936" y="2456507"/>
            <a:ext cx="680999" cy="645460"/>
            <a:chOff x="0" y="0"/>
            <a:chExt cx="680997" cy="645459"/>
          </a:xfrm>
        </p:grpSpPr>
        <p:sp>
          <p:nvSpPr>
            <p:cNvPr id="220" name="thread 0"/>
            <p:cNvSpPr txBox="1"/>
            <p:nvPr/>
          </p:nvSpPr>
          <p:spPr>
            <a:xfrm>
              <a:off x="0" y="0"/>
              <a:ext cx="680998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thread 0</a:t>
              </a:r>
            </a:p>
          </p:txBody>
        </p:sp>
        <p:sp>
          <p:nvSpPr>
            <p:cNvPr id="221" name="thread 1"/>
            <p:cNvSpPr txBox="1"/>
            <p:nvPr/>
          </p:nvSpPr>
          <p:spPr>
            <a:xfrm>
              <a:off x="0" y="376219"/>
              <a:ext cx="68099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thread 1</a:t>
              </a:r>
            </a:p>
          </p:txBody>
        </p:sp>
      </p:grpSp>
      <p:sp>
        <p:nvSpPr>
          <p:cNvPr id="223" name="Line"/>
          <p:cNvSpPr/>
          <p:nvPr/>
        </p:nvSpPr>
        <p:spPr>
          <a:xfrm>
            <a:off x="6420695" y="1724117"/>
            <a:ext cx="753855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Line"/>
          <p:cNvSpPr/>
          <p:nvPr/>
        </p:nvSpPr>
        <p:spPr>
          <a:xfrm>
            <a:off x="877193" y="1715556"/>
            <a:ext cx="5401279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Circle"/>
          <p:cNvSpPr/>
          <p:nvPr/>
        </p:nvSpPr>
        <p:spPr>
          <a:xfrm>
            <a:off x="718613" y="1628812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Circle"/>
          <p:cNvSpPr/>
          <p:nvPr/>
        </p:nvSpPr>
        <p:spPr>
          <a:xfrm>
            <a:off x="7090450" y="1647917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Circle"/>
          <p:cNvSpPr/>
          <p:nvPr/>
        </p:nvSpPr>
        <p:spPr>
          <a:xfrm>
            <a:off x="6284652" y="1647917"/>
            <a:ext cx="152401" cy="152401"/>
          </a:xfrm>
          <a:prstGeom prst="ellipse">
            <a:avLst/>
          </a:prstGeom>
          <a:blipFill>
            <a:blip r:embed="rId2"/>
          </a:blip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228" name="Connection Line"/>
          <p:cNvCxnSpPr>
            <a:stCxn id="229" idx="0"/>
            <a:endCxn id="230" idx="0"/>
          </p:cNvCxnSpPr>
          <p:nvPr/>
        </p:nvCxnSpPr>
        <p:spPr>
          <a:xfrm>
            <a:off x="2714873" y="497736"/>
            <a:ext cx="427532" cy="1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sp>
        <p:nvSpPr>
          <p:cNvPr id="229" name="Circle"/>
          <p:cNvSpPr/>
          <p:nvPr/>
        </p:nvSpPr>
        <p:spPr>
          <a:xfrm>
            <a:off x="2638673" y="421536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Circle"/>
          <p:cNvSpPr/>
          <p:nvPr/>
        </p:nvSpPr>
        <p:spPr>
          <a:xfrm>
            <a:off x="3066204" y="421536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231" name="Connection Line"/>
          <p:cNvCxnSpPr>
            <a:stCxn id="232" idx="0"/>
            <a:endCxn id="233" idx="0"/>
          </p:cNvCxnSpPr>
          <p:nvPr/>
        </p:nvCxnSpPr>
        <p:spPr>
          <a:xfrm flipV="1">
            <a:off x="2153171" y="874022"/>
            <a:ext cx="384157" cy="6051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sp>
        <p:nvSpPr>
          <p:cNvPr id="232" name="Circle"/>
          <p:cNvSpPr/>
          <p:nvPr/>
        </p:nvSpPr>
        <p:spPr>
          <a:xfrm>
            <a:off x="2076971" y="803872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Circle"/>
          <p:cNvSpPr/>
          <p:nvPr/>
        </p:nvSpPr>
        <p:spPr>
          <a:xfrm>
            <a:off x="2461127" y="797822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4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22702" y="1837305"/>
            <a:ext cx="876301" cy="12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hread 0"/>
          <p:cNvSpPr txBox="1"/>
          <p:nvPr/>
        </p:nvSpPr>
        <p:spPr>
          <a:xfrm>
            <a:off x="1223478" y="351686"/>
            <a:ext cx="6809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thread 0</a:t>
            </a:r>
          </a:p>
        </p:txBody>
      </p:sp>
      <p:sp>
        <p:nvSpPr>
          <p:cNvPr id="236" name="thread 1"/>
          <p:cNvSpPr txBox="1"/>
          <p:nvPr/>
        </p:nvSpPr>
        <p:spPr>
          <a:xfrm>
            <a:off x="1223478" y="721464"/>
            <a:ext cx="6809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thread 1</a:t>
            </a:r>
          </a:p>
        </p:txBody>
      </p:sp>
      <p:sp>
        <p:nvSpPr>
          <p:cNvPr id="237" name="thread 2"/>
          <p:cNvSpPr txBox="1"/>
          <p:nvPr/>
        </p:nvSpPr>
        <p:spPr>
          <a:xfrm>
            <a:off x="1223478" y="1053143"/>
            <a:ext cx="6809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thread 2</a:t>
            </a:r>
          </a:p>
        </p:txBody>
      </p:sp>
      <p:cxnSp>
        <p:nvCxnSpPr>
          <p:cNvPr id="238" name="Connection Line"/>
          <p:cNvCxnSpPr>
            <a:stCxn id="239" idx="0"/>
            <a:endCxn id="240" idx="0"/>
          </p:cNvCxnSpPr>
          <p:nvPr/>
        </p:nvCxnSpPr>
        <p:spPr>
          <a:xfrm>
            <a:off x="3355470" y="1150956"/>
            <a:ext cx="427532" cy="1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sp>
        <p:nvSpPr>
          <p:cNvPr id="239" name="Circle"/>
          <p:cNvSpPr/>
          <p:nvPr/>
        </p:nvSpPr>
        <p:spPr>
          <a:xfrm>
            <a:off x="3279270" y="1074756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0" name="Circle"/>
          <p:cNvSpPr/>
          <p:nvPr/>
        </p:nvSpPr>
        <p:spPr>
          <a:xfrm>
            <a:off x="3706801" y="1074756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1" name="thread 2"/>
          <p:cNvSpPr txBox="1"/>
          <p:nvPr/>
        </p:nvSpPr>
        <p:spPr>
          <a:xfrm>
            <a:off x="60936" y="3164166"/>
            <a:ext cx="6809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thread 2</a:t>
            </a:r>
          </a:p>
        </p:txBody>
      </p:sp>
      <p:sp>
        <p:nvSpPr>
          <p:cNvPr id="381" name="Connection Line"/>
          <p:cNvSpPr/>
          <p:nvPr/>
        </p:nvSpPr>
        <p:spPr>
          <a:xfrm>
            <a:off x="1595957" y="2372454"/>
            <a:ext cx="179101" cy="129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fill="norm" stroke="1" extrusionOk="0">
                <a:moveTo>
                  <a:pt x="0" y="13866"/>
                </a:moveTo>
                <a:cubicBezTo>
                  <a:pt x="7065" y="-5377"/>
                  <a:pt x="14265" y="-4591"/>
                  <a:pt x="21600" y="16223"/>
                </a:cubicBezTo>
              </a:path>
            </a:pathLst>
          </a:custGeom>
          <a:ln w="127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3" name="Rectangle"/>
          <p:cNvSpPr/>
          <p:nvPr/>
        </p:nvSpPr>
        <p:spPr>
          <a:xfrm>
            <a:off x="1009649" y="2469207"/>
            <a:ext cx="254001" cy="9525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>
            <a:off x="1003299" y="2788774"/>
            <a:ext cx="26670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7" name="Group"/>
          <p:cNvGrpSpPr/>
          <p:nvPr/>
        </p:nvGrpSpPr>
        <p:grpSpPr>
          <a:xfrm>
            <a:off x="1118307" y="2589312"/>
            <a:ext cx="300179" cy="25598"/>
            <a:chOff x="0" y="0"/>
            <a:chExt cx="300178" cy="25596"/>
          </a:xfrm>
        </p:grpSpPr>
        <p:sp>
          <p:nvSpPr>
            <p:cNvPr id="245" name="Line"/>
            <p:cNvSpPr/>
            <p:nvPr/>
          </p:nvSpPr>
          <p:spPr>
            <a:xfrm flipV="1">
              <a:off x="14898" y="12798"/>
              <a:ext cx="285281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Circle"/>
            <p:cNvSpPr/>
            <p:nvPr/>
          </p:nvSpPr>
          <p:spPr>
            <a:xfrm>
              <a:off x="0" y="0"/>
              <a:ext cx="25597" cy="25597"/>
            </a:xfrm>
            <a:prstGeom prst="ellipse">
              <a:avLst/>
            </a:prstGeom>
            <a:solidFill>
              <a:srgbClr val="0096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50" name="Group"/>
          <p:cNvGrpSpPr/>
          <p:nvPr/>
        </p:nvGrpSpPr>
        <p:grpSpPr>
          <a:xfrm>
            <a:off x="1118307" y="2948996"/>
            <a:ext cx="300179" cy="25597"/>
            <a:chOff x="0" y="0"/>
            <a:chExt cx="300178" cy="25596"/>
          </a:xfrm>
        </p:grpSpPr>
        <p:sp>
          <p:nvSpPr>
            <p:cNvPr id="248" name="Line"/>
            <p:cNvSpPr/>
            <p:nvPr/>
          </p:nvSpPr>
          <p:spPr>
            <a:xfrm flipV="1">
              <a:off x="14898" y="12798"/>
              <a:ext cx="285281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Circle"/>
            <p:cNvSpPr/>
            <p:nvPr/>
          </p:nvSpPr>
          <p:spPr>
            <a:xfrm>
              <a:off x="0" y="0"/>
              <a:ext cx="25597" cy="25597"/>
            </a:xfrm>
            <a:prstGeom prst="ellipse">
              <a:avLst/>
            </a:prstGeom>
            <a:solidFill>
              <a:srgbClr val="0096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251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3449" y="2280920"/>
            <a:ext cx="406401" cy="13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3541" y="2520007"/>
            <a:ext cx="482601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Connection Line"/>
          <p:cNvSpPr/>
          <p:nvPr/>
        </p:nvSpPr>
        <p:spPr>
          <a:xfrm>
            <a:off x="1595957" y="2745954"/>
            <a:ext cx="179101" cy="129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fill="norm" stroke="1" extrusionOk="0">
                <a:moveTo>
                  <a:pt x="0" y="13866"/>
                </a:moveTo>
                <a:cubicBezTo>
                  <a:pt x="7065" y="-5377"/>
                  <a:pt x="14265" y="-4591"/>
                  <a:pt x="21600" y="16223"/>
                </a:cubicBezTo>
              </a:path>
            </a:pathLst>
          </a:custGeom>
          <a:ln w="127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254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3541" y="2893507"/>
            <a:ext cx="482601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Line"/>
          <p:cNvSpPr/>
          <p:nvPr/>
        </p:nvSpPr>
        <p:spPr>
          <a:xfrm>
            <a:off x="1011527" y="3134814"/>
            <a:ext cx="26670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58" name="Group"/>
          <p:cNvGrpSpPr/>
          <p:nvPr/>
        </p:nvGrpSpPr>
        <p:grpSpPr>
          <a:xfrm>
            <a:off x="1118307" y="3285988"/>
            <a:ext cx="300179" cy="25598"/>
            <a:chOff x="0" y="0"/>
            <a:chExt cx="300178" cy="25596"/>
          </a:xfrm>
        </p:grpSpPr>
        <p:sp>
          <p:nvSpPr>
            <p:cNvPr id="256" name="Line"/>
            <p:cNvSpPr/>
            <p:nvPr/>
          </p:nvSpPr>
          <p:spPr>
            <a:xfrm flipV="1">
              <a:off x="14898" y="12798"/>
              <a:ext cx="285281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Circle"/>
            <p:cNvSpPr/>
            <p:nvPr/>
          </p:nvSpPr>
          <p:spPr>
            <a:xfrm>
              <a:off x="0" y="0"/>
              <a:ext cx="25597" cy="25597"/>
            </a:xfrm>
            <a:prstGeom prst="ellipse">
              <a:avLst/>
            </a:prstGeom>
            <a:solidFill>
              <a:srgbClr val="0096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83" name="Connection Line"/>
          <p:cNvSpPr/>
          <p:nvPr/>
        </p:nvSpPr>
        <p:spPr>
          <a:xfrm>
            <a:off x="1595957" y="3108347"/>
            <a:ext cx="179101" cy="129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fill="norm" stroke="1" extrusionOk="0">
                <a:moveTo>
                  <a:pt x="0" y="13866"/>
                </a:moveTo>
                <a:cubicBezTo>
                  <a:pt x="7065" y="-5377"/>
                  <a:pt x="14265" y="-4591"/>
                  <a:pt x="21600" y="16223"/>
                </a:cubicBezTo>
              </a:path>
            </a:pathLst>
          </a:custGeom>
          <a:ln w="127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260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3541" y="3255899"/>
            <a:ext cx="4826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Connection Line" descr="Connection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7475" y="2939334"/>
            <a:ext cx="218730" cy="604178"/>
          </a:xfrm>
          <a:prstGeom prst="rect">
            <a:avLst/>
          </a:prstGeom>
        </p:spPr>
      </p:pic>
      <p:sp>
        <p:nvSpPr>
          <p:cNvPr id="262" name="Line"/>
          <p:cNvSpPr/>
          <p:nvPr/>
        </p:nvSpPr>
        <p:spPr>
          <a:xfrm flipH="1">
            <a:off x="1963157" y="390175"/>
            <a:ext cx="1" cy="3059362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3" name="Rectangle"/>
          <p:cNvSpPr/>
          <p:nvPr/>
        </p:nvSpPr>
        <p:spPr>
          <a:xfrm>
            <a:off x="2275692" y="2469207"/>
            <a:ext cx="254001" cy="9525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4" name="Line"/>
          <p:cNvSpPr/>
          <p:nvPr/>
        </p:nvSpPr>
        <p:spPr>
          <a:xfrm>
            <a:off x="2269342" y="2788774"/>
            <a:ext cx="26670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67" name="Group"/>
          <p:cNvGrpSpPr/>
          <p:nvPr/>
        </p:nvGrpSpPr>
        <p:grpSpPr>
          <a:xfrm>
            <a:off x="2384349" y="2589312"/>
            <a:ext cx="300179" cy="25597"/>
            <a:chOff x="0" y="0"/>
            <a:chExt cx="300178" cy="25596"/>
          </a:xfrm>
        </p:grpSpPr>
        <p:sp>
          <p:nvSpPr>
            <p:cNvPr id="265" name="Line"/>
            <p:cNvSpPr/>
            <p:nvPr/>
          </p:nvSpPr>
          <p:spPr>
            <a:xfrm flipV="1">
              <a:off x="14898" y="12798"/>
              <a:ext cx="285281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Circle"/>
            <p:cNvSpPr/>
            <p:nvPr/>
          </p:nvSpPr>
          <p:spPr>
            <a:xfrm>
              <a:off x="0" y="0"/>
              <a:ext cx="25597" cy="25597"/>
            </a:xfrm>
            <a:prstGeom prst="ellipse">
              <a:avLst/>
            </a:prstGeom>
            <a:solidFill>
              <a:srgbClr val="0096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70" name="Group"/>
          <p:cNvGrpSpPr/>
          <p:nvPr/>
        </p:nvGrpSpPr>
        <p:grpSpPr>
          <a:xfrm>
            <a:off x="2384349" y="2948996"/>
            <a:ext cx="300179" cy="25597"/>
            <a:chOff x="0" y="0"/>
            <a:chExt cx="300178" cy="25596"/>
          </a:xfrm>
        </p:grpSpPr>
        <p:sp>
          <p:nvSpPr>
            <p:cNvPr id="268" name="Line"/>
            <p:cNvSpPr/>
            <p:nvPr/>
          </p:nvSpPr>
          <p:spPr>
            <a:xfrm flipV="1">
              <a:off x="14898" y="12798"/>
              <a:ext cx="285281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Circle"/>
            <p:cNvSpPr/>
            <p:nvPr/>
          </p:nvSpPr>
          <p:spPr>
            <a:xfrm>
              <a:off x="0" y="0"/>
              <a:ext cx="25597" cy="25597"/>
            </a:xfrm>
            <a:prstGeom prst="ellipse">
              <a:avLst/>
            </a:prstGeom>
            <a:solidFill>
              <a:srgbClr val="0096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271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9492" y="2280920"/>
            <a:ext cx="406401" cy="139701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Connection Line"/>
          <p:cNvSpPr/>
          <p:nvPr/>
        </p:nvSpPr>
        <p:spPr>
          <a:xfrm>
            <a:off x="3395400" y="2372454"/>
            <a:ext cx="179101" cy="129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fill="norm" stroke="1" extrusionOk="0">
                <a:moveTo>
                  <a:pt x="0" y="13866"/>
                </a:moveTo>
                <a:cubicBezTo>
                  <a:pt x="7065" y="-5377"/>
                  <a:pt x="14265" y="-4591"/>
                  <a:pt x="21600" y="16223"/>
                </a:cubicBezTo>
              </a:path>
            </a:pathLst>
          </a:custGeom>
          <a:ln w="127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273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42983" y="2520007"/>
            <a:ext cx="482601" cy="165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6" name="Group"/>
          <p:cNvGrpSpPr/>
          <p:nvPr/>
        </p:nvGrpSpPr>
        <p:grpSpPr>
          <a:xfrm>
            <a:off x="3242983" y="2745954"/>
            <a:ext cx="482601" cy="312653"/>
            <a:chOff x="0" y="0"/>
            <a:chExt cx="482600" cy="312652"/>
          </a:xfrm>
        </p:grpSpPr>
        <p:sp>
          <p:nvSpPr>
            <p:cNvPr id="387" name="Connection Line"/>
            <p:cNvSpPr/>
            <p:nvPr/>
          </p:nvSpPr>
          <p:spPr>
            <a:xfrm>
              <a:off x="152416" y="-1"/>
              <a:ext cx="179102" cy="129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23" fill="norm" stroke="1" extrusionOk="0">
                  <a:moveTo>
                    <a:pt x="0" y="13866"/>
                  </a:moveTo>
                  <a:cubicBezTo>
                    <a:pt x="7065" y="-5377"/>
                    <a:pt x="14265" y="-4591"/>
                    <a:pt x="21600" y="16223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pic>
          <p:nvPicPr>
            <p:cNvPr id="275" name="pasted-image.pdf" descr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147552"/>
              <a:ext cx="482600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7" name="Line"/>
          <p:cNvSpPr/>
          <p:nvPr/>
        </p:nvSpPr>
        <p:spPr>
          <a:xfrm>
            <a:off x="2277569" y="3134814"/>
            <a:ext cx="26670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8" name="Line"/>
          <p:cNvSpPr/>
          <p:nvPr/>
        </p:nvSpPr>
        <p:spPr>
          <a:xfrm>
            <a:off x="2399248" y="3298787"/>
            <a:ext cx="285280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Circle"/>
          <p:cNvSpPr/>
          <p:nvPr/>
        </p:nvSpPr>
        <p:spPr>
          <a:xfrm>
            <a:off x="2384349" y="3285988"/>
            <a:ext cx="25598" cy="25598"/>
          </a:xfrm>
          <a:prstGeom prst="ellipse">
            <a:avLst/>
          </a:prstGeom>
          <a:solidFill>
            <a:srgbClr val="0096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8" name="Connection Line"/>
          <p:cNvSpPr/>
          <p:nvPr/>
        </p:nvSpPr>
        <p:spPr>
          <a:xfrm>
            <a:off x="3395400" y="3108347"/>
            <a:ext cx="179101" cy="129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fill="norm" stroke="1" extrusionOk="0">
                <a:moveTo>
                  <a:pt x="0" y="13866"/>
                </a:moveTo>
                <a:cubicBezTo>
                  <a:pt x="7065" y="-5377"/>
                  <a:pt x="14265" y="-4591"/>
                  <a:pt x="21600" y="16223"/>
                </a:cubicBezTo>
              </a:path>
            </a:pathLst>
          </a:custGeom>
          <a:ln w="127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281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42983" y="3255899"/>
            <a:ext cx="4826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Connection Line" descr="Connection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73517" y="2939334"/>
            <a:ext cx="218731" cy="604178"/>
          </a:xfrm>
          <a:prstGeom prst="rect">
            <a:avLst/>
          </a:prstGeom>
        </p:spPr>
      </p:pic>
      <p:pic>
        <p:nvPicPr>
          <p:cNvPr id="283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701274" y="2520007"/>
            <a:ext cx="3175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692408" y="2879244"/>
            <a:ext cx="3302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702427" y="3243199"/>
            <a:ext cx="317501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Line"/>
          <p:cNvSpPr/>
          <p:nvPr/>
        </p:nvSpPr>
        <p:spPr>
          <a:xfrm flipV="1">
            <a:off x="3037824" y="2602110"/>
            <a:ext cx="19147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7" name="Line"/>
          <p:cNvSpPr/>
          <p:nvPr/>
        </p:nvSpPr>
        <p:spPr>
          <a:xfrm flipV="1">
            <a:off x="3037824" y="2961794"/>
            <a:ext cx="19147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Line"/>
          <p:cNvSpPr/>
          <p:nvPr/>
        </p:nvSpPr>
        <p:spPr>
          <a:xfrm>
            <a:off x="3037824" y="3331716"/>
            <a:ext cx="19147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9" name="Line"/>
          <p:cNvSpPr/>
          <p:nvPr/>
        </p:nvSpPr>
        <p:spPr>
          <a:xfrm flipH="1">
            <a:off x="3925592" y="393700"/>
            <a:ext cx="1" cy="3055837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90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576083" y="1484742"/>
            <a:ext cx="5715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615206" y="240378"/>
            <a:ext cx="6604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018907" y="626372"/>
            <a:ext cx="6731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asted-image.pdf" descr="pasted-image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225503" y="882223"/>
            <a:ext cx="660401" cy="165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1" name="Group"/>
          <p:cNvGrpSpPr/>
          <p:nvPr/>
        </p:nvGrpSpPr>
        <p:grpSpPr>
          <a:xfrm>
            <a:off x="4327593" y="1039616"/>
            <a:ext cx="1012132" cy="527482"/>
            <a:chOff x="0" y="0"/>
            <a:chExt cx="1012130" cy="527481"/>
          </a:xfrm>
        </p:grpSpPr>
        <p:sp>
          <p:nvSpPr>
            <p:cNvPr id="294" name="Line"/>
            <p:cNvSpPr/>
            <p:nvPr/>
          </p:nvSpPr>
          <p:spPr>
            <a:xfrm>
              <a:off x="511016" y="282790"/>
              <a:ext cx="191473" cy="1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Line"/>
            <p:cNvSpPr/>
            <p:nvPr/>
          </p:nvSpPr>
          <p:spPr>
            <a:xfrm>
              <a:off x="95041" y="282790"/>
              <a:ext cx="266701" cy="1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Circle"/>
            <p:cNvSpPr/>
            <p:nvPr/>
          </p:nvSpPr>
          <p:spPr>
            <a:xfrm>
              <a:off x="0" y="204489"/>
              <a:ext cx="152400" cy="152401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7" name="Circle"/>
            <p:cNvSpPr/>
            <p:nvPr/>
          </p:nvSpPr>
          <p:spPr>
            <a:xfrm>
              <a:off x="703698" y="206590"/>
              <a:ext cx="152401" cy="152401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8" name="Circle"/>
            <p:cNvSpPr/>
            <p:nvPr/>
          </p:nvSpPr>
          <p:spPr>
            <a:xfrm>
              <a:off x="351849" y="200548"/>
              <a:ext cx="152401" cy="1524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99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5830" y="400481"/>
              <a:ext cx="8763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pasted-image.pdf" descr="pasted-image.pdf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42299" y="0"/>
              <a:ext cx="571501" cy="16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02" name="pasted-image.pdf" descr="pasted-image.pdf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463104" y="1645706"/>
            <a:ext cx="571501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Rectangle"/>
          <p:cNvSpPr/>
          <p:nvPr/>
        </p:nvSpPr>
        <p:spPr>
          <a:xfrm>
            <a:off x="4168555" y="2469207"/>
            <a:ext cx="254001" cy="9525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4" name="Line"/>
          <p:cNvSpPr/>
          <p:nvPr/>
        </p:nvSpPr>
        <p:spPr>
          <a:xfrm>
            <a:off x="4162205" y="2788774"/>
            <a:ext cx="26670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07" name="Group"/>
          <p:cNvGrpSpPr/>
          <p:nvPr/>
        </p:nvGrpSpPr>
        <p:grpSpPr>
          <a:xfrm>
            <a:off x="4277212" y="2589312"/>
            <a:ext cx="300179" cy="25597"/>
            <a:chOff x="0" y="0"/>
            <a:chExt cx="300178" cy="25596"/>
          </a:xfrm>
        </p:grpSpPr>
        <p:sp>
          <p:nvSpPr>
            <p:cNvPr id="305" name="Line"/>
            <p:cNvSpPr/>
            <p:nvPr/>
          </p:nvSpPr>
          <p:spPr>
            <a:xfrm flipV="1">
              <a:off x="14898" y="12798"/>
              <a:ext cx="285281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6" name="Circle"/>
            <p:cNvSpPr/>
            <p:nvPr/>
          </p:nvSpPr>
          <p:spPr>
            <a:xfrm>
              <a:off x="0" y="0"/>
              <a:ext cx="25597" cy="25597"/>
            </a:xfrm>
            <a:prstGeom prst="ellipse">
              <a:avLst/>
            </a:prstGeom>
            <a:solidFill>
              <a:srgbClr val="0096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10" name="Group"/>
          <p:cNvGrpSpPr/>
          <p:nvPr/>
        </p:nvGrpSpPr>
        <p:grpSpPr>
          <a:xfrm>
            <a:off x="4277212" y="2948996"/>
            <a:ext cx="300179" cy="25597"/>
            <a:chOff x="0" y="0"/>
            <a:chExt cx="300178" cy="25596"/>
          </a:xfrm>
        </p:grpSpPr>
        <p:sp>
          <p:nvSpPr>
            <p:cNvPr id="308" name="Line"/>
            <p:cNvSpPr/>
            <p:nvPr/>
          </p:nvSpPr>
          <p:spPr>
            <a:xfrm flipV="1">
              <a:off x="14898" y="12798"/>
              <a:ext cx="285281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" name="Circle"/>
            <p:cNvSpPr/>
            <p:nvPr/>
          </p:nvSpPr>
          <p:spPr>
            <a:xfrm>
              <a:off x="0" y="0"/>
              <a:ext cx="25597" cy="25597"/>
            </a:xfrm>
            <a:prstGeom prst="ellipse">
              <a:avLst/>
            </a:prstGeom>
            <a:solidFill>
              <a:srgbClr val="0096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311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92355" y="2280920"/>
            <a:ext cx="406401" cy="139701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Connection Line"/>
          <p:cNvSpPr/>
          <p:nvPr/>
        </p:nvSpPr>
        <p:spPr>
          <a:xfrm>
            <a:off x="5288263" y="2372454"/>
            <a:ext cx="179101" cy="129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fill="norm" stroke="1" extrusionOk="0">
                <a:moveTo>
                  <a:pt x="0" y="13866"/>
                </a:moveTo>
                <a:cubicBezTo>
                  <a:pt x="7065" y="-5377"/>
                  <a:pt x="14265" y="-4591"/>
                  <a:pt x="21600" y="16223"/>
                </a:cubicBezTo>
              </a:path>
            </a:pathLst>
          </a:custGeom>
          <a:ln w="127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313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35846" y="2520007"/>
            <a:ext cx="482601" cy="165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6" name="Group"/>
          <p:cNvGrpSpPr/>
          <p:nvPr/>
        </p:nvGrpSpPr>
        <p:grpSpPr>
          <a:xfrm>
            <a:off x="5135846" y="2745954"/>
            <a:ext cx="482601" cy="312653"/>
            <a:chOff x="0" y="0"/>
            <a:chExt cx="482600" cy="312652"/>
          </a:xfrm>
        </p:grpSpPr>
        <p:sp>
          <p:nvSpPr>
            <p:cNvPr id="392" name="Connection Line"/>
            <p:cNvSpPr/>
            <p:nvPr/>
          </p:nvSpPr>
          <p:spPr>
            <a:xfrm>
              <a:off x="152416" y="-1"/>
              <a:ext cx="179102" cy="129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23" fill="norm" stroke="1" extrusionOk="0">
                  <a:moveTo>
                    <a:pt x="0" y="13866"/>
                  </a:moveTo>
                  <a:cubicBezTo>
                    <a:pt x="7065" y="-5377"/>
                    <a:pt x="14265" y="-4591"/>
                    <a:pt x="21600" y="16223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pic>
          <p:nvPicPr>
            <p:cNvPr id="315" name="pasted-image.pdf" descr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147552"/>
              <a:ext cx="482600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7" name="Line"/>
          <p:cNvSpPr/>
          <p:nvPr/>
        </p:nvSpPr>
        <p:spPr>
          <a:xfrm>
            <a:off x="4170432" y="3134814"/>
            <a:ext cx="26670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Line"/>
          <p:cNvSpPr/>
          <p:nvPr/>
        </p:nvSpPr>
        <p:spPr>
          <a:xfrm>
            <a:off x="4292111" y="3298787"/>
            <a:ext cx="285280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Circle"/>
          <p:cNvSpPr/>
          <p:nvPr/>
        </p:nvSpPr>
        <p:spPr>
          <a:xfrm>
            <a:off x="4277212" y="3285988"/>
            <a:ext cx="25598" cy="25598"/>
          </a:xfrm>
          <a:prstGeom prst="ellipse">
            <a:avLst/>
          </a:prstGeom>
          <a:solidFill>
            <a:srgbClr val="0096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3" name="Connection Line"/>
          <p:cNvSpPr/>
          <p:nvPr/>
        </p:nvSpPr>
        <p:spPr>
          <a:xfrm>
            <a:off x="4742163" y="3108347"/>
            <a:ext cx="179101" cy="129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fill="norm" stroke="1" extrusionOk="0">
                <a:moveTo>
                  <a:pt x="0" y="13866"/>
                </a:moveTo>
                <a:cubicBezTo>
                  <a:pt x="7065" y="-5377"/>
                  <a:pt x="14265" y="-4591"/>
                  <a:pt x="21600" y="16223"/>
                </a:cubicBezTo>
              </a:path>
            </a:pathLst>
          </a:custGeom>
          <a:ln w="127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321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9746" y="3255899"/>
            <a:ext cx="4826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Connection Line" descr="Connection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66380" y="2939334"/>
            <a:ext cx="218731" cy="604178"/>
          </a:xfrm>
          <a:prstGeom prst="rect">
            <a:avLst/>
          </a:prstGeom>
        </p:spPr>
      </p:pic>
      <p:pic>
        <p:nvPicPr>
          <p:cNvPr id="323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594137" y="2520007"/>
            <a:ext cx="3175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85271" y="2879244"/>
            <a:ext cx="330201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Line"/>
          <p:cNvSpPr/>
          <p:nvPr/>
        </p:nvSpPr>
        <p:spPr>
          <a:xfrm flipV="1">
            <a:off x="4930687" y="2602110"/>
            <a:ext cx="19147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Line"/>
          <p:cNvSpPr/>
          <p:nvPr/>
        </p:nvSpPr>
        <p:spPr>
          <a:xfrm flipV="1">
            <a:off x="4930687" y="2961794"/>
            <a:ext cx="19147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Line"/>
          <p:cNvSpPr/>
          <p:nvPr/>
        </p:nvSpPr>
        <p:spPr>
          <a:xfrm flipH="1">
            <a:off x="5658208" y="393700"/>
            <a:ext cx="1" cy="3055837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49" name="Group"/>
          <p:cNvGrpSpPr/>
          <p:nvPr/>
        </p:nvGrpSpPr>
        <p:grpSpPr>
          <a:xfrm>
            <a:off x="5700288" y="2280920"/>
            <a:ext cx="1526093" cy="1140788"/>
            <a:chOff x="0" y="0"/>
            <a:chExt cx="1526091" cy="1140786"/>
          </a:xfrm>
        </p:grpSpPr>
        <p:sp>
          <p:nvSpPr>
            <p:cNvPr id="328" name="Rectangle"/>
            <p:cNvSpPr/>
            <p:nvPr/>
          </p:nvSpPr>
          <p:spPr>
            <a:xfrm>
              <a:off x="76200" y="188286"/>
              <a:ext cx="254000" cy="952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9" name="Line"/>
            <p:cNvSpPr/>
            <p:nvPr/>
          </p:nvSpPr>
          <p:spPr>
            <a:xfrm>
              <a:off x="69850" y="507854"/>
              <a:ext cx="266701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32" name="Group"/>
            <p:cNvGrpSpPr/>
            <p:nvPr/>
          </p:nvGrpSpPr>
          <p:grpSpPr>
            <a:xfrm>
              <a:off x="184857" y="308392"/>
              <a:ext cx="300179" cy="25597"/>
              <a:chOff x="0" y="0"/>
              <a:chExt cx="300178" cy="25596"/>
            </a:xfrm>
          </p:grpSpPr>
          <p:sp>
            <p:nvSpPr>
              <p:cNvPr id="330" name="Line"/>
              <p:cNvSpPr/>
              <p:nvPr/>
            </p:nvSpPr>
            <p:spPr>
              <a:xfrm flipV="1">
                <a:off x="14898" y="12798"/>
                <a:ext cx="285281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1" name="Circle"/>
              <p:cNvSpPr/>
              <p:nvPr/>
            </p:nvSpPr>
            <p:spPr>
              <a:xfrm>
                <a:off x="0" y="0"/>
                <a:ext cx="25597" cy="25597"/>
              </a:xfrm>
              <a:prstGeom prst="ellipse">
                <a:avLst/>
              </a:prstGeom>
              <a:solidFill>
                <a:srgbClr val="0096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35" name="Group"/>
            <p:cNvGrpSpPr/>
            <p:nvPr/>
          </p:nvGrpSpPr>
          <p:grpSpPr>
            <a:xfrm>
              <a:off x="184857" y="668075"/>
              <a:ext cx="300179" cy="25598"/>
              <a:chOff x="0" y="0"/>
              <a:chExt cx="300178" cy="25596"/>
            </a:xfrm>
          </p:grpSpPr>
          <p:sp>
            <p:nvSpPr>
              <p:cNvPr id="333" name="Line"/>
              <p:cNvSpPr/>
              <p:nvPr/>
            </p:nvSpPr>
            <p:spPr>
              <a:xfrm flipV="1">
                <a:off x="14898" y="12798"/>
                <a:ext cx="285281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0" y="0"/>
                <a:ext cx="25597" cy="25597"/>
              </a:xfrm>
              <a:prstGeom prst="ellipse">
                <a:avLst/>
              </a:prstGeom>
              <a:solidFill>
                <a:srgbClr val="0096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pic>
          <p:nvPicPr>
            <p:cNvPr id="336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06400" cy="139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6" name="Connection Line"/>
            <p:cNvSpPr/>
            <p:nvPr/>
          </p:nvSpPr>
          <p:spPr>
            <a:xfrm>
              <a:off x="1195908" y="91534"/>
              <a:ext cx="179101" cy="129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23" fill="norm" stroke="1" extrusionOk="0">
                  <a:moveTo>
                    <a:pt x="0" y="13866"/>
                  </a:moveTo>
                  <a:cubicBezTo>
                    <a:pt x="7065" y="-5377"/>
                    <a:pt x="14265" y="-4591"/>
                    <a:pt x="21600" y="16223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pic>
          <p:nvPicPr>
            <p:cNvPr id="338" name="pasted-image.pdf" descr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43491" y="239086"/>
              <a:ext cx="482601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1" name="Group"/>
            <p:cNvGrpSpPr/>
            <p:nvPr/>
          </p:nvGrpSpPr>
          <p:grpSpPr>
            <a:xfrm>
              <a:off x="497391" y="465034"/>
              <a:ext cx="482601" cy="312653"/>
              <a:chOff x="0" y="0"/>
              <a:chExt cx="482600" cy="312652"/>
            </a:xfrm>
          </p:grpSpPr>
          <p:sp>
            <p:nvSpPr>
              <p:cNvPr id="397" name="Connection Line"/>
              <p:cNvSpPr/>
              <p:nvPr/>
            </p:nvSpPr>
            <p:spPr>
              <a:xfrm>
                <a:off x="152416" y="-1"/>
                <a:ext cx="179102" cy="129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23" fill="norm" stroke="1" extrusionOk="0">
                    <a:moveTo>
                      <a:pt x="0" y="13866"/>
                    </a:moveTo>
                    <a:cubicBezTo>
                      <a:pt x="7065" y="-5377"/>
                      <a:pt x="14265" y="-4591"/>
                      <a:pt x="21600" y="16223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pic>
            <p:nvPicPr>
              <p:cNvPr id="340" name="pasted-image.pdf" descr="pasted-image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147552"/>
                <a:ext cx="482600" cy="1651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42" name="Line"/>
            <p:cNvSpPr/>
            <p:nvPr/>
          </p:nvSpPr>
          <p:spPr>
            <a:xfrm>
              <a:off x="78077" y="853894"/>
              <a:ext cx="266701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" name="Line"/>
            <p:cNvSpPr/>
            <p:nvPr/>
          </p:nvSpPr>
          <p:spPr>
            <a:xfrm flipV="1">
              <a:off x="199756" y="1017866"/>
              <a:ext cx="285280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4" name="Circle"/>
            <p:cNvSpPr/>
            <p:nvPr/>
          </p:nvSpPr>
          <p:spPr>
            <a:xfrm>
              <a:off x="184857" y="1005068"/>
              <a:ext cx="25597" cy="25597"/>
            </a:xfrm>
            <a:prstGeom prst="ellipse">
              <a:avLst/>
            </a:prstGeom>
            <a:solidFill>
              <a:srgbClr val="0096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98" name="Connection Line"/>
            <p:cNvSpPr/>
            <p:nvPr/>
          </p:nvSpPr>
          <p:spPr>
            <a:xfrm>
              <a:off x="649808" y="827427"/>
              <a:ext cx="179101" cy="12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23" fill="norm" stroke="1" extrusionOk="0">
                  <a:moveTo>
                    <a:pt x="0" y="13866"/>
                  </a:moveTo>
                  <a:cubicBezTo>
                    <a:pt x="7065" y="-5377"/>
                    <a:pt x="14265" y="-4591"/>
                    <a:pt x="21600" y="16223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pic>
          <p:nvPicPr>
            <p:cNvPr id="346" name="pasted-image.pdf" descr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97391" y="974979"/>
              <a:ext cx="482601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7" name="pasted-image.pdf" descr="pasted-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01781" y="239086"/>
              <a:ext cx="317501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8" name="Line"/>
            <p:cNvSpPr/>
            <p:nvPr/>
          </p:nvSpPr>
          <p:spPr>
            <a:xfrm flipV="1">
              <a:off x="838332" y="321190"/>
              <a:ext cx="191473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50" name="Line"/>
          <p:cNvSpPr/>
          <p:nvPr/>
        </p:nvSpPr>
        <p:spPr>
          <a:xfrm>
            <a:off x="7278842" y="393700"/>
            <a:ext cx="1" cy="3055837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1" name="Line"/>
          <p:cNvSpPr/>
          <p:nvPr/>
        </p:nvSpPr>
        <p:spPr>
          <a:xfrm>
            <a:off x="7819120" y="1919855"/>
            <a:ext cx="191473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Line"/>
          <p:cNvSpPr/>
          <p:nvPr/>
        </p:nvSpPr>
        <p:spPr>
          <a:xfrm>
            <a:off x="7403145" y="1919855"/>
            <a:ext cx="266701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Circle"/>
          <p:cNvSpPr/>
          <p:nvPr/>
        </p:nvSpPr>
        <p:spPr>
          <a:xfrm>
            <a:off x="7308104" y="1841554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4" name="Circle"/>
          <p:cNvSpPr/>
          <p:nvPr/>
        </p:nvSpPr>
        <p:spPr>
          <a:xfrm>
            <a:off x="8011803" y="1843655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5" name="Circle"/>
          <p:cNvSpPr/>
          <p:nvPr/>
        </p:nvSpPr>
        <p:spPr>
          <a:xfrm>
            <a:off x="7659954" y="1837613"/>
            <a:ext cx="152401" cy="152401"/>
          </a:xfrm>
          <a:prstGeom prst="ellipse">
            <a:avLst/>
          </a:prstGeom>
          <a:blipFill>
            <a:blip r:embed="rId2"/>
          </a:blip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56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3934" y="2037546"/>
            <a:ext cx="876301" cy="127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6" name="Group"/>
          <p:cNvGrpSpPr/>
          <p:nvPr/>
        </p:nvGrpSpPr>
        <p:grpSpPr>
          <a:xfrm>
            <a:off x="7334168" y="2280920"/>
            <a:ext cx="992692" cy="1140788"/>
            <a:chOff x="0" y="0"/>
            <a:chExt cx="992691" cy="1140786"/>
          </a:xfrm>
        </p:grpSpPr>
        <p:sp>
          <p:nvSpPr>
            <p:cNvPr id="399" name="Connection Line"/>
            <p:cNvSpPr/>
            <p:nvPr/>
          </p:nvSpPr>
          <p:spPr>
            <a:xfrm>
              <a:off x="662507" y="91534"/>
              <a:ext cx="179102" cy="129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23" fill="norm" stroke="1" extrusionOk="0">
                  <a:moveTo>
                    <a:pt x="0" y="13866"/>
                  </a:moveTo>
                  <a:cubicBezTo>
                    <a:pt x="7065" y="-5377"/>
                    <a:pt x="14265" y="-4591"/>
                    <a:pt x="21600" y="16223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8" name="Rectangle"/>
            <p:cNvSpPr/>
            <p:nvPr/>
          </p:nvSpPr>
          <p:spPr>
            <a:xfrm>
              <a:off x="76200" y="188286"/>
              <a:ext cx="254000" cy="952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9" name="Line"/>
            <p:cNvSpPr/>
            <p:nvPr/>
          </p:nvSpPr>
          <p:spPr>
            <a:xfrm>
              <a:off x="69850" y="507854"/>
              <a:ext cx="266701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62" name="Group"/>
            <p:cNvGrpSpPr/>
            <p:nvPr/>
          </p:nvGrpSpPr>
          <p:grpSpPr>
            <a:xfrm>
              <a:off x="184857" y="308392"/>
              <a:ext cx="300179" cy="25597"/>
              <a:chOff x="0" y="0"/>
              <a:chExt cx="300178" cy="25596"/>
            </a:xfrm>
          </p:grpSpPr>
          <p:sp>
            <p:nvSpPr>
              <p:cNvPr id="360" name="Line"/>
              <p:cNvSpPr/>
              <p:nvPr/>
            </p:nvSpPr>
            <p:spPr>
              <a:xfrm flipV="1">
                <a:off x="14898" y="12798"/>
                <a:ext cx="285281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0" y="0"/>
                <a:ext cx="25597" cy="25597"/>
              </a:xfrm>
              <a:prstGeom prst="ellipse">
                <a:avLst/>
              </a:prstGeom>
              <a:solidFill>
                <a:srgbClr val="0096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65" name="Group"/>
            <p:cNvGrpSpPr/>
            <p:nvPr/>
          </p:nvGrpSpPr>
          <p:grpSpPr>
            <a:xfrm>
              <a:off x="184857" y="668075"/>
              <a:ext cx="300179" cy="25597"/>
              <a:chOff x="0" y="0"/>
              <a:chExt cx="300178" cy="25596"/>
            </a:xfrm>
          </p:grpSpPr>
          <p:sp>
            <p:nvSpPr>
              <p:cNvPr id="363" name="Line"/>
              <p:cNvSpPr/>
              <p:nvPr/>
            </p:nvSpPr>
            <p:spPr>
              <a:xfrm flipV="1">
                <a:off x="14898" y="12798"/>
                <a:ext cx="285281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0" y="0"/>
                <a:ext cx="25597" cy="25597"/>
              </a:xfrm>
              <a:prstGeom prst="ellipse">
                <a:avLst/>
              </a:prstGeom>
              <a:solidFill>
                <a:srgbClr val="0096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pic>
          <p:nvPicPr>
            <p:cNvPr id="366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06400" cy="139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7" name="pasted-image.pdf" descr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10091" y="239086"/>
              <a:ext cx="482601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0" name="Connection Line"/>
            <p:cNvSpPr/>
            <p:nvPr/>
          </p:nvSpPr>
          <p:spPr>
            <a:xfrm>
              <a:off x="662507" y="465034"/>
              <a:ext cx="179102" cy="12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23" fill="norm" stroke="1" extrusionOk="0">
                  <a:moveTo>
                    <a:pt x="0" y="13866"/>
                  </a:moveTo>
                  <a:cubicBezTo>
                    <a:pt x="7065" y="-5377"/>
                    <a:pt x="14265" y="-4591"/>
                    <a:pt x="21600" y="16223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pic>
          <p:nvPicPr>
            <p:cNvPr id="369" name="pasted-image.pdf" descr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10091" y="612586"/>
              <a:ext cx="482601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0" name="Line"/>
            <p:cNvSpPr/>
            <p:nvPr/>
          </p:nvSpPr>
          <p:spPr>
            <a:xfrm>
              <a:off x="78077" y="853893"/>
              <a:ext cx="266701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73" name="Group"/>
            <p:cNvGrpSpPr/>
            <p:nvPr/>
          </p:nvGrpSpPr>
          <p:grpSpPr>
            <a:xfrm>
              <a:off x="184857" y="1005068"/>
              <a:ext cx="300179" cy="25597"/>
              <a:chOff x="0" y="0"/>
              <a:chExt cx="300178" cy="25596"/>
            </a:xfrm>
          </p:grpSpPr>
          <p:sp>
            <p:nvSpPr>
              <p:cNvPr id="371" name="Line"/>
              <p:cNvSpPr/>
              <p:nvPr/>
            </p:nvSpPr>
            <p:spPr>
              <a:xfrm flipV="1">
                <a:off x="14898" y="12798"/>
                <a:ext cx="285281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0" y="0"/>
                <a:ext cx="25597" cy="25597"/>
              </a:xfrm>
              <a:prstGeom prst="ellipse">
                <a:avLst/>
              </a:prstGeom>
              <a:solidFill>
                <a:srgbClr val="0096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401" name="Connection Line"/>
            <p:cNvSpPr/>
            <p:nvPr/>
          </p:nvSpPr>
          <p:spPr>
            <a:xfrm>
              <a:off x="662507" y="827427"/>
              <a:ext cx="179102" cy="12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23" fill="norm" stroke="1" extrusionOk="0">
                  <a:moveTo>
                    <a:pt x="0" y="13866"/>
                  </a:moveTo>
                  <a:cubicBezTo>
                    <a:pt x="7065" y="-5377"/>
                    <a:pt x="14265" y="-4591"/>
                    <a:pt x="21600" y="16223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pic>
          <p:nvPicPr>
            <p:cNvPr id="375" name="pasted-image.pdf" descr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10091" y="974979"/>
              <a:ext cx="482601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7" name="Line"/>
          <p:cNvSpPr/>
          <p:nvPr/>
        </p:nvSpPr>
        <p:spPr>
          <a:xfrm>
            <a:off x="8371404" y="393700"/>
            <a:ext cx="1" cy="3055837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78" name="pasted-image.pdf" descr="pasted-image.pdf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985102" y="3571306"/>
            <a:ext cx="2540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pasted-image.pdf" descr="pasted-image.pdf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904362" y="3571306"/>
            <a:ext cx="2540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pasted-image.pdf" descr="pasted-image.pdf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8613" y="3571306"/>
            <a:ext cx="254001" cy="16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Rectangle"/>
          <p:cNvSpPr/>
          <p:nvPr/>
        </p:nvSpPr>
        <p:spPr>
          <a:xfrm>
            <a:off x="3790561" y="2818457"/>
            <a:ext cx="508001" cy="254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4" name="Rectangle"/>
          <p:cNvSpPr/>
          <p:nvPr/>
        </p:nvSpPr>
        <p:spPr>
          <a:xfrm>
            <a:off x="3789663" y="3197216"/>
            <a:ext cx="508001" cy="254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0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2177" y="2879962"/>
            <a:ext cx="76201" cy="127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1" name="Group"/>
          <p:cNvGrpSpPr/>
          <p:nvPr/>
        </p:nvGrpSpPr>
        <p:grpSpPr>
          <a:xfrm>
            <a:off x="1177506" y="2816461"/>
            <a:ext cx="776689" cy="254002"/>
            <a:chOff x="0" y="0"/>
            <a:chExt cx="776688" cy="254000"/>
          </a:xfrm>
        </p:grpSpPr>
        <p:sp>
          <p:nvSpPr>
            <p:cNvPr id="406" name="Rectangle"/>
            <p:cNvSpPr/>
            <p:nvPr/>
          </p:nvSpPr>
          <p:spPr>
            <a:xfrm>
              <a:off x="0" y="0"/>
              <a:ext cx="508000" cy="254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7" name="Line"/>
            <p:cNvSpPr/>
            <p:nvPr/>
          </p:nvSpPr>
          <p:spPr>
            <a:xfrm flipV="1">
              <a:off x="241524" y="-1"/>
              <a:ext cx="1" cy="25400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408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869" y="57175"/>
              <a:ext cx="1270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9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0780" y="57175"/>
              <a:ext cx="2032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3" name="Connection Line"/>
            <p:cNvSpPr/>
            <p:nvPr/>
          </p:nvSpPr>
          <p:spPr>
            <a:xfrm>
              <a:off x="520600" y="29286"/>
              <a:ext cx="256089" cy="182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4" h="21600" fill="norm" stroke="1" extrusionOk="0">
                  <a:moveTo>
                    <a:pt x="0" y="0"/>
                  </a:moveTo>
                  <a:cubicBezTo>
                    <a:pt x="21258" y="5752"/>
                    <a:pt x="21600" y="12952"/>
                    <a:pt x="1027" y="2160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12" name="Rectangle"/>
          <p:cNvSpPr/>
          <p:nvPr/>
        </p:nvSpPr>
        <p:spPr>
          <a:xfrm>
            <a:off x="755649" y="2824807"/>
            <a:ext cx="254001" cy="635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3" name="Line"/>
          <p:cNvSpPr/>
          <p:nvPr/>
        </p:nvSpPr>
        <p:spPr>
          <a:xfrm>
            <a:off x="749299" y="3144374"/>
            <a:ext cx="26670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16" name="Group"/>
          <p:cNvGrpSpPr/>
          <p:nvPr/>
        </p:nvGrpSpPr>
        <p:grpSpPr>
          <a:xfrm>
            <a:off x="864307" y="2944912"/>
            <a:ext cx="300179" cy="25598"/>
            <a:chOff x="0" y="0"/>
            <a:chExt cx="300178" cy="25596"/>
          </a:xfrm>
        </p:grpSpPr>
        <p:sp>
          <p:nvSpPr>
            <p:cNvPr id="414" name="Line"/>
            <p:cNvSpPr/>
            <p:nvPr/>
          </p:nvSpPr>
          <p:spPr>
            <a:xfrm flipV="1">
              <a:off x="14898" y="12798"/>
              <a:ext cx="285281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5" name="Circle"/>
            <p:cNvSpPr/>
            <p:nvPr/>
          </p:nvSpPr>
          <p:spPr>
            <a:xfrm>
              <a:off x="0" y="0"/>
              <a:ext cx="25597" cy="25597"/>
            </a:xfrm>
            <a:prstGeom prst="ellipse">
              <a:avLst/>
            </a:prstGeom>
            <a:solidFill>
              <a:srgbClr val="0096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19" name="Group"/>
          <p:cNvGrpSpPr/>
          <p:nvPr/>
        </p:nvGrpSpPr>
        <p:grpSpPr>
          <a:xfrm>
            <a:off x="864307" y="3304596"/>
            <a:ext cx="300179" cy="25597"/>
            <a:chOff x="0" y="0"/>
            <a:chExt cx="300178" cy="25596"/>
          </a:xfrm>
        </p:grpSpPr>
        <p:sp>
          <p:nvSpPr>
            <p:cNvPr id="417" name="Line"/>
            <p:cNvSpPr/>
            <p:nvPr/>
          </p:nvSpPr>
          <p:spPr>
            <a:xfrm flipV="1">
              <a:off x="14898" y="12798"/>
              <a:ext cx="285281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8" name="Circle"/>
            <p:cNvSpPr/>
            <p:nvPr/>
          </p:nvSpPr>
          <p:spPr>
            <a:xfrm>
              <a:off x="0" y="0"/>
              <a:ext cx="25597" cy="25597"/>
            </a:xfrm>
            <a:prstGeom prst="ellipse">
              <a:avLst/>
            </a:prstGeom>
            <a:solidFill>
              <a:srgbClr val="0096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25" name="Group"/>
          <p:cNvGrpSpPr/>
          <p:nvPr/>
        </p:nvGrpSpPr>
        <p:grpSpPr>
          <a:xfrm>
            <a:off x="1171431" y="3197216"/>
            <a:ext cx="776689" cy="254001"/>
            <a:chOff x="0" y="0"/>
            <a:chExt cx="776688" cy="254000"/>
          </a:xfrm>
        </p:grpSpPr>
        <p:sp>
          <p:nvSpPr>
            <p:cNvPr id="420" name="Rectangle"/>
            <p:cNvSpPr/>
            <p:nvPr/>
          </p:nvSpPr>
          <p:spPr>
            <a:xfrm>
              <a:off x="0" y="0"/>
              <a:ext cx="508000" cy="254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1" name="Line"/>
            <p:cNvSpPr/>
            <p:nvPr/>
          </p:nvSpPr>
          <p:spPr>
            <a:xfrm flipV="1">
              <a:off x="241524" y="-1"/>
              <a:ext cx="1" cy="25400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422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869" y="57175"/>
              <a:ext cx="1270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3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0780" y="57175"/>
              <a:ext cx="2032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4" name="Connection Line"/>
            <p:cNvSpPr/>
            <p:nvPr/>
          </p:nvSpPr>
          <p:spPr>
            <a:xfrm>
              <a:off x="520600" y="29286"/>
              <a:ext cx="256089" cy="182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4" h="21600" fill="norm" stroke="1" extrusionOk="0">
                  <a:moveTo>
                    <a:pt x="0" y="0"/>
                  </a:moveTo>
                  <a:cubicBezTo>
                    <a:pt x="21258" y="5752"/>
                    <a:pt x="21600" y="12952"/>
                    <a:pt x="1027" y="2160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28" name="Group"/>
          <p:cNvGrpSpPr/>
          <p:nvPr/>
        </p:nvGrpSpPr>
        <p:grpSpPr>
          <a:xfrm>
            <a:off x="64128" y="2812107"/>
            <a:ext cx="680999" cy="645460"/>
            <a:chOff x="0" y="0"/>
            <a:chExt cx="680997" cy="645459"/>
          </a:xfrm>
        </p:grpSpPr>
        <p:sp>
          <p:nvSpPr>
            <p:cNvPr id="426" name="thread 0"/>
            <p:cNvSpPr txBox="1"/>
            <p:nvPr/>
          </p:nvSpPr>
          <p:spPr>
            <a:xfrm>
              <a:off x="0" y="0"/>
              <a:ext cx="680998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thread 0</a:t>
              </a:r>
            </a:p>
          </p:txBody>
        </p:sp>
        <p:sp>
          <p:nvSpPr>
            <p:cNvPr id="427" name="thread 1"/>
            <p:cNvSpPr txBox="1"/>
            <p:nvPr/>
          </p:nvSpPr>
          <p:spPr>
            <a:xfrm>
              <a:off x="0" y="376219"/>
              <a:ext cx="68099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thread 1</a:t>
              </a:r>
            </a:p>
          </p:txBody>
        </p:sp>
      </p:grpSp>
      <p:grpSp>
        <p:nvGrpSpPr>
          <p:cNvPr id="434" name="Group"/>
          <p:cNvGrpSpPr/>
          <p:nvPr/>
        </p:nvGrpSpPr>
        <p:grpSpPr>
          <a:xfrm>
            <a:off x="2497571" y="2816461"/>
            <a:ext cx="776690" cy="254002"/>
            <a:chOff x="0" y="0"/>
            <a:chExt cx="776688" cy="254000"/>
          </a:xfrm>
        </p:grpSpPr>
        <p:sp>
          <p:nvSpPr>
            <p:cNvPr id="429" name="Rectangle"/>
            <p:cNvSpPr/>
            <p:nvPr/>
          </p:nvSpPr>
          <p:spPr>
            <a:xfrm>
              <a:off x="0" y="0"/>
              <a:ext cx="508000" cy="254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0" name="Line"/>
            <p:cNvSpPr/>
            <p:nvPr/>
          </p:nvSpPr>
          <p:spPr>
            <a:xfrm flipV="1">
              <a:off x="241524" y="-1"/>
              <a:ext cx="1" cy="25400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431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869" y="57175"/>
              <a:ext cx="1270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2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0780" y="57175"/>
              <a:ext cx="2032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5" name="Connection Line"/>
            <p:cNvSpPr/>
            <p:nvPr/>
          </p:nvSpPr>
          <p:spPr>
            <a:xfrm>
              <a:off x="520600" y="29286"/>
              <a:ext cx="256089" cy="182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4" h="21600" fill="norm" stroke="1" extrusionOk="0">
                  <a:moveTo>
                    <a:pt x="0" y="0"/>
                  </a:moveTo>
                  <a:cubicBezTo>
                    <a:pt x="21258" y="5752"/>
                    <a:pt x="21600" y="12952"/>
                    <a:pt x="1027" y="2160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40" name="Group"/>
          <p:cNvGrpSpPr/>
          <p:nvPr/>
        </p:nvGrpSpPr>
        <p:grpSpPr>
          <a:xfrm>
            <a:off x="2491496" y="3195221"/>
            <a:ext cx="776689" cy="254001"/>
            <a:chOff x="0" y="0"/>
            <a:chExt cx="776688" cy="254000"/>
          </a:xfrm>
        </p:grpSpPr>
        <p:sp>
          <p:nvSpPr>
            <p:cNvPr id="435" name="Rectangle"/>
            <p:cNvSpPr/>
            <p:nvPr/>
          </p:nvSpPr>
          <p:spPr>
            <a:xfrm>
              <a:off x="0" y="0"/>
              <a:ext cx="508000" cy="254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6" name="Line"/>
            <p:cNvSpPr/>
            <p:nvPr/>
          </p:nvSpPr>
          <p:spPr>
            <a:xfrm flipV="1">
              <a:off x="241524" y="-1"/>
              <a:ext cx="1" cy="25400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437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869" y="57175"/>
              <a:ext cx="1270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8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0780" y="57175"/>
              <a:ext cx="2032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6" name="Connection Line"/>
            <p:cNvSpPr/>
            <p:nvPr/>
          </p:nvSpPr>
          <p:spPr>
            <a:xfrm>
              <a:off x="520600" y="29286"/>
              <a:ext cx="256089" cy="182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4" h="21600" fill="norm" stroke="1" extrusionOk="0">
                  <a:moveTo>
                    <a:pt x="0" y="0"/>
                  </a:moveTo>
                  <a:cubicBezTo>
                    <a:pt x="21258" y="5752"/>
                    <a:pt x="21600" y="12952"/>
                    <a:pt x="1027" y="2160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41" name="Line"/>
          <p:cNvSpPr/>
          <p:nvPr/>
        </p:nvSpPr>
        <p:spPr>
          <a:xfrm flipH="1">
            <a:off x="1993637" y="2820137"/>
            <a:ext cx="1" cy="1008159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2" name="Line"/>
          <p:cNvSpPr/>
          <p:nvPr/>
        </p:nvSpPr>
        <p:spPr>
          <a:xfrm>
            <a:off x="3312409" y="2820137"/>
            <a:ext cx="1" cy="1008159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48" name="Group"/>
          <p:cNvGrpSpPr/>
          <p:nvPr/>
        </p:nvGrpSpPr>
        <p:grpSpPr>
          <a:xfrm>
            <a:off x="4503651" y="3197216"/>
            <a:ext cx="776689" cy="254001"/>
            <a:chOff x="0" y="0"/>
            <a:chExt cx="776688" cy="254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508000" cy="254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4" name="Line"/>
            <p:cNvSpPr/>
            <p:nvPr/>
          </p:nvSpPr>
          <p:spPr>
            <a:xfrm flipV="1">
              <a:off x="241524" y="-1"/>
              <a:ext cx="1" cy="25400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445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869" y="57175"/>
              <a:ext cx="1270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6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0780" y="57175"/>
              <a:ext cx="2032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7" name="Connection Line"/>
            <p:cNvSpPr/>
            <p:nvPr/>
          </p:nvSpPr>
          <p:spPr>
            <a:xfrm>
              <a:off x="520600" y="29286"/>
              <a:ext cx="256089" cy="182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4" h="21600" fill="norm" stroke="1" extrusionOk="0">
                  <a:moveTo>
                    <a:pt x="0" y="0"/>
                  </a:moveTo>
                  <a:cubicBezTo>
                    <a:pt x="21258" y="5752"/>
                    <a:pt x="21600" y="12952"/>
                    <a:pt x="1027" y="2160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pic>
        <p:nvPicPr>
          <p:cNvPr id="449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63329" y="3260716"/>
            <a:ext cx="88901" cy="127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Line"/>
          <p:cNvSpPr/>
          <p:nvPr/>
        </p:nvSpPr>
        <p:spPr>
          <a:xfrm flipV="1">
            <a:off x="4031188" y="3197216"/>
            <a:ext cx="1" cy="25400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51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18527" y="3254366"/>
            <a:ext cx="88901" cy="139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7" name="Group"/>
          <p:cNvGrpSpPr/>
          <p:nvPr/>
        </p:nvGrpSpPr>
        <p:grpSpPr>
          <a:xfrm>
            <a:off x="4496403" y="2818457"/>
            <a:ext cx="776689" cy="254001"/>
            <a:chOff x="0" y="0"/>
            <a:chExt cx="776688" cy="254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508000" cy="254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3" name="Line"/>
            <p:cNvSpPr/>
            <p:nvPr/>
          </p:nvSpPr>
          <p:spPr>
            <a:xfrm flipV="1">
              <a:off x="241524" y="-1"/>
              <a:ext cx="1" cy="25400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454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869" y="57175"/>
              <a:ext cx="1270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5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0780" y="57175"/>
              <a:ext cx="2032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Connection Line"/>
            <p:cNvSpPr/>
            <p:nvPr/>
          </p:nvSpPr>
          <p:spPr>
            <a:xfrm>
              <a:off x="520600" y="29286"/>
              <a:ext cx="256089" cy="182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4" h="21600" fill="norm" stroke="1" extrusionOk="0">
                  <a:moveTo>
                    <a:pt x="0" y="0"/>
                  </a:moveTo>
                  <a:cubicBezTo>
                    <a:pt x="21258" y="5752"/>
                    <a:pt x="21600" y="12952"/>
                    <a:pt x="1027" y="2160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58" name="Line"/>
          <p:cNvSpPr/>
          <p:nvPr/>
        </p:nvSpPr>
        <p:spPr>
          <a:xfrm flipV="1">
            <a:off x="4032086" y="2818457"/>
            <a:ext cx="1" cy="25400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59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64081" y="2901007"/>
            <a:ext cx="88901" cy="88901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Line"/>
          <p:cNvSpPr/>
          <p:nvPr/>
        </p:nvSpPr>
        <p:spPr>
          <a:xfrm flipV="1">
            <a:off x="4297952" y="2945457"/>
            <a:ext cx="19147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1" name="Line"/>
          <p:cNvSpPr/>
          <p:nvPr/>
        </p:nvSpPr>
        <p:spPr>
          <a:xfrm>
            <a:off x="4296403" y="3324216"/>
            <a:ext cx="19147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67" name="Group"/>
          <p:cNvGrpSpPr/>
          <p:nvPr/>
        </p:nvGrpSpPr>
        <p:grpSpPr>
          <a:xfrm>
            <a:off x="5795141" y="3199283"/>
            <a:ext cx="776689" cy="254002"/>
            <a:chOff x="0" y="0"/>
            <a:chExt cx="776688" cy="254000"/>
          </a:xfrm>
        </p:grpSpPr>
        <p:sp>
          <p:nvSpPr>
            <p:cNvPr id="462" name="Rectangle"/>
            <p:cNvSpPr/>
            <p:nvPr/>
          </p:nvSpPr>
          <p:spPr>
            <a:xfrm>
              <a:off x="0" y="0"/>
              <a:ext cx="508000" cy="254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3" name="Line"/>
            <p:cNvSpPr/>
            <p:nvPr/>
          </p:nvSpPr>
          <p:spPr>
            <a:xfrm flipV="1">
              <a:off x="241524" y="-1"/>
              <a:ext cx="1" cy="25400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464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869" y="57175"/>
              <a:ext cx="1270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5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0780" y="57175"/>
              <a:ext cx="2032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9" name="Connection Line"/>
            <p:cNvSpPr/>
            <p:nvPr/>
          </p:nvSpPr>
          <p:spPr>
            <a:xfrm>
              <a:off x="520600" y="29286"/>
              <a:ext cx="256089" cy="182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4" h="21600" fill="norm" stroke="1" extrusionOk="0">
                  <a:moveTo>
                    <a:pt x="0" y="0"/>
                  </a:moveTo>
                  <a:cubicBezTo>
                    <a:pt x="21258" y="5752"/>
                    <a:pt x="21600" y="12952"/>
                    <a:pt x="1027" y="2160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68" name="Rectangle"/>
          <p:cNvSpPr/>
          <p:nvPr/>
        </p:nvSpPr>
        <p:spPr>
          <a:xfrm>
            <a:off x="5795141" y="2820524"/>
            <a:ext cx="508001" cy="254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474" name="Group"/>
          <p:cNvGrpSpPr/>
          <p:nvPr/>
        </p:nvGrpSpPr>
        <p:grpSpPr>
          <a:xfrm>
            <a:off x="6500983" y="2820524"/>
            <a:ext cx="776689" cy="254001"/>
            <a:chOff x="0" y="0"/>
            <a:chExt cx="776688" cy="254000"/>
          </a:xfrm>
        </p:grpSpPr>
        <p:sp>
          <p:nvSpPr>
            <p:cNvPr id="469" name="Rectangle"/>
            <p:cNvSpPr/>
            <p:nvPr/>
          </p:nvSpPr>
          <p:spPr>
            <a:xfrm>
              <a:off x="0" y="0"/>
              <a:ext cx="508000" cy="254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0" name="Line"/>
            <p:cNvSpPr/>
            <p:nvPr/>
          </p:nvSpPr>
          <p:spPr>
            <a:xfrm flipV="1">
              <a:off x="241524" y="-1"/>
              <a:ext cx="1" cy="25400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471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869" y="57175"/>
              <a:ext cx="1270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2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0780" y="57175"/>
              <a:ext cx="2032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0" name="Connection Line"/>
            <p:cNvSpPr/>
            <p:nvPr/>
          </p:nvSpPr>
          <p:spPr>
            <a:xfrm>
              <a:off x="520600" y="29286"/>
              <a:ext cx="256089" cy="182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4" h="21600" fill="norm" stroke="1" extrusionOk="0">
                  <a:moveTo>
                    <a:pt x="0" y="0"/>
                  </a:moveTo>
                  <a:cubicBezTo>
                    <a:pt x="21258" y="5752"/>
                    <a:pt x="21600" y="12952"/>
                    <a:pt x="1027" y="2160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75" name="Line"/>
          <p:cNvSpPr/>
          <p:nvPr/>
        </p:nvSpPr>
        <p:spPr>
          <a:xfrm flipV="1">
            <a:off x="6036666" y="2820524"/>
            <a:ext cx="1" cy="25400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76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868661" y="2903074"/>
            <a:ext cx="88901" cy="88901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Line"/>
          <p:cNvSpPr/>
          <p:nvPr/>
        </p:nvSpPr>
        <p:spPr>
          <a:xfrm flipV="1">
            <a:off x="6302532" y="2947524"/>
            <a:ext cx="19147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90" name="Group"/>
          <p:cNvGrpSpPr/>
          <p:nvPr/>
        </p:nvGrpSpPr>
        <p:grpSpPr>
          <a:xfrm>
            <a:off x="7805172" y="2824929"/>
            <a:ext cx="782764" cy="634756"/>
            <a:chOff x="0" y="0"/>
            <a:chExt cx="782762" cy="634754"/>
          </a:xfrm>
        </p:grpSpPr>
        <p:grpSp>
          <p:nvGrpSpPr>
            <p:cNvPr id="483" name="Group"/>
            <p:cNvGrpSpPr/>
            <p:nvPr/>
          </p:nvGrpSpPr>
          <p:grpSpPr>
            <a:xfrm>
              <a:off x="6074" y="-1"/>
              <a:ext cx="776689" cy="254002"/>
              <a:chOff x="0" y="0"/>
              <a:chExt cx="776688" cy="254000"/>
            </a:xfrm>
          </p:grpSpPr>
          <p:sp>
            <p:nvSpPr>
              <p:cNvPr id="478" name="Rectangle"/>
              <p:cNvSpPr/>
              <p:nvPr/>
            </p:nvSpPr>
            <p:spPr>
              <a:xfrm>
                <a:off x="0" y="0"/>
                <a:ext cx="508000" cy="254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79" name="Line"/>
              <p:cNvSpPr/>
              <p:nvPr/>
            </p:nvSpPr>
            <p:spPr>
              <a:xfrm flipV="1">
                <a:off x="241524" y="-1"/>
                <a:ext cx="1" cy="254002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pic>
            <p:nvPicPr>
              <p:cNvPr id="480" name="pasted-image.pdf" descr="pasted-image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9869" y="57175"/>
                <a:ext cx="127001" cy="127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81" name="pasted-image.pdf" descr="pasted-image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80780" y="57175"/>
                <a:ext cx="203201" cy="127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81" name="Connection Line"/>
              <p:cNvSpPr/>
              <p:nvPr/>
            </p:nvSpPr>
            <p:spPr>
              <a:xfrm>
                <a:off x="520600" y="29286"/>
                <a:ext cx="256089" cy="1826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4" h="21600" fill="norm" stroke="1" extrusionOk="0">
                    <a:moveTo>
                      <a:pt x="0" y="0"/>
                    </a:moveTo>
                    <a:cubicBezTo>
                      <a:pt x="21258" y="5752"/>
                      <a:pt x="21600" y="12952"/>
                      <a:pt x="1027" y="21600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489" name="Group"/>
            <p:cNvGrpSpPr/>
            <p:nvPr/>
          </p:nvGrpSpPr>
          <p:grpSpPr>
            <a:xfrm>
              <a:off x="0" y="380754"/>
              <a:ext cx="776689" cy="254001"/>
              <a:chOff x="0" y="0"/>
              <a:chExt cx="776688" cy="254000"/>
            </a:xfrm>
          </p:grpSpPr>
          <p:sp>
            <p:nvSpPr>
              <p:cNvPr id="484" name="Rectangle"/>
              <p:cNvSpPr/>
              <p:nvPr/>
            </p:nvSpPr>
            <p:spPr>
              <a:xfrm>
                <a:off x="0" y="0"/>
                <a:ext cx="508000" cy="254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85" name="Line"/>
              <p:cNvSpPr/>
              <p:nvPr/>
            </p:nvSpPr>
            <p:spPr>
              <a:xfrm flipV="1">
                <a:off x="241524" y="-1"/>
                <a:ext cx="1" cy="254002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pic>
            <p:nvPicPr>
              <p:cNvPr id="486" name="pasted-image.pdf" descr="pasted-image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9869" y="57175"/>
                <a:ext cx="127001" cy="127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87" name="pasted-image.pdf" descr="pasted-image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80780" y="57175"/>
                <a:ext cx="203201" cy="127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82" name="Connection Line"/>
              <p:cNvSpPr/>
              <p:nvPr/>
            </p:nvSpPr>
            <p:spPr>
              <a:xfrm>
                <a:off x="520600" y="29286"/>
                <a:ext cx="256089" cy="1826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4" h="21600" fill="norm" stroke="1" extrusionOk="0">
                    <a:moveTo>
                      <a:pt x="0" y="0"/>
                    </a:moveTo>
                    <a:cubicBezTo>
                      <a:pt x="21258" y="5752"/>
                      <a:pt x="21600" y="12952"/>
                      <a:pt x="1027" y="21600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sp>
        <p:nvSpPr>
          <p:cNvPr id="491" name="Line"/>
          <p:cNvSpPr/>
          <p:nvPr/>
        </p:nvSpPr>
        <p:spPr>
          <a:xfrm>
            <a:off x="5321980" y="2813315"/>
            <a:ext cx="1" cy="1008159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2" name="Line"/>
          <p:cNvSpPr/>
          <p:nvPr/>
        </p:nvSpPr>
        <p:spPr>
          <a:xfrm>
            <a:off x="7339332" y="2813315"/>
            <a:ext cx="1" cy="1008159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05" name="Group"/>
          <p:cNvGrpSpPr/>
          <p:nvPr/>
        </p:nvGrpSpPr>
        <p:grpSpPr>
          <a:xfrm>
            <a:off x="2064556" y="2826874"/>
            <a:ext cx="526644" cy="964545"/>
            <a:chOff x="0" y="0"/>
            <a:chExt cx="526642" cy="964544"/>
          </a:xfrm>
        </p:grpSpPr>
        <p:pic>
          <p:nvPicPr>
            <p:cNvPr id="493" name="Line" descr="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3500000">
              <a:off x="131724" y="661267"/>
              <a:ext cx="273394" cy="140895"/>
            </a:xfrm>
            <a:prstGeom prst="rect">
              <a:avLst/>
            </a:prstGeom>
            <a:effectLst/>
          </p:spPr>
        </p:pic>
        <p:pic>
          <p:nvPicPr>
            <p:cNvPr id="495" name="pasted-image.pdf" descr="pasted-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74242" y="812144"/>
              <a:ext cx="1524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04" name="Group"/>
            <p:cNvGrpSpPr/>
            <p:nvPr/>
          </p:nvGrpSpPr>
          <p:grpSpPr>
            <a:xfrm>
              <a:off x="0" y="0"/>
              <a:ext cx="415186" cy="635000"/>
              <a:chOff x="0" y="0"/>
              <a:chExt cx="415185" cy="635000"/>
            </a:xfrm>
          </p:grpSpPr>
          <p:sp>
            <p:nvSpPr>
              <p:cNvPr id="496" name="Rectangle"/>
              <p:cNvSpPr/>
              <p:nvPr/>
            </p:nvSpPr>
            <p:spPr>
              <a:xfrm>
                <a:off x="6350" y="0"/>
                <a:ext cx="254000" cy="6350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97" name="Line"/>
              <p:cNvSpPr/>
              <p:nvPr/>
            </p:nvSpPr>
            <p:spPr>
              <a:xfrm>
                <a:off x="0" y="319567"/>
                <a:ext cx="266701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500" name="Group"/>
              <p:cNvGrpSpPr/>
              <p:nvPr/>
            </p:nvGrpSpPr>
            <p:grpSpPr>
              <a:xfrm>
                <a:off x="115007" y="120105"/>
                <a:ext cx="300179" cy="25597"/>
                <a:chOff x="0" y="0"/>
                <a:chExt cx="300178" cy="25596"/>
              </a:xfrm>
            </p:grpSpPr>
            <p:sp>
              <p:nvSpPr>
                <p:cNvPr id="498" name="Line"/>
                <p:cNvSpPr/>
                <p:nvPr/>
              </p:nvSpPr>
              <p:spPr>
                <a:xfrm flipV="1">
                  <a:off x="14898" y="12798"/>
                  <a:ext cx="285281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99" name="Circle"/>
                <p:cNvSpPr/>
                <p:nvPr/>
              </p:nvSpPr>
              <p:spPr>
                <a:xfrm>
                  <a:off x="0" y="0"/>
                  <a:ext cx="25597" cy="25597"/>
                </a:xfrm>
                <a:prstGeom prst="ellipse">
                  <a:avLst/>
                </a:prstGeom>
                <a:solidFill>
                  <a:srgbClr val="0096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503" name="Group"/>
              <p:cNvGrpSpPr/>
              <p:nvPr/>
            </p:nvGrpSpPr>
            <p:grpSpPr>
              <a:xfrm>
                <a:off x="115007" y="479789"/>
                <a:ext cx="300179" cy="25597"/>
                <a:chOff x="0" y="0"/>
                <a:chExt cx="300178" cy="25596"/>
              </a:xfrm>
            </p:grpSpPr>
            <p:sp>
              <p:nvSpPr>
                <p:cNvPr id="501" name="Line"/>
                <p:cNvSpPr/>
                <p:nvPr/>
              </p:nvSpPr>
              <p:spPr>
                <a:xfrm flipV="1">
                  <a:off x="14898" y="12798"/>
                  <a:ext cx="285281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02" name="Circle"/>
                <p:cNvSpPr/>
                <p:nvPr/>
              </p:nvSpPr>
              <p:spPr>
                <a:xfrm>
                  <a:off x="0" y="0"/>
                  <a:ext cx="25597" cy="25597"/>
                </a:xfrm>
                <a:prstGeom prst="ellipse">
                  <a:avLst/>
                </a:prstGeom>
                <a:solidFill>
                  <a:srgbClr val="0096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</p:grpSp>
      <p:grpSp>
        <p:nvGrpSpPr>
          <p:cNvPr id="518" name="Group"/>
          <p:cNvGrpSpPr/>
          <p:nvPr/>
        </p:nvGrpSpPr>
        <p:grpSpPr>
          <a:xfrm>
            <a:off x="3359159" y="2826874"/>
            <a:ext cx="526644" cy="964545"/>
            <a:chOff x="0" y="0"/>
            <a:chExt cx="526642" cy="964544"/>
          </a:xfrm>
        </p:grpSpPr>
        <p:pic>
          <p:nvPicPr>
            <p:cNvPr id="506" name="Line" descr="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3500000">
              <a:off x="131724" y="661267"/>
              <a:ext cx="273394" cy="140895"/>
            </a:xfrm>
            <a:prstGeom prst="rect">
              <a:avLst/>
            </a:prstGeom>
            <a:effectLst/>
          </p:spPr>
        </p:pic>
        <p:pic>
          <p:nvPicPr>
            <p:cNvPr id="508" name="pasted-image.pdf" descr="pasted-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74242" y="812144"/>
              <a:ext cx="1524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7" name="Group"/>
            <p:cNvGrpSpPr/>
            <p:nvPr/>
          </p:nvGrpSpPr>
          <p:grpSpPr>
            <a:xfrm>
              <a:off x="0" y="0"/>
              <a:ext cx="415186" cy="635000"/>
              <a:chOff x="0" y="0"/>
              <a:chExt cx="415185" cy="635000"/>
            </a:xfrm>
          </p:grpSpPr>
          <p:sp>
            <p:nvSpPr>
              <p:cNvPr id="509" name="Rectangle"/>
              <p:cNvSpPr/>
              <p:nvPr/>
            </p:nvSpPr>
            <p:spPr>
              <a:xfrm>
                <a:off x="6350" y="0"/>
                <a:ext cx="254000" cy="6350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10" name="Line"/>
              <p:cNvSpPr/>
              <p:nvPr/>
            </p:nvSpPr>
            <p:spPr>
              <a:xfrm>
                <a:off x="0" y="319567"/>
                <a:ext cx="266701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513" name="Group"/>
              <p:cNvGrpSpPr/>
              <p:nvPr/>
            </p:nvGrpSpPr>
            <p:grpSpPr>
              <a:xfrm>
                <a:off x="115007" y="120105"/>
                <a:ext cx="300179" cy="25597"/>
                <a:chOff x="0" y="0"/>
                <a:chExt cx="300178" cy="25596"/>
              </a:xfrm>
            </p:grpSpPr>
            <p:sp>
              <p:nvSpPr>
                <p:cNvPr id="511" name="Line"/>
                <p:cNvSpPr/>
                <p:nvPr/>
              </p:nvSpPr>
              <p:spPr>
                <a:xfrm flipV="1">
                  <a:off x="14898" y="12798"/>
                  <a:ext cx="285281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12" name="Circle"/>
                <p:cNvSpPr/>
                <p:nvPr/>
              </p:nvSpPr>
              <p:spPr>
                <a:xfrm>
                  <a:off x="0" y="0"/>
                  <a:ext cx="25597" cy="25597"/>
                </a:xfrm>
                <a:prstGeom prst="ellipse">
                  <a:avLst/>
                </a:prstGeom>
                <a:solidFill>
                  <a:srgbClr val="0096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516" name="Group"/>
              <p:cNvGrpSpPr/>
              <p:nvPr/>
            </p:nvGrpSpPr>
            <p:grpSpPr>
              <a:xfrm>
                <a:off x="115007" y="479789"/>
                <a:ext cx="300179" cy="25597"/>
                <a:chOff x="0" y="0"/>
                <a:chExt cx="300178" cy="25596"/>
              </a:xfrm>
            </p:grpSpPr>
            <p:sp>
              <p:nvSpPr>
                <p:cNvPr id="514" name="Line"/>
                <p:cNvSpPr/>
                <p:nvPr/>
              </p:nvSpPr>
              <p:spPr>
                <a:xfrm flipV="1">
                  <a:off x="14898" y="12798"/>
                  <a:ext cx="285281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15" name="Circle"/>
                <p:cNvSpPr/>
                <p:nvPr/>
              </p:nvSpPr>
              <p:spPr>
                <a:xfrm>
                  <a:off x="0" y="0"/>
                  <a:ext cx="25597" cy="25597"/>
                </a:xfrm>
                <a:prstGeom prst="ellipse">
                  <a:avLst/>
                </a:prstGeom>
                <a:solidFill>
                  <a:srgbClr val="0096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</p:grpSp>
      <p:grpSp>
        <p:nvGrpSpPr>
          <p:cNvPr id="527" name="Group"/>
          <p:cNvGrpSpPr/>
          <p:nvPr/>
        </p:nvGrpSpPr>
        <p:grpSpPr>
          <a:xfrm>
            <a:off x="5361423" y="2824807"/>
            <a:ext cx="415187" cy="635001"/>
            <a:chOff x="0" y="0"/>
            <a:chExt cx="415185" cy="635000"/>
          </a:xfrm>
        </p:grpSpPr>
        <p:sp>
          <p:nvSpPr>
            <p:cNvPr id="519" name="Rectangle"/>
            <p:cNvSpPr/>
            <p:nvPr/>
          </p:nvSpPr>
          <p:spPr>
            <a:xfrm>
              <a:off x="6350" y="0"/>
              <a:ext cx="254000" cy="63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0" name="Line"/>
            <p:cNvSpPr/>
            <p:nvPr/>
          </p:nvSpPr>
          <p:spPr>
            <a:xfrm>
              <a:off x="0" y="319567"/>
              <a:ext cx="266701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23" name="Group"/>
            <p:cNvGrpSpPr/>
            <p:nvPr/>
          </p:nvGrpSpPr>
          <p:grpSpPr>
            <a:xfrm>
              <a:off x="115007" y="120105"/>
              <a:ext cx="300179" cy="25597"/>
              <a:chOff x="0" y="0"/>
              <a:chExt cx="300178" cy="25596"/>
            </a:xfrm>
          </p:grpSpPr>
          <p:sp>
            <p:nvSpPr>
              <p:cNvPr id="521" name="Line"/>
              <p:cNvSpPr/>
              <p:nvPr/>
            </p:nvSpPr>
            <p:spPr>
              <a:xfrm flipV="1">
                <a:off x="14898" y="12798"/>
                <a:ext cx="285281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2" name="Circle"/>
              <p:cNvSpPr/>
              <p:nvPr/>
            </p:nvSpPr>
            <p:spPr>
              <a:xfrm>
                <a:off x="0" y="0"/>
                <a:ext cx="25597" cy="25597"/>
              </a:xfrm>
              <a:prstGeom prst="ellipse">
                <a:avLst/>
              </a:prstGeom>
              <a:solidFill>
                <a:srgbClr val="0096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26" name="Group"/>
            <p:cNvGrpSpPr/>
            <p:nvPr/>
          </p:nvGrpSpPr>
          <p:grpSpPr>
            <a:xfrm>
              <a:off x="115007" y="479789"/>
              <a:ext cx="300179" cy="25597"/>
              <a:chOff x="0" y="0"/>
              <a:chExt cx="300178" cy="25596"/>
            </a:xfrm>
          </p:grpSpPr>
          <p:sp>
            <p:nvSpPr>
              <p:cNvPr id="524" name="Line"/>
              <p:cNvSpPr/>
              <p:nvPr/>
            </p:nvSpPr>
            <p:spPr>
              <a:xfrm flipV="1">
                <a:off x="14898" y="12798"/>
                <a:ext cx="285281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5" name="Circle"/>
              <p:cNvSpPr/>
              <p:nvPr/>
            </p:nvSpPr>
            <p:spPr>
              <a:xfrm>
                <a:off x="0" y="0"/>
                <a:ext cx="25597" cy="25597"/>
              </a:xfrm>
              <a:prstGeom prst="ellipse">
                <a:avLst/>
              </a:prstGeom>
              <a:solidFill>
                <a:srgbClr val="0096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536" name="Group"/>
          <p:cNvGrpSpPr/>
          <p:nvPr/>
        </p:nvGrpSpPr>
        <p:grpSpPr>
          <a:xfrm>
            <a:off x="7382620" y="2824807"/>
            <a:ext cx="415187" cy="635001"/>
            <a:chOff x="0" y="0"/>
            <a:chExt cx="415185" cy="635000"/>
          </a:xfrm>
        </p:grpSpPr>
        <p:sp>
          <p:nvSpPr>
            <p:cNvPr id="528" name="Rectangle"/>
            <p:cNvSpPr/>
            <p:nvPr/>
          </p:nvSpPr>
          <p:spPr>
            <a:xfrm>
              <a:off x="6350" y="0"/>
              <a:ext cx="254000" cy="6350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9" name="Line"/>
            <p:cNvSpPr/>
            <p:nvPr/>
          </p:nvSpPr>
          <p:spPr>
            <a:xfrm>
              <a:off x="0" y="319567"/>
              <a:ext cx="266701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32" name="Group"/>
            <p:cNvGrpSpPr/>
            <p:nvPr/>
          </p:nvGrpSpPr>
          <p:grpSpPr>
            <a:xfrm>
              <a:off x="115007" y="120105"/>
              <a:ext cx="300179" cy="25597"/>
              <a:chOff x="0" y="0"/>
              <a:chExt cx="300178" cy="25596"/>
            </a:xfrm>
          </p:grpSpPr>
          <p:sp>
            <p:nvSpPr>
              <p:cNvPr id="530" name="Line"/>
              <p:cNvSpPr/>
              <p:nvPr/>
            </p:nvSpPr>
            <p:spPr>
              <a:xfrm flipV="1">
                <a:off x="14898" y="12798"/>
                <a:ext cx="285281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1" name="Circle"/>
              <p:cNvSpPr/>
              <p:nvPr/>
            </p:nvSpPr>
            <p:spPr>
              <a:xfrm>
                <a:off x="0" y="0"/>
                <a:ext cx="25597" cy="25597"/>
              </a:xfrm>
              <a:prstGeom prst="ellipse">
                <a:avLst/>
              </a:prstGeom>
              <a:solidFill>
                <a:srgbClr val="0096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35" name="Group"/>
            <p:cNvGrpSpPr/>
            <p:nvPr/>
          </p:nvGrpSpPr>
          <p:grpSpPr>
            <a:xfrm>
              <a:off x="115007" y="479789"/>
              <a:ext cx="300179" cy="25597"/>
              <a:chOff x="0" y="0"/>
              <a:chExt cx="300178" cy="25596"/>
            </a:xfrm>
          </p:grpSpPr>
          <p:sp>
            <p:nvSpPr>
              <p:cNvPr id="533" name="Line"/>
              <p:cNvSpPr/>
              <p:nvPr/>
            </p:nvSpPr>
            <p:spPr>
              <a:xfrm flipV="1">
                <a:off x="14898" y="12798"/>
                <a:ext cx="285281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4" name="Circle"/>
              <p:cNvSpPr/>
              <p:nvPr/>
            </p:nvSpPr>
            <p:spPr>
              <a:xfrm>
                <a:off x="0" y="0"/>
                <a:ext cx="25597" cy="25597"/>
              </a:xfrm>
              <a:prstGeom prst="ellipse">
                <a:avLst/>
              </a:prstGeom>
              <a:solidFill>
                <a:srgbClr val="0096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pic>
        <p:nvPicPr>
          <p:cNvPr id="537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79449" y="2636520"/>
            <a:ext cx="406401" cy="13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9273" y="2881957"/>
            <a:ext cx="76201" cy="12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145985" y="4781915"/>
            <a:ext cx="6731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0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990847" y="4119277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1" name="pasted-image.pdf" descr="pasted-image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440353" y="5435272"/>
            <a:ext cx="6731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pasted-image.pdf" descr="pasted-image.pd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298917" y="6145107"/>
            <a:ext cx="6731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Line"/>
          <p:cNvSpPr/>
          <p:nvPr/>
        </p:nvSpPr>
        <p:spPr>
          <a:xfrm>
            <a:off x="4319138" y="1867956"/>
            <a:ext cx="753856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44" name="Line"/>
          <p:cNvSpPr/>
          <p:nvPr/>
        </p:nvSpPr>
        <p:spPr>
          <a:xfrm>
            <a:off x="877193" y="1867956"/>
            <a:ext cx="3294146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45" name="Circle"/>
          <p:cNvSpPr/>
          <p:nvPr/>
        </p:nvSpPr>
        <p:spPr>
          <a:xfrm>
            <a:off x="718613" y="1781212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6" name="Circle"/>
          <p:cNvSpPr/>
          <p:nvPr/>
        </p:nvSpPr>
        <p:spPr>
          <a:xfrm>
            <a:off x="5060377" y="1791756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7" name="Circle"/>
          <p:cNvSpPr/>
          <p:nvPr/>
        </p:nvSpPr>
        <p:spPr>
          <a:xfrm>
            <a:off x="4183095" y="1791756"/>
            <a:ext cx="152401" cy="152401"/>
          </a:xfrm>
          <a:prstGeom prst="ellipse">
            <a:avLst/>
          </a:prstGeom>
          <a:blipFill>
            <a:blip r:embed="rId15"/>
          </a:blip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548" name="Connection Line"/>
          <p:cNvCxnSpPr>
            <a:stCxn id="549" idx="0"/>
            <a:endCxn id="550" idx="0"/>
          </p:cNvCxnSpPr>
          <p:nvPr/>
        </p:nvCxnSpPr>
        <p:spPr>
          <a:xfrm>
            <a:off x="2333873" y="497736"/>
            <a:ext cx="427532" cy="1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sp>
        <p:nvSpPr>
          <p:cNvPr id="549" name="Circle"/>
          <p:cNvSpPr/>
          <p:nvPr/>
        </p:nvSpPr>
        <p:spPr>
          <a:xfrm>
            <a:off x="2257673" y="421536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0" name="Circle"/>
          <p:cNvSpPr/>
          <p:nvPr/>
        </p:nvSpPr>
        <p:spPr>
          <a:xfrm>
            <a:off x="2685204" y="421536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551" name="Connection Line"/>
          <p:cNvCxnSpPr>
            <a:stCxn id="552" idx="0"/>
            <a:endCxn id="553" idx="0"/>
          </p:cNvCxnSpPr>
          <p:nvPr/>
        </p:nvCxnSpPr>
        <p:spPr>
          <a:xfrm flipV="1">
            <a:off x="1556271" y="835922"/>
            <a:ext cx="384157" cy="6051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sp>
        <p:nvSpPr>
          <p:cNvPr id="552" name="Circle"/>
          <p:cNvSpPr/>
          <p:nvPr/>
        </p:nvSpPr>
        <p:spPr>
          <a:xfrm>
            <a:off x="1480071" y="765772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3" name="Circle"/>
          <p:cNvSpPr/>
          <p:nvPr/>
        </p:nvSpPr>
        <p:spPr>
          <a:xfrm>
            <a:off x="1864227" y="759722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4" name="Line"/>
          <p:cNvSpPr/>
          <p:nvPr/>
        </p:nvSpPr>
        <p:spPr>
          <a:xfrm>
            <a:off x="5817020" y="1863454"/>
            <a:ext cx="191473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5" name="Line"/>
          <p:cNvSpPr/>
          <p:nvPr/>
        </p:nvSpPr>
        <p:spPr>
          <a:xfrm>
            <a:off x="5401045" y="1863454"/>
            <a:ext cx="266701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Circle"/>
          <p:cNvSpPr/>
          <p:nvPr/>
        </p:nvSpPr>
        <p:spPr>
          <a:xfrm>
            <a:off x="5306004" y="1785153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7" name="Circle"/>
          <p:cNvSpPr/>
          <p:nvPr/>
        </p:nvSpPr>
        <p:spPr>
          <a:xfrm>
            <a:off x="6009702" y="1787254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8" name="Circle"/>
          <p:cNvSpPr/>
          <p:nvPr/>
        </p:nvSpPr>
        <p:spPr>
          <a:xfrm>
            <a:off x="5657853" y="1781212"/>
            <a:ext cx="152401" cy="152401"/>
          </a:xfrm>
          <a:prstGeom prst="ellipse">
            <a:avLst/>
          </a:prstGeom>
          <a:blipFill>
            <a:blip r:embed="rId15"/>
          </a:blip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59" name="pasted-image.pdf" descr="pasted-image.pdf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821145" y="1981144"/>
            <a:ext cx="876301" cy="12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pasted-image.pdf" descr="pasted-image.pdf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5441834" y="1981144"/>
            <a:ext cx="876301" cy="127001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thread 0"/>
          <p:cNvSpPr txBox="1"/>
          <p:nvPr/>
        </p:nvSpPr>
        <p:spPr>
          <a:xfrm>
            <a:off x="550378" y="351686"/>
            <a:ext cx="6809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thread 0</a:t>
            </a:r>
          </a:p>
        </p:txBody>
      </p:sp>
      <p:sp>
        <p:nvSpPr>
          <p:cNvPr id="562" name="thread 1"/>
          <p:cNvSpPr txBox="1"/>
          <p:nvPr/>
        </p:nvSpPr>
        <p:spPr>
          <a:xfrm>
            <a:off x="550378" y="683364"/>
            <a:ext cx="6809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thread 1</a:t>
            </a:r>
          </a:p>
        </p:txBody>
      </p:sp>
      <p:pic>
        <p:nvPicPr>
          <p:cNvPr id="563" name="pasted-image.pdf" descr="pasted-image.pdf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370524" y="1558442"/>
            <a:ext cx="6731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pasted-image.pdf" descr="pasted-image.pdf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2187715" y="1635091"/>
            <a:ext cx="6731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thread 2"/>
          <p:cNvSpPr txBox="1"/>
          <p:nvPr/>
        </p:nvSpPr>
        <p:spPr>
          <a:xfrm>
            <a:off x="550378" y="1015043"/>
            <a:ext cx="6809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thread 2</a:t>
            </a:r>
          </a:p>
        </p:txBody>
      </p:sp>
      <p:cxnSp>
        <p:nvCxnSpPr>
          <p:cNvPr id="566" name="Connection Line"/>
          <p:cNvCxnSpPr>
            <a:stCxn id="567" idx="0"/>
            <a:endCxn id="568" idx="0"/>
          </p:cNvCxnSpPr>
          <p:nvPr/>
        </p:nvCxnSpPr>
        <p:spPr>
          <a:xfrm>
            <a:off x="3037970" y="1112856"/>
            <a:ext cx="427532" cy="1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sp>
        <p:nvSpPr>
          <p:cNvPr id="567" name="Circle"/>
          <p:cNvSpPr/>
          <p:nvPr/>
        </p:nvSpPr>
        <p:spPr>
          <a:xfrm>
            <a:off x="2961770" y="1036656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8" name="Circle"/>
          <p:cNvSpPr/>
          <p:nvPr/>
        </p:nvSpPr>
        <p:spPr>
          <a:xfrm>
            <a:off x="3389301" y="1036656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69" name="pasted-image.pdf" descr="pasted-image.pdf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363567" y="554999"/>
            <a:ext cx="787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pasted-image.pdf" descr="pasted-image.pdf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2205117" y="214272"/>
            <a:ext cx="7747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1" name="pasted-image.pdf" descr="pasted-image.pdf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2898088" y="823813"/>
            <a:ext cx="7747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2" name="pasted-image.pdf" descr="pasted-image.pdf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3616877" y="4518874"/>
            <a:ext cx="558801" cy="19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