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58" r:id="rId6"/>
    <p:sldId id="263" r:id="rId7"/>
    <p:sldId id="257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Financial Services Hub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0000"/>
          </a:bodyPr>
          <a:p>
            <a:r>
              <a:rPr lang="en-US"/>
              <a:t>Team 18 :</a:t>
            </a:r>
            <a:endParaRPr lang="en-US"/>
          </a:p>
          <a:p>
            <a:r>
              <a:rPr lang="en-US"/>
              <a:t> Binghan Geng - A20482350 </a:t>
            </a:r>
            <a:endParaRPr lang="en-US"/>
          </a:p>
          <a:p>
            <a:r>
              <a:rPr lang="en-US"/>
              <a:t>Mingxi Xia - A20473026</a:t>
            </a:r>
            <a:endParaRPr lang="en-US"/>
          </a:p>
          <a:p>
            <a:r>
              <a:rPr lang="en-US"/>
              <a:t>Yixuan Liang - A20490865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Topic: Financial Services Hub, to search, apply, review for financial services and products, ATM, loans, financial instruments, cryptocurrency services, etc.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Name: BestFinance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Description: To search, apply, review for Loans, Insurance, Investments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databa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8410" y="622300"/>
            <a:ext cx="7155815" cy="5613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architec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3535" y="204470"/>
            <a:ext cx="6424930" cy="6449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Technologies</a:t>
            </a:r>
            <a:endParaRPr lang="en-US"/>
          </a:p>
        </p:txBody>
      </p:sp>
      <p:pic>
        <p:nvPicPr>
          <p:cNvPr id="4" name="Content Placeholder 3" descr="technologi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8400" y="1691005"/>
            <a:ext cx="9855200" cy="43154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Featur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1290" y="129540"/>
            <a:ext cx="6790055" cy="6598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WPS Presentation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汉仪旗黑</vt:lpstr>
      <vt:lpstr>Arial Unicode MS</vt:lpstr>
      <vt:lpstr>汉仪书宋二KW</vt:lpstr>
      <vt:lpstr>Office Theme</vt:lpstr>
      <vt:lpstr>Financial Services Hub</vt:lpstr>
      <vt:lpstr>Introduction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Services Hub</dc:title>
  <dc:creator>binghangeng</dc:creator>
  <cp:lastModifiedBy>binghangeng</cp:lastModifiedBy>
  <cp:revision>36</cp:revision>
  <dcterms:created xsi:type="dcterms:W3CDTF">2022-10-29T00:35:35Z</dcterms:created>
  <dcterms:modified xsi:type="dcterms:W3CDTF">2022-10-29T00:35:35Z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1033-3.9.1.6202</vt:lpwstr>
  </property>
</Properties>
</file>