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591" r:id="rId4"/>
    <p:sldId id="589" r:id="rId5"/>
    <p:sldId id="590" r:id="rId6"/>
    <p:sldId id="592" r:id="rId7"/>
    <p:sldId id="593" r:id="rId8"/>
    <p:sldId id="594" r:id="rId9"/>
    <p:sldId id="5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0068"/>
  </p:normalViewPr>
  <p:slideViewPr>
    <p:cSldViewPr snapToGrid="0" snapToObjects="1">
      <p:cViewPr varScale="1">
        <p:scale>
          <a:sx n="87" d="100"/>
          <a:sy n="87" d="100"/>
        </p:scale>
        <p:origin x="1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BAA74-9C2D-214A-A2D0-F2563D29F28A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26FC0-6234-2849-BDA6-3BA78330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6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26FC0-6234-2849-BDA6-3BA78330A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6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8C0D-1B71-2148-87A2-29A6840A9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9CFF-7A4F-0A4B-99BE-A313A5461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D279-B7B8-F242-86B3-F467661F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07C2-ED1F-3847-8240-ACDCAB7E512D}" type="datetime1">
              <a:rPr lang="en-GB" smtClean="0"/>
              <a:t>02/02/2022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6A60-F971-C14C-B8A4-22AFA174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AAFD-81F8-0842-B7FC-08F0D093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26D4-571F-BB4E-B7CA-21A733A1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452B8-9949-6C47-BB80-1D49F7E0A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8E0D-1E3D-9140-8283-B082CE1D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FDF3-B59C-5F4B-8312-BF5630384EBE}" type="datetime1">
              <a:rPr lang="en-GB" smtClean="0"/>
              <a:t>02/02/2022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73303-5CAF-D64D-9EFB-983C44C2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B7D4-0BBB-EE47-80A7-73297638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2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4DE16-1FA9-9045-AB17-5C0ABBF5C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F7C02-BB91-544C-8A29-990DDCACB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2550-B1EE-7047-BB30-E5DA0E0B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6157-968B-444A-AD0C-5CCA2ED80464}" type="datetime1">
              <a:rPr lang="en-GB" smtClean="0"/>
              <a:t>02/02/2022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EC547-C18F-0349-8CCE-B73DDE32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2A39-B816-7645-96FC-32273CBB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3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A335-0BFA-264A-94AC-24939AF5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69D5-6FB0-9942-9404-A871E636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5B404-1979-D640-AF73-DD0C2C4F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337C-6346-B84A-BAB6-9972BF1498E1}" type="datetime1">
              <a:rPr lang="en-GB" smtClean="0"/>
              <a:t>02/02/2022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88B2C-4260-EF4D-BBC5-B7BC9B89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5AE5-614D-2441-AF1B-E6E05E1D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3E0B-A0C9-2643-BD9C-A87A66CE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56F1-DC9A-CC43-9040-3EC5DC091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70EE-232C-8543-BB49-6833C1C8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3743-139B-6D44-AC96-D97623F5B591}" type="datetime1">
              <a:rPr lang="en-GB" smtClean="0"/>
              <a:t>02/02/2022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7E73C-DD90-214A-BBE2-6778C146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A862-63E8-2044-806E-4B1A2E7F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649C-AF2E-6744-ABCC-6295CEE7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F31D-A625-3549-8258-190223E8D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FFDD7-82D6-6043-BFDB-66CF413C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3D918-B819-594F-8A5B-1C0D62D1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1A95-37BE-9646-A015-49D30B17E731}" type="datetime1">
              <a:rPr lang="en-GB" smtClean="0"/>
              <a:t>02/02/2022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95C96-B45D-254A-84DA-898A29F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C43B6-00C6-A04D-B36C-A5C6C2F9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9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6FB5-3E33-5342-AD17-B62B5198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A33FF-BD80-CF4F-A008-02FB0C9C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E226C-D6C0-BD44-A5C4-24AF2D09B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82B28-403F-964A-A0DE-F8476886C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E5604-DC9C-F74D-9C7C-2A291F16C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86744-899B-8242-9207-8C001F00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E9FA-6FEF-0642-BEC8-E383CFD54A35}" type="datetime1">
              <a:rPr lang="en-GB" smtClean="0"/>
              <a:t>02/02/2022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7C069-54F6-C34F-B17D-87D4622D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ED06D-DF2E-9A41-9174-2EC7838A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128F-0AD5-0147-B8CD-852F69C7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E9784-81C2-E74D-BF93-79BCCAD5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78F1-DA6F-8E4A-9E06-E3315232CE8B}" type="datetime1">
              <a:rPr lang="en-GB" smtClean="0"/>
              <a:t>02/02/2022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541DB-94A5-1247-8227-B62483F5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2A1F0-278A-4146-96C2-B8F02793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2C13F-D422-0F4D-ACB3-AA9D7A1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75E3-7F80-E842-A7AE-90C08D364ED8}" type="datetime1">
              <a:rPr lang="en-GB" smtClean="0"/>
              <a:t>02/02/2022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AC427-074F-BA48-8FEE-5B6CB927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C3A72-B92D-2047-81A9-6ADA692E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8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17A1-E60D-554B-B703-0A0504B5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1254-9658-3842-AA77-7D932EF40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03543-3CA1-3A4D-9188-F4E034BE8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9B697-CE2B-174C-B0DB-700C2E36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D83-13B7-644F-A773-9C3244D4588E}" type="datetime1">
              <a:rPr lang="en-GB" smtClean="0"/>
              <a:t>02/02/2022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CA07C-BCCC-1D48-A655-E863FDE3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0CBE3-0A52-5646-B005-C1DE7AA8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5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3D96-6463-5841-A37B-35C8338B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B8D96-11BC-C44F-8B5F-4DC13E1C2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5E736-3769-6B49-9CAB-DD7B544AA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DC165-EA58-EA43-B65B-115BDCE8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EB83-DB2B-2A4F-B5F3-E7C081921DD0}" type="datetime1">
              <a:rPr lang="en-GB" smtClean="0"/>
              <a:t>02/02/2022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12D29-97B4-2C4E-84CA-6162FCA8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94D94-BF2C-644C-A872-9C1AC6CB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5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5291A-D31D-2347-97EE-46B2FDC3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B9B8D-7A40-D143-A544-9C0C2DEF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BFA1A-1117-DA43-A055-228BF95C1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90D9-0B54-3D47-9028-889ED2C5A71B}" type="datetime1">
              <a:rPr lang="en-GB" smtClean="0"/>
              <a:t>02/02/2022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4152-5FA4-944E-816E-27D02E42B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C94D-1883-734C-86F0-0E227D871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8CEA6-39BF-E349-8923-C2FF5A525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sz="2900" dirty="0">
                <a:solidFill>
                  <a:srgbClr val="FFFFFF"/>
                </a:solidFill>
              </a:rPr>
              <a:t>Course work M – Geo </a:t>
            </a:r>
            <a:r>
              <a:rPr lang="en-US" sz="2900" dirty="0" err="1">
                <a:solidFill>
                  <a:srgbClr val="FFFFFF"/>
                </a:solidFill>
              </a:rPr>
              <a:t>Localisation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Web Science </a:t>
            </a:r>
            <a:br>
              <a:rPr lang="en-US" sz="29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r>
              <a:rPr lang="en-GB" sz="2900" dirty="0">
                <a:solidFill>
                  <a:srgbClr val="FFFFFF"/>
                </a:solidFill>
              </a:rPr>
              <a:t>COMPSCI4077/COMPSCI5107/COMPSCI5078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376B6-0E64-4E43-8476-140CEB01B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Joemon M Jose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obot Outline">
            <a:extLst>
              <a:ext uri="{FF2B5EF4-FFF2-40B4-BE49-F238E27FC236}">
                <a16:creationId xmlns:a16="http://schemas.microsoft.com/office/drawing/2014/main" id="{5EB7B346-9D08-4D55-8E4F-B6AE9233A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8626" y="2148325"/>
            <a:ext cx="184273" cy="184273"/>
          </a:xfrm>
          <a:prstGeom prst="rect">
            <a:avLst/>
          </a:prstGeom>
        </p:spPr>
      </p:pic>
      <p:pic>
        <p:nvPicPr>
          <p:cNvPr id="1028" name="Picture 4" descr="University of Glasgow - Wikipedia">
            <a:extLst>
              <a:ext uri="{FF2B5EF4-FFF2-40B4-BE49-F238E27FC236}">
                <a16:creationId xmlns:a16="http://schemas.microsoft.com/office/drawing/2014/main" id="{8840BADE-5F70-254A-B692-FC1FA71B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0" y="1351005"/>
            <a:ext cx="787400" cy="117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D92E4-3984-A042-A1A5-14FD3F74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5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DBBA-0516-0C4B-9850-562D301E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B4BC-4A0B-1B40-BE50-24EBE72C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A data set will be given to you (on the Teams channel). Develop software to organise tweets into grids of 1km x 1km. Draw heatmap  and histogram to analyse the distribution of data.</a:t>
            </a:r>
          </a:p>
          <a:p>
            <a:r>
              <a:rPr lang="en-GB" dirty="0"/>
              <a:t>The coordinate system we used is </a:t>
            </a:r>
          </a:p>
          <a:p>
            <a:pPr lvl="1"/>
            <a:r>
              <a:rPr lang="en-US" dirty="0"/>
              <a:t>London = [-0.563, 51.261318, 0.28036, 51.686031]</a:t>
            </a:r>
            <a:endParaRPr lang="en-GB" dirty="0"/>
          </a:p>
          <a:p>
            <a:r>
              <a:rPr lang="en-US" dirty="0"/>
              <a:t>[40]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0E23-3CCC-6749-929C-6171A7B1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59D-6DF5-7F45-9859-F9BB653D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06D3-C735-EA4A-890C-60BD1557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to compute distance between two points</a:t>
            </a:r>
          </a:p>
          <a:p>
            <a:r>
              <a:rPr lang="en-US" dirty="0"/>
              <a:t>Software to partition grids</a:t>
            </a:r>
          </a:p>
          <a:p>
            <a:pPr lvl="1"/>
            <a:r>
              <a:rPr lang="en-US" dirty="0"/>
              <a:t>10 marks</a:t>
            </a:r>
          </a:p>
          <a:p>
            <a:pPr lvl="1"/>
            <a:endParaRPr lang="en-US" dirty="0"/>
          </a:p>
          <a:p>
            <a:r>
              <a:rPr lang="en-US" dirty="0"/>
              <a:t>Software to allocate tweets</a:t>
            </a:r>
          </a:p>
          <a:p>
            <a:pPr lvl="1"/>
            <a:r>
              <a:rPr lang="en-US" dirty="0"/>
              <a:t>Describe the statistics</a:t>
            </a:r>
          </a:p>
          <a:p>
            <a:pPr lvl="1"/>
            <a:r>
              <a:rPr lang="en-US" dirty="0"/>
              <a:t>10 marks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4F7-D905-CC47-B642-E09A1277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4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5A6A-6FFE-3C45-9126-594826FF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– example. (10 marks)</a:t>
            </a:r>
            <a:br>
              <a:rPr lang="en-US" dirty="0"/>
            </a:br>
            <a:r>
              <a:rPr lang="en-US" dirty="0"/>
              <a:t>how do you interpret?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131643A-B8AB-DE43-AEFA-CE40DC0D8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211" y="1847850"/>
            <a:ext cx="759671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F53D9-D32D-2845-9A06-A3382E02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88540-7582-7845-AD10-916891FC9197}"/>
              </a:ext>
            </a:extLst>
          </p:cNvPr>
          <p:cNvSpPr txBox="1"/>
          <p:nvPr/>
        </p:nvSpPr>
        <p:spPr>
          <a:xfrm>
            <a:off x="8307978" y="2560321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37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175C-21FD-724A-AE6D-C825E60A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distribution? How do you interpret (10 marks)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B87FA-2B93-1847-B440-425275C3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5C1C71A5-E3E4-0E4C-9A4F-E4522708D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800" y="2039144"/>
            <a:ext cx="5994400" cy="3924300"/>
          </a:xfrm>
        </p:spPr>
      </p:pic>
    </p:spTree>
    <p:extLst>
      <p:ext uri="{BB962C8B-B14F-4D97-AF65-F5344CB8AC3E}">
        <p14:creationId xmlns:p14="http://schemas.microsoft.com/office/powerpoint/2010/main" val="42312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B736-8E5A-C649-8D50-1D9F59CC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C11E-A867-FE40-9AA0-882ADDBD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You will be given a set of high-quality tweets and low-quality tweets. Develop newsworthy scoring method based on this dataset.</a:t>
            </a:r>
            <a:endParaRPr lang="en-GB" dirty="0"/>
          </a:p>
          <a:p>
            <a:r>
              <a:rPr lang="en-US" dirty="0"/>
              <a:t>[30]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64256-BB36-C347-ABE7-CFA893FA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6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C36B-0D45-0344-8FB1-A21B924C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02A7-E001-5845-94DA-E71169D9F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slides on newsworthiness scoring</a:t>
            </a:r>
          </a:p>
          <a:p>
            <a:pPr lvl="1"/>
            <a:r>
              <a:rPr lang="en-US" dirty="0"/>
              <a:t>Straight forward implementation</a:t>
            </a:r>
          </a:p>
          <a:p>
            <a:r>
              <a:rPr lang="en-US" dirty="0"/>
              <a:t>Software – 20 marks</a:t>
            </a:r>
          </a:p>
          <a:p>
            <a:r>
              <a:rPr lang="en-US" dirty="0"/>
              <a:t>Critical Discussion – 10 marks</a:t>
            </a:r>
          </a:p>
          <a:p>
            <a:pPr lvl="1"/>
            <a:r>
              <a:rPr lang="en-US" dirty="0"/>
              <a:t>Scoring method quality</a:t>
            </a:r>
          </a:p>
          <a:p>
            <a:pPr lvl="1"/>
            <a:r>
              <a:rPr lang="en-US" dirty="0"/>
              <a:t>Your high and low quality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3B822-5A97-684B-B2C5-ADB03658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9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CB37-953D-B741-A469-E3A33894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B813-97A3-0E4A-B42B-EE87EEF7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 the above newsworthy scoring techniques to </a:t>
            </a:r>
            <a:r>
              <a:rPr lang="en-US" dirty="0" err="1"/>
              <a:t>analyse</a:t>
            </a:r>
            <a:r>
              <a:rPr lang="en-US" dirty="0"/>
              <a:t> the geo-tagged data set given above and discuss the results</a:t>
            </a:r>
            <a:endParaRPr lang="en-GB" dirty="0"/>
          </a:p>
          <a:p>
            <a:r>
              <a:rPr lang="en-US" dirty="0"/>
              <a:t>[30]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1CC9A-F8A2-374D-B82F-33A27357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0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B972-521E-FA47-A344-B52C0D12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EE2D-AF9C-504B-A4CE-8842FE79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each tweet in the data set</a:t>
            </a:r>
          </a:p>
          <a:p>
            <a:r>
              <a:rPr lang="en-US" dirty="0"/>
              <a:t>Score its newsworthiness</a:t>
            </a:r>
          </a:p>
          <a:p>
            <a:r>
              <a:rPr lang="en-US" dirty="0"/>
              <a:t>Remove the one is not newsworthy?</a:t>
            </a:r>
          </a:p>
          <a:p>
            <a:r>
              <a:rPr lang="en-US" dirty="0"/>
              <a:t>Keep the one that is newsworthy</a:t>
            </a:r>
          </a:p>
          <a:p>
            <a:r>
              <a:rPr lang="en-US" dirty="0"/>
              <a:t>Count the statistics</a:t>
            </a:r>
          </a:p>
          <a:p>
            <a:pPr lvl="1"/>
            <a:r>
              <a:rPr lang="en-US" dirty="0"/>
              <a:t>10 marks</a:t>
            </a:r>
          </a:p>
          <a:p>
            <a:r>
              <a:rPr lang="en-US" dirty="0"/>
              <a:t>Redraw the heatmap and histogram</a:t>
            </a:r>
          </a:p>
          <a:p>
            <a:pPr lvl="1"/>
            <a:r>
              <a:rPr lang="en-US" dirty="0"/>
              <a:t>10 marks</a:t>
            </a:r>
          </a:p>
          <a:p>
            <a:r>
              <a:rPr lang="en-US" dirty="0"/>
              <a:t>Critically comment</a:t>
            </a:r>
          </a:p>
          <a:p>
            <a:pPr lvl="1"/>
            <a:r>
              <a:rPr lang="en-US" dirty="0"/>
              <a:t>10 marks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F491C-A123-B749-A69F-38233576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7D9467A1ED04797F44D8E01A652CC" ma:contentTypeVersion="4" ma:contentTypeDescription="Create a new document." ma:contentTypeScope="" ma:versionID="a232ffc25c0735842e6c4ca2458ae61a">
  <xsd:schema xmlns:xsd="http://www.w3.org/2001/XMLSchema" xmlns:xs="http://www.w3.org/2001/XMLSchema" xmlns:p="http://schemas.microsoft.com/office/2006/metadata/properties" xmlns:ns2="f1415076-3aca-48bb-92b2-4d14d791bbb2" targetNamespace="http://schemas.microsoft.com/office/2006/metadata/properties" ma:root="true" ma:fieldsID="9c9404c957df87e19382c3f98093dc91" ns2:_="">
    <xsd:import namespace="f1415076-3aca-48bb-92b2-4d14d791b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15076-3aca-48bb-92b2-4d14d791b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63ED46-5717-4D3A-9CB8-EEF5295EBFF1}"/>
</file>

<file path=customXml/itemProps2.xml><?xml version="1.0" encoding="utf-8"?>
<ds:datastoreItem xmlns:ds="http://schemas.openxmlformats.org/officeDocument/2006/customXml" ds:itemID="{76DAC980-9493-4A0C-84B4-2E0C90AA2624}"/>
</file>

<file path=customXml/itemProps3.xml><?xml version="1.0" encoding="utf-8"?>
<ds:datastoreItem xmlns:ds="http://schemas.openxmlformats.org/officeDocument/2006/customXml" ds:itemID="{DD75E2C2-48D6-45EB-AB58-0553830F4AF5}"/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257</Words>
  <Application>Microsoft Macintosh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Course work M – Geo Localisation Web Science   COMPSCI4077/COMPSCI5107/COMPSCI5078</vt:lpstr>
      <vt:lpstr>(i)</vt:lpstr>
      <vt:lpstr>solution</vt:lpstr>
      <vt:lpstr>Heat map – example. (10 marks) how do you interpret?</vt:lpstr>
      <vt:lpstr>Data distribution? How do you interpret (10 marks)</vt:lpstr>
      <vt:lpstr>(ii)</vt:lpstr>
      <vt:lpstr>solution</vt:lpstr>
      <vt:lpstr>(iii)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Web Science H/M</dc:title>
  <dc:creator>Joemon Jose</dc:creator>
  <cp:lastModifiedBy>Joemon Jose</cp:lastModifiedBy>
  <cp:revision>74</cp:revision>
  <cp:lastPrinted>2022-02-02T11:16:58Z</cp:lastPrinted>
  <dcterms:created xsi:type="dcterms:W3CDTF">2021-12-07T10:13:43Z</dcterms:created>
  <dcterms:modified xsi:type="dcterms:W3CDTF">2022-02-02T12:26:15Z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0x010100BF27D9467A1ED04797F44D8E01A652CC</vt:lpwstr>
  </property>
</Properties>
</file>