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269" r:id="rId2"/>
    <p:sldId id="1691" r:id="rId3"/>
    <p:sldId id="1480" r:id="rId4"/>
    <p:sldId id="1909" r:id="rId5"/>
    <p:sldId id="1926" r:id="rId6"/>
    <p:sldId id="1925" r:id="rId7"/>
    <p:sldId id="1934" r:id="rId8"/>
    <p:sldId id="1924" r:id="rId9"/>
    <p:sldId id="1922" r:id="rId10"/>
    <p:sldId id="1923" r:id="rId11"/>
    <p:sldId id="1929" r:id="rId12"/>
    <p:sldId id="1937" r:id="rId13"/>
    <p:sldId id="1936" r:id="rId14"/>
    <p:sldId id="1938" r:id="rId15"/>
    <p:sldId id="1930" r:id="rId16"/>
    <p:sldId id="1931" r:id="rId17"/>
    <p:sldId id="1932" r:id="rId18"/>
    <p:sldId id="1916" r:id="rId19"/>
    <p:sldId id="1915" r:id="rId20"/>
    <p:sldId id="1917" r:id="rId21"/>
    <p:sldId id="1919" r:id="rId22"/>
    <p:sldId id="1912" r:id="rId23"/>
    <p:sldId id="1913" r:id="rId24"/>
    <p:sldId id="1910" r:id="rId25"/>
    <p:sldId id="1911" r:id="rId26"/>
    <p:sldId id="1900" r:id="rId27"/>
    <p:sldId id="1908" r:id="rId28"/>
    <p:sldId id="1679" r:id="rId29"/>
    <p:sldId id="1935" r:id="rId30"/>
    <p:sldId id="1920" r:id="rId31"/>
    <p:sldId id="1914" r:id="rId32"/>
    <p:sldId id="1689" r:id="rId33"/>
    <p:sldId id="190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5/13 ~ 2022/05/20" id="{821D9100-F646-40B7-B56A-51896AFF7E77}">
          <p14:sldIdLst>
            <p14:sldId id="1926"/>
            <p14:sldId id="1925"/>
            <p14:sldId id="1934"/>
            <p14:sldId id="1924"/>
            <p14:sldId id="1922"/>
            <p14:sldId id="1923"/>
            <p14:sldId id="1929"/>
            <p14:sldId id="1937"/>
            <p14:sldId id="1936"/>
            <p14:sldId id="1938"/>
            <p14:sldId id="1930"/>
            <p14:sldId id="1931"/>
            <p14:sldId id="1932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35"/>
            <p14:sldId id="1920"/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8000"/>
    <a:srgbClr val="FF7373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8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sEbCgxEByG2bOACEMfIHtTZ0nFg9alg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EDBD95-A364-4327-9859-45CD4A5D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1" y="1860253"/>
            <a:ext cx="5031466" cy="38986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(6/13)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9A502-A73D-4060-8E80-CD07D6072524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0D12FC-2354-40F9-A42E-394BA8F3ACBF}"/>
              </a:ext>
            </a:extLst>
          </p:cNvPr>
          <p:cNvSpPr/>
          <p:nvPr/>
        </p:nvSpPr>
        <p:spPr>
          <a:xfrm>
            <a:off x="2623883" y="3621781"/>
            <a:ext cx="1976581" cy="21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28613C-464F-43AA-837A-45F2934CB036}"/>
              </a:ext>
            </a:extLst>
          </p:cNvPr>
          <p:cNvSpPr/>
          <p:nvPr/>
        </p:nvSpPr>
        <p:spPr>
          <a:xfrm>
            <a:off x="2516435" y="5153892"/>
            <a:ext cx="766515" cy="27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F8B187-AB7A-47DB-BAC5-6F43BD52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1" y="3328194"/>
            <a:ext cx="430590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(7/13)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B28AD7-CD1A-42FF-A6F3-AD4CA4B02CAD}"/>
              </a:ext>
            </a:extLst>
          </p:cNvPr>
          <p:cNvSpPr txBox="1"/>
          <p:nvPr/>
        </p:nvSpPr>
        <p:spPr>
          <a:xfrm>
            <a:off x="838198" y="119019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中斷向量表，作爲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中斷，在中斷向量表中爲第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0x18)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指令，對應第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標籤，其後第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行再次跳轉到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2A718-0A71-4290-852D-7F04D67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5" y="1906663"/>
            <a:ext cx="7476035" cy="4127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7CDEC4-1B27-42A6-806C-F8A5CCCE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0" y="2216150"/>
            <a:ext cx="4284154" cy="45053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FBD548-E981-476F-A9BA-2301DEA1AFE3}"/>
              </a:ext>
            </a:extLst>
          </p:cNvPr>
          <p:cNvSpPr/>
          <p:nvPr/>
        </p:nvSpPr>
        <p:spPr>
          <a:xfrm>
            <a:off x="5339681" y="3791383"/>
            <a:ext cx="984919" cy="18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8C2C3A-F78C-4FF9-992B-D3D736B31C10}"/>
              </a:ext>
            </a:extLst>
          </p:cNvPr>
          <p:cNvSpPr/>
          <p:nvPr/>
        </p:nvSpPr>
        <p:spPr>
          <a:xfrm>
            <a:off x="5048249" y="4287762"/>
            <a:ext cx="4165601" cy="243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D13D87C-13C6-49ED-AEAC-9E4320B48AB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4600" y="3884675"/>
            <a:ext cx="806450" cy="4030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646CBC-EA64-4041-8A0C-10C4DECA9C3B}"/>
              </a:ext>
            </a:extLst>
          </p:cNvPr>
          <p:cNvSpPr/>
          <p:nvPr/>
        </p:nvSpPr>
        <p:spPr>
          <a:xfrm>
            <a:off x="1870749" y="1856200"/>
            <a:ext cx="580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asm_vectors.s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38E404-CEB4-4B34-B70B-A28BB993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1" y="2636301"/>
            <a:ext cx="4333877" cy="8983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422E32-8FEB-4479-A3AB-1E3CB750D5D5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 flipV="1">
            <a:off x="9213850" y="3534700"/>
            <a:ext cx="768350" cy="196991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E7EAB2-0BDD-4BEC-BDCF-03BBD02F1B84}"/>
              </a:ext>
            </a:extLst>
          </p:cNvPr>
          <p:cNvSpPr/>
          <p:nvPr/>
        </p:nvSpPr>
        <p:spPr>
          <a:xfrm>
            <a:off x="6761403" y="2225532"/>
            <a:ext cx="531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vectors.c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(8/13)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026F8D-A1C1-4498-9C62-E96A4650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21" y="1660497"/>
            <a:ext cx="5212178" cy="4653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F2E588-677D-4964-B327-801CE607A54E}"/>
              </a:ext>
            </a:extLst>
          </p:cNvPr>
          <p:cNvSpPr/>
          <p:nvPr/>
        </p:nvSpPr>
        <p:spPr>
          <a:xfrm>
            <a:off x="5905120" y="3221976"/>
            <a:ext cx="4088625" cy="434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F73DE5-B8C8-482E-9456-84E15E450267}"/>
              </a:ext>
            </a:extLst>
          </p:cNvPr>
          <p:cNvSpPr txBox="1"/>
          <p:nvPr/>
        </p:nvSpPr>
        <p:spPr>
          <a:xfrm>
            <a:off x="5550984" y="1475831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1D1197-B03A-4282-A6DD-BAAD65B38724}"/>
              </a:ext>
            </a:extLst>
          </p:cNvPr>
          <p:cNvSpPr txBox="1"/>
          <p:nvPr/>
        </p:nvSpPr>
        <p:spPr>
          <a:xfrm>
            <a:off x="838198" y="1190191"/>
            <a:ext cx="357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pending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02C5290-1778-4A43-88F1-705C5A37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63" y="1702889"/>
            <a:ext cx="5313664" cy="19531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B49F7C-19B2-4127-B1E7-667EC0A8E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63" y="3799451"/>
            <a:ext cx="2499497" cy="21835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A2DEC4-031E-4F37-83EC-001125235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578" y="3799450"/>
            <a:ext cx="2024903" cy="23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(9/13)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0A3087-8A21-4252-9E23-2AE5AD8CF0BD}"/>
              </a:ext>
            </a:extLst>
          </p:cNvPr>
          <p:cNvSpPr txBox="1"/>
          <p:nvPr/>
        </p:nvSpPr>
        <p:spPr>
          <a:xfrm>
            <a:off x="838198" y="1190191"/>
            <a:ext cx="233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MASK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3109A6-1201-4371-9501-8D55E679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4" y="1852439"/>
            <a:ext cx="8364117" cy="419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DD0B6C-ED5B-43CF-8A9A-2284301C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2" y="2564513"/>
            <a:ext cx="6073991" cy="36588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F3AF44D-1604-4A24-A8D7-A266AB28CC17}"/>
              </a:ext>
            </a:extLst>
          </p:cNvPr>
          <p:cNvSpPr txBox="1"/>
          <p:nvPr/>
        </p:nvSpPr>
        <p:spPr>
          <a:xfrm>
            <a:off x="5442457" y="2693238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E020C61-2E6D-4332-B247-B9615728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78" y="3191294"/>
            <a:ext cx="5487166" cy="22672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B0C7DE-4BD7-41CA-8B80-56433D6F6AC1}"/>
              </a:ext>
            </a:extLst>
          </p:cNvPr>
          <p:cNvSpPr/>
          <p:nvPr/>
        </p:nvSpPr>
        <p:spPr>
          <a:xfrm>
            <a:off x="5563375" y="3991815"/>
            <a:ext cx="5012261" cy="183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7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(10/13)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8D8A2F-634E-4022-B92C-ABC26421FCC4}"/>
              </a:ext>
            </a:extLst>
          </p:cNvPr>
          <p:cNvGrpSpPr/>
          <p:nvPr/>
        </p:nvGrpSpPr>
        <p:grpSpPr>
          <a:xfrm>
            <a:off x="5412439" y="2511768"/>
            <a:ext cx="6188434" cy="2946800"/>
            <a:chOff x="3571871" y="1994606"/>
            <a:chExt cx="7893058" cy="356077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8DB12EE-F73E-4165-A2DE-38D9DAB2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871" y="1994606"/>
              <a:ext cx="7893058" cy="356077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7E3AFD-332E-4C41-BE73-CEA9F571729B}"/>
                </a:ext>
              </a:extLst>
            </p:cNvPr>
            <p:cNvSpPr/>
            <p:nvPr/>
          </p:nvSpPr>
          <p:spPr>
            <a:xfrm>
              <a:off x="3643664" y="3666836"/>
              <a:ext cx="7821265" cy="230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B081B-E346-41D0-B70F-F4BF2B41BDBE}"/>
              </a:ext>
            </a:extLst>
          </p:cNvPr>
          <p:cNvSpPr txBox="1"/>
          <p:nvPr/>
        </p:nvSpPr>
        <p:spPr>
          <a:xfrm>
            <a:off x="4350257" y="1516759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6117E-07F7-4BEC-97D3-D004DA8872F0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中斷編號暫存器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8048A4-D698-4C35-9F3A-5704F92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2984"/>
            <a:ext cx="6549301" cy="3104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AF1327-C500-493C-9282-7562063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7" y="3064630"/>
            <a:ext cx="4509872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3A26A4D-D49F-4D61-9C00-98F630F2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" y="1771650"/>
            <a:ext cx="6077798" cy="405821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52879B-16C4-4BFF-87C0-3246848D4D17}"/>
              </a:ext>
            </a:extLst>
          </p:cNvPr>
          <p:cNvSpPr txBox="1"/>
          <p:nvPr/>
        </p:nvSpPr>
        <p:spPr>
          <a:xfrm>
            <a:off x="5899539" y="23056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查看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配置，並初始化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63030E-A474-4D04-B2FC-1B32081018B0}"/>
              </a:ext>
            </a:extLst>
          </p:cNvPr>
          <p:cNvSpPr txBox="1"/>
          <p:nvPr/>
        </p:nvSpPr>
        <p:spPr>
          <a:xfrm>
            <a:off x="2170546" y="27199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處理器中斷初始化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F6F944-B3E2-4013-BE2E-E147917BE9CB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A28465-9D55-4DAF-8CE3-A524A835AC0E}"/>
              </a:ext>
            </a:extLst>
          </p:cNvPr>
          <p:cNvSpPr/>
          <p:nvPr/>
        </p:nvSpPr>
        <p:spPr>
          <a:xfrm>
            <a:off x="687635" y="2295353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E7881-9D77-4FBD-BE1B-46BD1F5EE552}"/>
              </a:ext>
            </a:extLst>
          </p:cNvPr>
          <p:cNvSpPr/>
          <p:nvPr/>
        </p:nvSpPr>
        <p:spPr>
          <a:xfrm>
            <a:off x="678790" y="3144471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D37C27-356D-4E71-BD51-385B059A8744}"/>
              </a:ext>
            </a:extLst>
          </p:cNvPr>
          <p:cNvSpPr/>
          <p:nvPr/>
        </p:nvSpPr>
        <p:spPr>
          <a:xfrm>
            <a:off x="678790" y="3559269"/>
            <a:ext cx="2988335" cy="279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EAA72-8EA5-44CD-9F33-1C22716EB1ED}"/>
              </a:ext>
            </a:extLst>
          </p:cNvPr>
          <p:cNvSpPr/>
          <p:nvPr/>
        </p:nvSpPr>
        <p:spPr>
          <a:xfrm>
            <a:off x="678790" y="2876811"/>
            <a:ext cx="1491756" cy="209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D94D5A-E5AB-477E-BB4A-0A616DA5F25D}"/>
              </a:ext>
            </a:extLst>
          </p:cNvPr>
          <p:cNvSpPr txBox="1"/>
          <p:nvPr/>
        </p:nvSpPr>
        <p:spPr>
          <a:xfrm>
            <a:off x="5948726" y="2988440"/>
            <a:ext cx="386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編號，將中斷控制器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處理器的硬體中斷訊號連接起來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9354B78-BE31-4AE7-BA2D-9A313804EC83}"/>
              </a:ext>
            </a:extLst>
          </p:cNvPr>
          <p:cNvSpPr txBox="1"/>
          <p:nvPr/>
        </p:nvSpPr>
        <p:spPr>
          <a:xfrm>
            <a:off x="3667125" y="35138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開啟處理器中斷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3AB33A-2356-4536-9597-E38F4861B9D9}"/>
              </a:ext>
            </a:extLst>
          </p:cNvPr>
          <p:cNvSpPr/>
          <p:nvPr/>
        </p:nvSpPr>
        <p:spPr>
          <a:xfrm>
            <a:off x="678790" y="3942747"/>
            <a:ext cx="4382737" cy="44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B0E039-CAA7-4E90-984F-3E866383FF9C}"/>
              </a:ext>
            </a:extLst>
          </p:cNvPr>
          <p:cNvSpPr txBox="1"/>
          <p:nvPr/>
        </p:nvSpPr>
        <p:spPr>
          <a:xfrm>
            <a:off x="5061527" y="4004103"/>
            <a:ext cx="35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中斷與中斷服務程式連接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224030FB-EFBA-43A2-92E5-77A1FF40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90" y="5396573"/>
            <a:ext cx="3515216" cy="91452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7E7204-FCD7-4D90-B96B-874A2793AA9B}"/>
              </a:ext>
            </a:extLst>
          </p:cNvPr>
          <p:cNvSpPr/>
          <p:nvPr/>
        </p:nvSpPr>
        <p:spPr>
          <a:xfrm>
            <a:off x="678791" y="4441782"/>
            <a:ext cx="3292846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9002B5-1345-486B-9F73-FE835FD2A281}"/>
              </a:ext>
            </a:extLst>
          </p:cNvPr>
          <p:cNvSpPr txBox="1"/>
          <p:nvPr/>
        </p:nvSpPr>
        <p:spPr>
          <a:xfrm>
            <a:off x="3996225" y="4414733"/>
            <a:ext cx="40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B2C5E-E2DE-4333-BFA2-646711273E24}"/>
              </a:ext>
            </a:extLst>
          </p:cNvPr>
          <p:cNvSpPr txBox="1"/>
          <p:nvPr/>
        </p:nvSpPr>
        <p:spPr>
          <a:xfrm>
            <a:off x="5813867" y="4811526"/>
            <a:ext cx="35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設定中斷優先權及中斷類型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4045D-D8F7-43E0-8C3E-27626C76BA29}"/>
              </a:ext>
            </a:extLst>
          </p:cNvPr>
          <p:cNvSpPr/>
          <p:nvPr/>
        </p:nvSpPr>
        <p:spPr>
          <a:xfrm>
            <a:off x="678790" y="4877062"/>
            <a:ext cx="4964627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00934E-F155-4CAA-AB4C-E38CB60BDBA7}"/>
              </a:ext>
            </a:extLst>
          </p:cNvPr>
          <p:cNvSpPr txBox="1"/>
          <p:nvPr/>
        </p:nvSpPr>
        <p:spPr>
          <a:xfrm>
            <a:off x="3667124" y="5238253"/>
            <a:ext cx="43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70AE37-AE77-42FC-8182-5FB04DE07C49}"/>
              </a:ext>
            </a:extLst>
          </p:cNvPr>
          <p:cNvSpPr/>
          <p:nvPr/>
        </p:nvSpPr>
        <p:spPr>
          <a:xfrm>
            <a:off x="678791" y="5293441"/>
            <a:ext cx="2988333" cy="314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B54E5F7-9D39-42D5-B2A9-52431A07D54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80490" y="4188769"/>
            <a:ext cx="1757608" cy="1207804"/>
          </a:xfrm>
          <a:prstGeom prst="bentConnector2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F28B7-452E-4CD8-B8D4-77C141A6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45" y="1204432"/>
            <a:ext cx="3464272" cy="49746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D16EA3-CEED-47D0-BE2C-FF009E9FC443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392B9C-470E-4F70-BEB8-E64D94D50CCF}"/>
              </a:ext>
            </a:extLst>
          </p:cNvPr>
          <p:cNvSpPr txBox="1"/>
          <p:nvPr/>
        </p:nvSpPr>
        <p:spPr>
          <a:xfrm>
            <a:off x="7866034" y="3429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中斷程式，並讀取按鍵數值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0A018-71BF-41AF-B8EF-4BF7EF3E2707}"/>
              </a:ext>
            </a:extLst>
          </p:cNvPr>
          <p:cNvSpPr/>
          <p:nvPr/>
        </p:nvSpPr>
        <p:spPr>
          <a:xfrm>
            <a:off x="4604245" y="3735674"/>
            <a:ext cx="3126591" cy="2443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46A2D-8566-4D4B-9E52-EB95C291AA75}"/>
              </a:ext>
            </a:extLst>
          </p:cNvPr>
          <p:cNvSpPr txBox="1"/>
          <p:nvPr/>
        </p:nvSpPr>
        <p:spPr>
          <a:xfrm>
            <a:off x="7866034" y="393287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讀取到，並執行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亮暗功能</a:t>
            </a:r>
          </a:p>
        </p:txBody>
      </p:sp>
    </p:spTree>
    <p:extLst>
      <p:ext uri="{BB962C8B-B14F-4D97-AF65-F5344CB8AC3E}">
        <p14:creationId xmlns:p14="http://schemas.microsoft.com/office/powerpoint/2010/main" val="11025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/>
              <a:t>(13/13)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696298-925A-4E9A-9EAD-D644CFBFB211}"/>
              </a:ext>
            </a:extLst>
          </p:cNvPr>
          <p:cNvSpPr txBox="1"/>
          <p:nvPr/>
        </p:nvSpPr>
        <p:spPr>
          <a:xfrm>
            <a:off x="838198" y="1190191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https://drive.google.com/file/d/1wsEbCgxEByG2bOACEMfIHtTZ0nFg9alg/view?usp=sharing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5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2022/05/13 ~ 2022/05/20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Interupt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2022/05/13 ~ 2022/05/20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A4CE73-34CF-48AA-A547-DEEC2BCC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260102"/>
            <a:ext cx="9236364" cy="50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47BB14-8D48-4FA4-86B3-84085E9C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9266"/>
            <a:ext cx="10515600" cy="11420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2022/04/15 ~ 2022/04/22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8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AA016-F84F-4360-8028-B0ED7DF1249E}"/>
              </a:ext>
            </a:extLst>
          </p:cNvPr>
          <p:cNvSpPr/>
          <p:nvPr/>
        </p:nvSpPr>
        <p:spPr>
          <a:xfrm>
            <a:off x="838199" y="1258931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中斷的種類：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外的週邊元件所引起的。（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Complete Interrupt, I/O Device error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不合法的用法所引起的，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本身所引發。（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Divide-by-zero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軟體中斷（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Software Interrupt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）：使用者程式在執行時，若需要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提供服務時，會藉由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 Call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來呼叫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執行對應的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，完成服務請求後，再將結果傳回給使用者程式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5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A9C76E-4BFC-4C6C-9C45-ECDCD8D971EF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A617A3-35B6-4209-9835-7BD6C101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6" y="1836016"/>
            <a:ext cx="5461425" cy="42104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2EA2A3-74C4-40CA-888E-4422D9935F2B}"/>
              </a:ext>
            </a:extLst>
          </p:cNvPr>
          <p:cNvSpPr/>
          <p:nvPr/>
        </p:nvSpPr>
        <p:spPr>
          <a:xfrm>
            <a:off x="6410036" y="2012577"/>
            <a:ext cx="5461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中斷是指處理器接收到外圍硬體或軟體的信號，導致處理器通過一個執行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context 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並處理該事件。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的處理流程：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暫停目前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執行並保存此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當時執行狀況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ID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查尋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vector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並取得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 (Interrupt Service Routine)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起始位址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執行完成，恢復先前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回到原先中斷前的執行</a:t>
            </a:r>
          </a:p>
        </p:txBody>
      </p:sp>
    </p:spTree>
    <p:extLst>
      <p:ext uri="{BB962C8B-B14F-4D97-AF65-F5344CB8AC3E}">
        <p14:creationId xmlns:p14="http://schemas.microsoft.com/office/powerpoint/2010/main" val="22705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80D6522-DBFE-4400-93CB-833B1C1C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9AE1C-2503-4FF6-8CD9-7C2EA81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2" descr="https://pic.firbug.com/1e1/ee37cbfc1c42150a319d.jpeg">
            <a:extLst>
              <a:ext uri="{FF2B5EF4-FFF2-40B4-BE49-F238E27FC236}">
                <a16:creationId xmlns:a16="http://schemas.microsoft.com/office/drawing/2014/main" id="{5036F8D6-33D3-416D-B1DB-D65EBEC3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8" y="1422400"/>
            <a:ext cx="6770940" cy="43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66FEC6D-7A34-46EF-81F5-A0AD2A1B659D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B3ED1-27A8-4F72-ADF2-2F9A0B98A0A4}"/>
              </a:ext>
            </a:extLst>
          </p:cNvPr>
          <p:cNvSpPr/>
          <p:nvPr/>
        </p:nvSpPr>
        <p:spPr>
          <a:xfrm>
            <a:off x="4374096" y="3175792"/>
            <a:ext cx="1955122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34516D-4264-434F-B16A-082EA3F2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11" y="1244092"/>
            <a:ext cx="4937979" cy="31700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583C23-5385-4D88-BEC4-ECF8F98655D3}"/>
              </a:ext>
            </a:extLst>
          </p:cNvPr>
          <p:cNvSpPr/>
          <p:nvPr/>
        </p:nvSpPr>
        <p:spPr>
          <a:xfrm>
            <a:off x="7029811" y="3764136"/>
            <a:ext cx="4937979" cy="31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C922B4-AD42-44FC-BD5F-2B1C0FFA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23" y="4239491"/>
            <a:ext cx="3898978" cy="25672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89681B5-AD69-42C6-8F7E-9F1DEC1F7D19}"/>
              </a:ext>
            </a:extLst>
          </p:cNvPr>
          <p:cNvSpPr/>
          <p:nvPr/>
        </p:nvSpPr>
        <p:spPr>
          <a:xfrm>
            <a:off x="7598023" y="4573119"/>
            <a:ext cx="3755777" cy="46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811817-AD94-423B-9D7B-A3C39EAE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17" y="5933470"/>
            <a:ext cx="5401001" cy="9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(4/13)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274D29-AED2-44F6-9325-24E6AFE00CF7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架構圖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5E3275-91A4-4D69-8322-625607F0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756058"/>
            <a:ext cx="8775604" cy="4208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370A66-1117-400B-80E4-C2C2E6C9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" y="5110518"/>
            <a:ext cx="5792008" cy="111458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D5E865-FD20-4AAE-9E9D-3576AC93F2D6}"/>
              </a:ext>
            </a:extLst>
          </p:cNvPr>
          <p:cNvCxnSpPr>
            <a:cxnSpLocks/>
          </p:cNvCxnSpPr>
          <p:nvPr/>
        </p:nvCxnSpPr>
        <p:spPr>
          <a:xfrm flipH="1" flipV="1">
            <a:off x="8395855" y="3860245"/>
            <a:ext cx="1274619" cy="1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A6152F-B07D-4408-B8EB-C8BFC542713B}"/>
              </a:ext>
            </a:extLst>
          </p:cNvPr>
          <p:cNvSpPr txBox="1"/>
          <p:nvPr/>
        </p:nvSpPr>
        <p:spPr>
          <a:xfrm>
            <a:off x="9670474" y="3860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中斷訊號</a:t>
            </a:r>
          </a:p>
        </p:txBody>
      </p:sp>
    </p:spTree>
    <p:extLst>
      <p:ext uri="{BB962C8B-B14F-4D97-AF65-F5344CB8AC3E}">
        <p14:creationId xmlns:p14="http://schemas.microsoft.com/office/powerpoint/2010/main" val="31127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472E8AA-51D7-4059-87EF-4205B3A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" y="1683991"/>
            <a:ext cx="5634182" cy="436563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(5/13)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38794-43B6-4321-A3D6-10BE02368E13}"/>
              </a:ext>
            </a:extLst>
          </p:cNvPr>
          <p:cNvSpPr/>
          <p:nvPr/>
        </p:nvSpPr>
        <p:spPr>
          <a:xfrm>
            <a:off x="359697" y="4387273"/>
            <a:ext cx="848012" cy="18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0C463-D4B8-487D-BB55-C77E536FCAA0}"/>
              </a:ext>
            </a:extLst>
          </p:cNvPr>
          <p:cNvSpPr/>
          <p:nvPr/>
        </p:nvSpPr>
        <p:spPr>
          <a:xfrm>
            <a:off x="1524055" y="3558301"/>
            <a:ext cx="4221018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21A962-970A-448E-98CC-B254E6A2D427}"/>
              </a:ext>
            </a:extLst>
          </p:cNvPr>
          <p:cNvSpPr/>
          <p:nvPr/>
        </p:nvSpPr>
        <p:spPr>
          <a:xfrm>
            <a:off x="1317968" y="3257159"/>
            <a:ext cx="780473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192281-B213-42C6-9070-03A084D93E1C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核心設定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76CE28-ABB5-498E-B460-FA046066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991"/>
            <a:ext cx="5634181" cy="43656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D26B126-E275-4441-AABA-36A4CE507F9B}"/>
              </a:ext>
            </a:extLst>
          </p:cNvPr>
          <p:cNvSpPr/>
          <p:nvPr/>
        </p:nvSpPr>
        <p:spPr>
          <a:xfrm>
            <a:off x="6188308" y="3429000"/>
            <a:ext cx="785779" cy="219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15EF6D-C812-4070-A647-D7DC8009A021}"/>
              </a:ext>
            </a:extLst>
          </p:cNvPr>
          <p:cNvSpPr/>
          <p:nvPr/>
        </p:nvSpPr>
        <p:spPr>
          <a:xfrm>
            <a:off x="7333673" y="4645892"/>
            <a:ext cx="1828800" cy="18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29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129765</TotalTime>
  <Words>1245</Words>
  <Application>Microsoft Office PowerPoint</Application>
  <PresentationFormat>寬螢幕</PresentationFormat>
  <Paragraphs>241</Paragraphs>
  <Slides>33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-apple-system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Interrupt範例 (1/13)</vt:lpstr>
      <vt:lpstr>Interrupt範例 (2/13)</vt:lpstr>
      <vt:lpstr>Interrupt範例 (3/13)</vt:lpstr>
      <vt:lpstr>Interrupt範例 (4/13)</vt:lpstr>
      <vt:lpstr>Interrupt範例 (5/13)</vt:lpstr>
      <vt:lpstr>Interrupt範例 (6/13)</vt:lpstr>
      <vt:lpstr>Interrupt範例 (7/13)</vt:lpstr>
      <vt:lpstr>Interrupt範例 (8/13)</vt:lpstr>
      <vt:lpstr>Interrupt範例 (9/13)</vt:lpstr>
      <vt:lpstr>Interrupt範例 (10/13)</vt:lpstr>
      <vt:lpstr>Interrupt範例 (11/13)</vt:lpstr>
      <vt:lpstr>Interrupt範例 (12/13)</vt:lpstr>
      <vt:lpstr>Interrupt範例 (13/13)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2022/05/13 ~ 2022/05/20</vt:lpstr>
      <vt:lpstr>2022/04/15 ~ 2022/04/22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2119</cp:revision>
  <dcterms:created xsi:type="dcterms:W3CDTF">2019-03-11T13:47:46Z</dcterms:created>
  <dcterms:modified xsi:type="dcterms:W3CDTF">2022-05-20T05:33:36Z</dcterms:modified>
</cp:coreProperties>
</file>