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1269" r:id="rId2"/>
    <p:sldId id="1691" r:id="rId3"/>
    <p:sldId id="1480" r:id="rId4"/>
    <p:sldId id="1909" r:id="rId5"/>
    <p:sldId id="1916" r:id="rId6"/>
    <p:sldId id="1915" r:id="rId7"/>
    <p:sldId id="1917" r:id="rId8"/>
    <p:sldId id="1919" r:id="rId9"/>
    <p:sldId id="1912" r:id="rId10"/>
    <p:sldId id="1913" r:id="rId11"/>
    <p:sldId id="1910" r:id="rId12"/>
    <p:sldId id="1911" r:id="rId13"/>
    <p:sldId id="1900" r:id="rId14"/>
    <p:sldId id="1908" r:id="rId15"/>
    <p:sldId id="1679" r:id="rId16"/>
    <p:sldId id="1914" r:id="rId17"/>
    <p:sldId id="1689" r:id="rId18"/>
    <p:sldId id="1905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專案名稱" id="{BF72BFC4-E0FC-47BB-B23D-3BA92D6C3488}">
          <p14:sldIdLst>
            <p14:sldId id="1269"/>
          </p14:sldIdLst>
        </p14:section>
        <p14:section name="TODOLIST" id="{CDA55547-8673-4E67-A3C0-28A9DCAD1CC1}">
          <p14:sldIdLst>
            <p14:sldId id="1691"/>
          </p14:sldIdLst>
        </p14:section>
        <p14:section name="專案架構" id="{BE82E686-CE5D-40E1-93C4-454750C96E5B}">
          <p14:sldIdLst>
            <p14:sldId id="1480"/>
            <p14:sldId id="1909"/>
          </p14:sldIdLst>
        </p14:section>
        <p14:section name="2022/04/15 ~ 2022/04/22" id="{D018DE32-DDCF-4769-9040-35BEBC8317AE}">
          <p14:sldIdLst>
            <p14:sldId id="1916"/>
            <p14:sldId id="1915"/>
            <p14:sldId id="1917"/>
            <p14:sldId id="1919"/>
          </p14:sldIdLst>
        </p14:section>
        <p14:section name="2022/04/08 ~ 2022/04/15" id="{8C76B433-4FB0-4D8A-AE09-5D2A74FC3272}">
          <p14:sldIdLst>
            <p14:sldId id="1912"/>
            <p14:sldId id="1913"/>
          </p14:sldIdLst>
        </p14:section>
        <p14:section name="2022/03/11 ~ 2022/03/18" id="{E8D1015E-9E39-4AD2-A2A8-BC5E30714B86}">
          <p14:sldIdLst>
            <p14:sldId id="1910"/>
            <p14:sldId id="1911"/>
          </p14:sldIdLst>
        </p14:section>
        <p14:section name="2022/03/04 ~ 2022/03/11" id="{FD50D92C-BE9A-4975-B1A3-341B41B3D14A}">
          <p14:sldIdLst>
            <p14:sldId id="1900"/>
            <p14:sldId id="1908"/>
          </p14:sldIdLst>
        </p14:section>
        <p14:section name="參考資料" id="{8CDF55F3-3984-473E-B7DA-AE0CF5975227}">
          <p14:sldIdLst>
            <p14:sldId id="1679"/>
          </p14:sldIdLst>
        </p14:section>
        <p14:section name="控管紀錄" id="{62F68368-A3FC-4474-B641-5FE861CF35CE}">
          <p14:sldIdLst>
            <p14:sldId id="1914"/>
            <p14:sldId id="1689"/>
            <p14:sldId id="19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FF8000"/>
    <a:srgbClr val="FF7373"/>
    <a:srgbClr val="0000FF"/>
    <a:srgbClr val="E1BBE0"/>
    <a:srgbClr val="FF66FF"/>
    <a:srgbClr val="A7CD8E"/>
    <a:srgbClr val="E5F5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5316" autoAdjust="0"/>
  </p:normalViewPr>
  <p:slideViewPr>
    <p:cSldViewPr snapToGrid="0">
      <p:cViewPr varScale="1">
        <p:scale>
          <a:sx n="104" d="100"/>
          <a:sy n="104" d="100"/>
        </p:scale>
        <p:origin x="100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492"/>
    </p:cViewPr>
  </p:sorterViewPr>
  <p:notesViewPr>
    <p:cSldViewPr snapToGrid="0">
      <p:cViewPr varScale="1">
        <p:scale>
          <a:sx n="83" d="100"/>
          <a:sy n="83" d="100"/>
        </p:scale>
        <p:origin x="393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61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8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961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352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190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895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72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66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29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440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B20C3A9F-2D6F-488D-9DB9-3C8F7ADD7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8308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808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B20C3A9F-2D6F-488D-9DB9-3C8F7ADD7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8581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108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B20C3A9F-2D6F-488D-9DB9-3C8F7ADD7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114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871E-D63C-497D-8F95-E4A7E1968E41}" type="datetime1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9BCE-B134-412F-AA9E-EF069E9432DF}" type="datetime1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7BD-9BFE-420A-AF3D-81D697864505}" type="datetime1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E334-A8B4-4231-9966-8CEF9140F055}" type="datetime1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FEC3-B45F-4FCE-B90B-B7A3BAD0E815}" type="datetime1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7733-B2DA-4822-A2BA-7F8B570BCEA4}" type="datetime1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8710-0854-41DA-B800-CD53DFA64675}" type="datetime1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4869-B0AF-4137-A72A-7098933C473A}" type="datetime1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0B8-23D9-453E-98B2-7DE711E7A867}" type="datetime1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102F-296F-4D14-A812-50E354B97527}" type="datetime1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47B9-7618-490E-9D9C-1CAEF400DDF2}" type="datetime1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FC308D0F-3EFC-4DEC-A676-0DBC7A663400}" type="datetime1">
              <a:rPr lang="zh-TW" altLang="en-US" smtClean="0"/>
              <a:t>2022/4/24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8gRYrMBCHtoaTZJ8OqSH27_qF-gMOqqg/view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NX1_RaauJDHZa6ektj63UaYN7nSc5CdH/view?usp=sha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nIX1dnGeOrozzZbEsGorforhYJLXbA8w/view?usp=sha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N030/Vivado_Basi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880602/SYSTEM-ON-CHIP-DESIG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AN030/Vivado_Basic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86ri1ZWFDvL_-92aNnkIX4_p-QDdo08N?usp=shar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2E39CF00-EC3C-4865-8D8C-830D0F905AF0}"/>
              </a:ext>
            </a:extLst>
          </p:cNvPr>
          <p:cNvSpPr txBox="1">
            <a:spLocks/>
          </p:cNvSpPr>
          <p:nvPr/>
        </p:nvSpPr>
        <p:spPr>
          <a:xfrm>
            <a:off x="831850" y="2600325"/>
            <a:ext cx="10515600" cy="1028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en-US" altLang="zh-TW" dirty="0" err="1"/>
              <a:t>PingPong</a:t>
            </a:r>
            <a:endParaRPr lang="zh-TW" altLang="en-US" dirty="0"/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8AD378D5-AE74-4304-AE68-D7BE689C6E08}"/>
              </a:ext>
            </a:extLst>
          </p:cNvPr>
          <p:cNvSpPr txBox="1">
            <a:spLocks/>
          </p:cNvSpPr>
          <p:nvPr/>
        </p:nvSpPr>
        <p:spPr>
          <a:xfrm>
            <a:off x="4373611" y="4242594"/>
            <a:ext cx="3444777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4572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9144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3716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18288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dirty="0"/>
              <a:t>學生 </a:t>
            </a:r>
            <a:r>
              <a:rPr lang="en-US" altLang="zh-TW" dirty="0"/>
              <a:t>:</a:t>
            </a:r>
            <a:r>
              <a:rPr lang="zh-TW" altLang="en-US" dirty="0"/>
              <a:t> 廖彥翔</a:t>
            </a:r>
            <a:endParaRPr lang="en-US" altLang="zh-TW" dirty="0"/>
          </a:p>
          <a:p>
            <a:pPr>
              <a:lnSpc>
                <a:spcPct val="100000"/>
              </a:lnSpc>
            </a:pP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指導老師 </a:t>
            </a:r>
            <a:r>
              <a:rPr lang="en-US" altLang="zh-TW" dirty="0"/>
              <a:t>:</a:t>
            </a:r>
            <a:r>
              <a:rPr lang="zh-TW" altLang="en-US" dirty="0"/>
              <a:t> 陳朝烈 教授</a:t>
            </a:r>
            <a:endParaRPr lang="en-US" altLang="zh-TW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17B4CD62-0584-4422-BC0E-494BAE9D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08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https://drive.google.com/file/d/18gRYrMBCHtoaTZJ8OqSH27_qF-gMOqqg/view?usp=sharing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084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1C61-B2A2-4D29-8357-2466EE8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432B41-E0A7-45C1-A25D-8A51BD100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94" y="1253763"/>
            <a:ext cx="4775012" cy="49339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16D03E9-6F79-4549-AF31-CD49153BFE87}"/>
              </a:ext>
            </a:extLst>
          </p:cNvPr>
          <p:cNvSpPr txBox="1"/>
          <p:nvPr/>
        </p:nvSpPr>
        <p:spPr>
          <a:xfrm>
            <a:off x="838198" y="1190191"/>
            <a:ext cx="525780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idle_left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等待左玩家按下按鈕發球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idle_right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等待右玩家按下按鈕發球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serve_left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等待左玩家放開按鈕，開始對打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serve_right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等待右玩家放開按鈕，開始對打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moving_left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往左移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moving_right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往右移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left_win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當右玩家，漏接或提早，則左玩家勝利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right_win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當左玩家，漏接或提早，則右玩家勝利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DIV_CLK_Action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除頻器，為了在板子上，可以看到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位移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Dealy_Counter_Action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為了讓贏家顯示則延遲四秒顯示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LED_Action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3340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https://drive.google.com/file/d/1NX1_RaauJDHZa6ektj63UaYN7nSc5CdH/view?usp=sharing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4402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1C61-B2A2-4D29-8357-2466EE8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BD1109-B03D-481A-9D88-A47836BEC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81" y="1246414"/>
            <a:ext cx="7269437" cy="494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1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未設計等待獲勝方發球狀態。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當開關提早按下，則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會停下，若再按下發球方按鈕，則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會繼續移動。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腳位數太多，因此先拔掉輸出。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https://drive.google.com/file/d/1nIX1dnGeOrozzZbEsGorforhYJLXbA8w/view?usp=sharing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246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198658-FE78-44D3-AF3E-A5158F85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CE2E8B-2BE4-439A-B15D-8F35CF3ED76E}"/>
              </a:ext>
            </a:extLst>
          </p:cNvPr>
          <p:cNvSpPr/>
          <p:nvPr/>
        </p:nvSpPr>
        <p:spPr>
          <a:xfrm>
            <a:off x="838200" y="1241494"/>
            <a:ext cx="7600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ANAN030/</a:t>
            </a:r>
            <a:r>
              <a:rPr lang="en-US" altLang="zh-TW" dirty="0" err="1">
                <a:hlinkClick r:id="rId3"/>
              </a:rPr>
              <a:t>Vivado_Basic</a:t>
            </a:r>
            <a:r>
              <a:rPr lang="en-US" altLang="zh-TW" dirty="0">
                <a:hlinkClick r:id="rId3"/>
              </a:rPr>
              <a:t>: </a:t>
            </a:r>
            <a:r>
              <a:rPr lang="en-US" altLang="zh-TW" dirty="0" err="1">
                <a:hlinkClick r:id="rId3"/>
              </a:rPr>
              <a:t>Vivado</a:t>
            </a:r>
            <a:r>
              <a:rPr lang="en-US" altLang="zh-TW" dirty="0">
                <a:hlinkClick r:id="rId3"/>
              </a:rPr>
              <a:t> </a:t>
            </a:r>
            <a:r>
              <a:rPr lang="zh-TW" altLang="en-US" dirty="0">
                <a:hlinkClick r:id="rId3"/>
              </a:rPr>
              <a:t>和 </a:t>
            </a:r>
            <a:r>
              <a:rPr lang="en-US" altLang="zh-TW" dirty="0">
                <a:hlinkClick r:id="rId3"/>
              </a:rPr>
              <a:t>Xilinx SDK </a:t>
            </a:r>
            <a:r>
              <a:rPr lang="zh-TW" altLang="en-US" dirty="0">
                <a:hlinkClick r:id="rId3"/>
              </a:rPr>
              <a:t>基本操作 </a:t>
            </a:r>
            <a:r>
              <a:rPr lang="en-US" altLang="zh-TW" dirty="0">
                <a:hlinkClick r:id="rId3"/>
              </a:rPr>
              <a:t>(github.com)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894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BA9D5C-9E35-48A2-BCDA-59612874A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33566"/>
            <a:ext cx="10515600" cy="1173480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2D596D61-BA63-4935-8850-B2DDB532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2022/04/08 ~ 2022/04/15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D911C3-99AB-4F79-825D-E9C61926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573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2022/03/11 ~ 2022/03/18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538EB5-236F-4A2B-B868-01E1893C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406ED4-61BA-47A6-9E56-5AE75B158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12" y="1274618"/>
            <a:ext cx="8582175" cy="46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36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2022/03/03 ~ 2022/03/11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538EB5-236F-4A2B-B868-01E1893C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980A32-B921-41DD-8FD4-52A2A82938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" b="2789"/>
          <a:stretch/>
        </p:blipFill>
        <p:spPr>
          <a:xfrm>
            <a:off x="1795881" y="1344559"/>
            <a:ext cx="8600238" cy="458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6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52E025-269C-47AF-8999-23E11D4E93F3}"/>
              </a:ext>
            </a:extLst>
          </p:cNvPr>
          <p:cNvSpPr/>
          <p:nvPr/>
        </p:nvSpPr>
        <p:spPr>
          <a:xfrm>
            <a:off x="838200" y="1224282"/>
            <a:ext cx="105155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2022/04/15 ~ 2022/04/22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SDK_LED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範例控制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2022/04/08 ~ 2022/04/15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CRC3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變速功能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2022/03/11 ~ 2022/03/18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PingPong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2022/03/03 ~ 2022/03/11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PingPong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FSM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9CA12FA-821F-487F-8749-8247622B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86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功能需求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製作一個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PingPong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Game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，並用兩個開關來模擬雙方對打，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則顯示球當下位置。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規則一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雙方發球後，依照對方的正確擊球位置，則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移動方向，會依照擊球方向移動。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如果對手提早按下開關或太慢按下開關，則是我方獲勝，分數加一。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獲勝那方，之後擁有發球權。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新增功能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變速球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https://github.com/sd880602/SYSTEM-ON-CHIP-DESIGN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224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198658-FE78-44D3-AF3E-A5158F85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1E3F0D-1402-4B87-9BC7-F5CF0FBEE42E}"/>
              </a:ext>
            </a:extLst>
          </p:cNvPr>
          <p:cNvSpPr/>
          <p:nvPr/>
        </p:nvSpPr>
        <p:spPr>
          <a:xfrm>
            <a:off x="838200" y="1184627"/>
            <a:ext cx="601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FPGA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Zynq-7000 AP SoC XC7Z020-CLG484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641D0E9-93FA-4B56-881E-9E9E24D3FB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2" b="8773"/>
          <a:stretch/>
        </p:blipFill>
        <p:spPr>
          <a:xfrm>
            <a:off x="3847582" y="1653461"/>
            <a:ext cx="4493234" cy="451657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EADE6F-555B-4C49-8ECC-11AB427DDF36}"/>
              </a:ext>
            </a:extLst>
          </p:cNvPr>
          <p:cNvSpPr/>
          <p:nvPr/>
        </p:nvSpPr>
        <p:spPr>
          <a:xfrm>
            <a:off x="8017163" y="4775200"/>
            <a:ext cx="323653" cy="1089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F515C8-F2C3-42BB-AECB-E64FD292C532}"/>
              </a:ext>
            </a:extLst>
          </p:cNvPr>
          <p:cNvSpPr/>
          <p:nvPr/>
        </p:nvSpPr>
        <p:spPr>
          <a:xfrm>
            <a:off x="6950363" y="4336474"/>
            <a:ext cx="323653" cy="318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196D89-C485-46F1-9A99-25272A349723}"/>
              </a:ext>
            </a:extLst>
          </p:cNvPr>
          <p:cNvSpPr/>
          <p:nvPr/>
        </p:nvSpPr>
        <p:spPr>
          <a:xfrm>
            <a:off x="6645182" y="4636656"/>
            <a:ext cx="323653" cy="318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317400-CA6D-4C2F-86EE-F7131C21B415}"/>
              </a:ext>
            </a:extLst>
          </p:cNvPr>
          <p:cNvSpPr/>
          <p:nvPr/>
        </p:nvSpPr>
        <p:spPr>
          <a:xfrm>
            <a:off x="7274016" y="4636656"/>
            <a:ext cx="323653" cy="318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063487F-9886-440B-BBB9-48DE94CDEB36}"/>
              </a:ext>
            </a:extLst>
          </p:cNvPr>
          <p:cNvSpPr txBox="1"/>
          <p:nvPr/>
        </p:nvSpPr>
        <p:spPr>
          <a:xfrm>
            <a:off x="6890325" y="3911746"/>
            <a:ext cx="479828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rst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445E600-8DDB-46CC-9D72-9CB3573B0B54}"/>
              </a:ext>
            </a:extLst>
          </p:cNvPr>
          <p:cNvSpPr txBox="1"/>
          <p:nvPr/>
        </p:nvSpPr>
        <p:spPr>
          <a:xfrm>
            <a:off x="6136295" y="4217573"/>
            <a:ext cx="544986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/>
              <a:t>left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348447A-CF7C-4EB5-B7DE-CB0EAFDFF038}"/>
              </a:ext>
            </a:extLst>
          </p:cNvPr>
          <p:cNvSpPr txBox="1"/>
          <p:nvPr/>
        </p:nvSpPr>
        <p:spPr>
          <a:xfrm>
            <a:off x="7579197" y="4281078"/>
            <a:ext cx="631931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/>
              <a:t>right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FCAC9AD-7B8F-4312-9C64-A840764B1186}"/>
              </a:ext>
            </a:extLst>
          </p:cNvPr>
          <p:cNvSpPr txBox="1"/>
          <p:nvPr/>
        </p:nvSpPr>
        <p:spPr>
          <a:xfrm>
            <a:off x="6757659" y="5193339"/>
            <a:ext cx="1224988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/>
              <a:t>led display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523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EGO-XZ7 Board Files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A8EB3F5-B83C-44B1-8A84-1359F4463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70" y="2338359"/>
            <a:ext cx="2534004" cy="247684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E7181EF-A7FF-49CE-AD7D-F88BC2C7B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326" y="1588655"/>
            <a:ext cx="2286727" cy="422532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C308F10-6AAE-49BE-B892-6007DBFF2AD6}"/>
              </a:ext>
            </a:extLst>
          </p:cNvPr>
          <p:cNvSpPr txBox="1"/>
          <p:nvPr/>
        </p:nvSpPr>
        <p:spPr>
          <a:xfrm>
            <a:off x="884542" y="1893455"/>
            <a:ext cx="212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EGO-XZ7</a:t>
            </a:r>
            <a:r>
              <a:rPr lang="zh-TW" altLang="en-US" dirty="0"/>
              <a:t> </a:t>
            </a:r>
            <a:r>
              <a:rPr lang="en-US" altLang="zh-TW" dirty="0"/>
              <a:t>DATASHEET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DD05831-8176-4F3C-A28B-B514358C1AFA}"/>
              </a:ext>
            </a:extLst>
          </p:cNvPr>
          <p:cNvSpPr txBox="1"/>
          <p:nvPr/>
        </p:nvSpPr>
        <p:spPr>
          <a:xfrm>
            <a:off x="3607026" y="1198406"/>
            <a:ext cx="32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Vivado</a:t>
            </a:r>
            <a:r>
              <a:rPr lang="en-US" altLang="zh-TW" dirty="0"/>
              <a:t>/data/boards/</a:t>
            </a:r>
            <a:r>
              <a:rPr lang="en-US" altLang="zh-TW" dirty="0" err="1"/>
              <a:t>board_files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B7A666-F7EA-4509-9E66-762A4C43135B}"/>
              </a:ext>
            </a:extLst>
          </p:cNvPr>
          <p:cNvSpPr/>
          <p:nvPr/>
        </p:nvSpPr>
        <p:spPr>
          <a:xfrm>
            <a:off x="884542" y="2447635"/>
            <a:ext cx="796475" cy="260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67F6F6-681E-4CC2-9516-21162C943EAD}"/>
              </a:ext>
            </a:extLst>
          </p:cNvPr>
          <p:cNvSpPr/>
          <p:nvPr/>
        </p:nvSpPr>
        <p:spPr>
          <a:xfrm>
            <a:off x="4266998" y="2798618"/>
            <a:ext cx="796475" cy="175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A385749-F4B3-4262-ACE5-01F18A3ECEED}"/>
              </a:ext>
            </a:extLst>
          </p:cNvPr>
          <p:cNvCxnSpPr>
            <a:cxnSpLocks/>
          </p:cNvCxnSpPr>
          <p:nvPr/>
        </p:nvCxnSpPr>
        <p:spPr>
          <a:xfrm>
            <a:off x="2752436" y="2595418"/>
            <a:ext cx="1431637" cy="2907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22DCB2-8BA7-472D-9A9C-B7002A12AAF5}"/>
              </a:ext>
            </a:extLst>
          </p:cNvPr>
          <p:cNvSpPr txBox="1"/>
          <p:nvPr/>
        </p:nvSpPr>
        <p:spPr>
          <a:xfrm>
            <a:off x="3215874" y="2338358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copy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3C7775E-D1E9-4FDC-85A4-CFF5C8E2C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352" y="1775393"/>
            <a:ext cx="4941756" cy="388420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D48915D-542E-4283-87DC-F053EF1EC5CA}"/>
              </a:ext>
            </a:extLst>
          </p:cNvPr>
          <p:cNvSpPr/>
          <p:nvPr/>
        </p:nvSpPr>
        <p:spPr>
          <a:xfrm>
            <a:off x="6885507" y="3800763"/>
            <a:ext cx="4624623" cy="346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AF9D40C-E738-4265-AEA2-B377CD6B8DC8}"/>
              </a:ext>
            </a:extLst>
          </p:cNvPr>
          <p:cNvSpPr txBox="1"/>
          <p:nvPr/>
        </p:nvSpPr>
        <p:spPr>
          <a:xfrm>
            <a:off x="7640092" y="3429000"/>
            <a:ext cx="208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選擇</a:t>
            </a:r>
            <a:r>
              <a:rPr lang="en-US" altLang="zh-TW" dirty="0">
                <a:solidFill>
                  <a:srgbClr val="FF0000"/>
                </a:solidFill>
              </a:rPr>
              <a:t>EGO-EX7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Board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2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SDK_LED</a:t>
            </a:r>
            <a:r>
              <a:rPr lang="zh-TW" altLang="en-US" dirty="0"/>
              <a:t> 範例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1C61-B2A2-4D29-8357-2466EE8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941EA3-CF2F-4573-8E90-6FB9755B1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28" y="1953477"/>
            <a:ext cx="9910143" cy="428719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BB8EDF9-FC61-4D97-9C89-13E4D96C1342}"/>
              </a:ext>
            </a:extLst>
          </p:cNvPr>
          <p:cNvSpPr txBox="1"/>
          <p:nvPr/>
        </p:nvSpPr>
        <p:spPr>
          <a:xfrm>
            <a:off x="838198" y="1190191"/>
            <a:ext cx="5257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SDK_LED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003CF44-3385-4CD5-BC5D-68DB5C46E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280" y="1632573"/>
            <a:ext cx="6020640" cy="174331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2A319B5-8336-4B7E-8F80-8D400E1179BA}"/>
              </a:ext>
            </a:extLst>
          </p:cNvPr>
          <p:cNvSpPr txBox="1"/>
          <p:nvPr/>
        </p:nvSpPr>
        <p:spPr>
          <a:xfrm>
            <a:off x="6211254" y="3242136"/>
            <a:ext cx="263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AXI GPIO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Address Range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CF1171E-0159-47CC-9F21-20AABE391AB9}"/>
              </a:ext>
            </a:extLst>
          </p:cNvPr>
          <p:cNvSpPr/>
          <p:nvPr/>
        </p:nvSpPr>
        <p:spPr>
          <a:xfrm>
            <a:off x="6095999" y="2984263"/>
            <a:ext cx="5135419" cy="257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24A2B0-FA77-42BF-BFA7-A0D17EC6FF0F}"/>
              </a:ext>
            </a:extLst>
          </p:cNvPr>
          <p:cNvSpPr/>
          <p:nvPr/>
        </p:nvSpPr>
        <p:spPr>
          <a:xfrm>
            <a:off x="268434" y="6376912"/>
            <a:ext cx="7600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5"/>
              </a:rPr>
              <a:t>ANAN030/</a:t>
            </a:r>
            <a:r>
              <a:rPr lang="en-US" altLang="zh-TW" dirty="0" err="1">
                <a:hlinkClick r:id="rId5"/>
              </a:rPr>
              <a:t>Vivado_Basic</a:t>
            </a:r>
            <a:r>
              <a:rPr lang="en-US" altLang="zh-TW" dirty="0">
                <a:hlinkClick r:id="rId5"/>
              </a:rPr>
              <a:t>: </a:t>
            </a:r>
            <a:r>
              <a:rPr lang="en-US" altLang="zh-TW" dirty="0" err="1">
                <a:hlinkClick r:id="rId5"/>
              </a:rPr>
              <a:t>Vivado</a:t>
            </a:r>
            <a:r>
              <a:rPr lang="en-US" altLang="zh-TW" dirty="0">
                <a:hlinkClick r:id="rId5"/>
              </a:rPr>
              <a:t> </a:t>
            </a:r>
            <a:r>
              <a:rPr lang="zh-TW" altLang="en-US" dirty="0">
                <a:hlinkClick r:id="rId5"/>
              </a:rPr>
              <a:t>和 </a:t>
            </a:r>
            <a:r>
              <a:rPr lang="en-US" altLang="zh-TW" dirty="0">
                <a:hlinkClick r:id="rId5"/>
              </a:rPr>
              <a:t>Xilinx SDK </a:t>
            </a:r>
            <a:r>
              <a:rPr lang="zh-TW" altLang="en-US" dirty="0">
                <a:hlinkClick r:id="rId5"/>
              </a:rPr>
              <a:t>基本操作 </a:t>
            </a:r>
            <a:r>
              <a:rPr lang="en-US" altLang="zh-TW" dirty="0">
                <a:hlinkClick r:id="rId5"/>
              </a:rPr>
              <a:t>(github.com)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639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SDK </a:t>
            </a:r>
            <a:r>
              <a:rPr lang="en-US" altLang="zh-TW" dirty="0" err="1"/>
              <a:t>main.c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79E89F1-164A-4F8D-B6AE-8910E9BA6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253" y="2613215"/>
            <a:ext cx="5363323" cy="140989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F807EC1-AC1D-4009-A51C-365B17BB0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25" y="2575895"/>
            <a:ext cx="1076475" cy="28579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2BC6CB8-6249-4AAC-B1A2-022ADD996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95" y="1230362"/>
            <a:ext cx="5701271" cy="500915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1E1288B-8A3C-4173-998A-F2ECE67C0BFD}"/>
              </a:ext>
            </a:extLst>
          </p:cNvPr>
          <p:cNvSpPr/>
          <p:nvPr/>
        </p:nvSpPr>
        <p:spPr>
          <a:xfrm>
            <a:off x="2493818" y="3931495"/>
            <a:ext cx="1607128" cy="257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FF07C5-22AF-4EB9-BC3C-87CD4891B985}"/>
              </a:ext>
            </a:extLst>
          </p:cNvPr>
          <p:cNvSpPr/>
          <p:nvPr/>
        </p:nvSpPr>
        <p:spPr>
          <a:xfrm>
            <a:off x="6317424" y="2899005"/>
            <a:ext cx="3537775" cy="285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04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https://drive.google.com/drive/folders/186ri1ZWFDvL_-92aNnkIX4_p-QDdo08N?usp=sharing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246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1C61-B2A2-4D29-8357-2466EE8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16D03E9-6F79-4549-AF31-CD49153BFE87}"/>
              </a:ext>
            </a:extLst>
          </p:cNvPr>
          <p:cNvSpPr txBox="1"/>
          <p:nvPr/>
        </p:nvSpPr>
        <p:spPr>
          <a:xfrm>
            <a:off x="838198" y="1190191"/>
            <a:ext cx="5257802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idle_left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等待左玩家按下按鈕發球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idle_right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等待右玩家按下按鈕發球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serve_left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等待左玩家放開按鈕，開始對打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serve_right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等待右玩家放開按鈕，開始對打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moving_left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往左移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moving_right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往右移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left_win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當右玩家，漏接或提早，則左玩家勝利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right_win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當左玩家，漏接或提早，則右玩家勝利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DIV_CLK_Action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除頻器，為了在板子上，可以看到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位移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Dealy_Counter_Action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為了讓贏家顯示則延遲四秒顯示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LED_Action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CRC3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亂數產生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case_CRC3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依據亂數，給予不一樣除頻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0ED2CE6-DB24-4388-B185-7715955D1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167" y="1190191"/>
            <a:ext cx="4368328" cy="504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7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128742</TotalTime>
  <Words>687</Words>
  <Application>Microsoft Office PowerPoint</Application>
  <PresentationFormat>寬螢幕</PresentationFormat>
  <Paragraphs>160</Paragraphs>
  <Slides>18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TO DO LIST</vt:lpstr>
      <vt:lpstr>專案需求</vt:lpstr>
      <vt:lpstr>專案需求</vt:lpstr>
      <vt:lpstr>EGO-XZ7 Board Files</vt:lpstr>
      <vt:lpstr>SDK_LED 範例</vt:lpstr>
      <vt:lpstr>SDK main.c</vt:lpstr>
      <vt:lpstr>當週進度</vt:lpstr>
      <vt:lpstr>架構圖</vt:lpstr>
      <vt:lpstr>當週進度</vt:lpstr>
      <vt:lpstr>架構圖</vt:lpstr>
      <vt:lpstr>當週進度</vt:lpstr>
      <vt:lpstr>架構圖</vt:lpstr>
      <vt:lpstr>當週進度</vt:lpstr>
      <vt:lpstr>參考資料</vt:lpstr>
      <vt:lpstr>2022/04/08 ~ 2022/04/15</vt:lpstr>
      <vt:lpstr>2022/03/11 ~ 2022/03/18</vt:lpstr>
      <vt:lpstr>2022/03/03 ~ 2022/03/11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帥哥</cp:lastModifiedBy>
  <cp:revision>2023</cp:revision>
  <dcterms:created xsi:type="dcterms:W3CDTF">2019-03-11T13:47:46Z</dcterms:created>
  <dcterms:modified xsi:type="dcterms:W3CDTF">2022-04-24T08:47:01Z</dcterms:modified>
</cp:coreProperties>
</file>