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269" r:id="rId2"/>
    <p:sldId id="1691" r:id="rId3"/>
    <p:sldId id="1480" r:id="rId4"/>
    <p:sldId id="1909" r:id="rId5"/>
    <p:sldId id="1910" r:id="rId6"/>
    <p:sldId id="1911" r:id="rId7"/>
    <p:sldId id="1900" r:id="rId8"/>
    <p:sldId id="1908" r:id="rId9"/>
    <p:sldId id="1679" r:id="rId10"/>
    <p:sldId id="1689" r:id="rId11"/>
    <p:sldId id="190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" id="{BF72BFC4-E0FC-47BB-B23D-3BA92D6C3488}">
          <p14:sldIdLst>
            <p14:sldId id="1269"/>
          </p14:sldIdLst>
        </p14:section>
        <p14:section name="TODOLIST" id="{CDA55547-8673-4E67-A3C0-28A9DCAD1CC1}">
          <p14:sldIdLst>
            <p14:sldId id="1691"/>
          </p14:sldIdLst>
        </p14:section>
        <p14:section name="專案架構" id="{BE82E686-CE5D-40E1-93C4-454750C96E5B}">
          <p14:sldIdLst>
            <p14:sldId id="1480"/>
            <p14:sldId id="1909"/>
          </p14:sldIdLst>
        </p14:section>
        <p14:section name="2022/03/11 ~ 2022/03/18" id="{E8D1015E-9E39-4AD2-A2A8-BC5E30714B86}">
          <p14:sldIdLst>
            <p14:sldId id="1910"/>
            <p14:sldId id="1911"/>
          </p14:sldIdLst>
        </p14:section>
        <p14:section name="2022/03/04 ~ 2022/03/11" id="{FD50D92C-BE9A-4975-B1A3-341B41B3D14A}">
          <p14:sldIdLst>
            <p14:sldId id="1900"/>
            <p14:sldId id="1908"/>
          </p14:sldIdLst>
        </p14:section>
        <p14:section name="參考資料" id="{8CDF55F3-3984-473E-B7DA-AE0CF5975227}">
          <p14:sldIdLst>
            <p14:sldId id="1679"/>
          </p14:sldIdLst>
        </p14:section>
        <p14:section name="控管紀錄" id="{62F68368-A3FC-4474-B641-5FE861CF35CE}">
          <p14:sldIdLst>
            <p14:sldId id="1689"/>
            <p14:sldId id="19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FF8000"/>
    <a:srgbClr val="FF7373"/>
    <a:srgbClr val="0000FF"/>
    <a:srgbClr val="E1BBE0"/>
    <a:srgbClr val="FF66FF"/>
    <a:srgbClr val="A7CD8E"/>
    <a:srgbClr val="E5F5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5316" autoAdjust="0"/>
  </p:normalViewPr>
  <p:slideViewPr>
    <p:cSldViewPr snapToGrid="0">
      <p:cViewPr varScale="1">
        <p:scale>
          <a:sx n="104" d="100"/>
          <a:sy n="104" d="100"/>
        </p:scale>
        <p:origin x="10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notesViewPr>
    <p:cSldViewPr snapToGrid="0">
      <p:cViewPr varScale="1">
        <p:scale>
          <a:sx n="83" d="100"/>
          <a:sy n="83" d="100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895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72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66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9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440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114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96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52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19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871E-D63C-497D-8F95-E4A7E1968E41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9BCE-B134-412F-AA9E-EF069E9432DF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7BD-9BFE-420A-AF3D-81D697864505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E334-A8B4-4231-9966-8CEF9140F055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FEC3-B45F-4FCE-B90B-B7A3BAD0E815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7733-B2DA-4822-A2BA-7F8B570BCEA4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8710-0854-41DA-B800-CD53DFA64675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4869-B0AF-4137-A72A-7098933C473A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0B8-23D9-453E-98B2-7DE711E7A867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102F-296F-4D14-A812-50E354B97527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47B9-7618-490E-9D9C-1CAEF400DDF2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FC308D0F-3EFC-4DEC-A676-0DBC7A663400}" type="datetime1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880602/SYSTEM-ON-CHIP-DESIG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X1_RaauJDHZa6ektj63UaYN7nSc5CdH/view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IX1dnGeOrozzZbEsGorforhYJLXbA8w/view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E39CF00-EC3C-4865-8D8C-830D0F905AF0}"/>
              </a:ext>
            </a:extLst>
          </p:cNvPr>
          <p:cNvSpPr txBox="1">
            <a:spLocks/>
          </p:cNvSpPr>
          <p:nvPr/>
        </p:nvSpPr>
        <p:spPr>
          <a:xfrm>
            <a:off x="831850" y="2600325"/>
            <a:ext cx="10515600" cy="1028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en-US" altLang="zh-TW" dirty="0" err="1"/>
              <a:t>PingPong</a:t>
            </a:r>
            <a:endParaRPr lang="zh-TW" altLang="en-US" dirty="0"/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8AD378D5-AE74-4304-AE68-D7BE689C6E08}"/>
              </a:ext>
            </a:extLst>
          </p:cNvPr>
          <p:cNvSpPr txBox="1">
            <a:spLocks/>
          </p:cNvSpPr>
          <p:nvPr/>
        </p:nvSpPr>
        <p:spPr>
          <a:xfrm>
            <a:off x="4373611" y="4242594"/>
            <a:ext cx="3444777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/>
              <a:t>學生 </a:t>
            </a:r>
            <a:r>
              <a:rPr lang="en-US" altLang="zh-TW" dirty="0"/>
              <a:t>:</a:t>
            </a:r>
            <a:r>
              <a:rPr lang="zh-TW" altLang="en-US" dirty="0"/>
              <a:t> 廖彥翔</a:t>
            </a:r>
            <a:endParaRPr lang="en-US" altLang="zh-TW" dirty="0"/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指導老師 </a:t>
            </a:r>
            <a:r>
              <a:rPr lang="en-US" altLang="zh-TW" dirty="0"/>
              <a:t>:</a:t>
            </a:r>
            <a:r>
              <a:rPr lang="zh-TW" altLang="en-US" dirty="0"/>
              <a:t> 陳朝烈 教授</a:t>
            </a:r>
            <a:endParaRPr lang="en-US" altLang="zh-TW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17B4CD62-0584-4422-BC0E-494BAE9D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2022/03/11 ~ 2022/03/18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538EB5-236F-4A2B-B868-01E1893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7B26C7-9CD1-4EC9-9415-A98EADB7D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109" y="1306015"/>
            <a:ext cx="8783781" cy="477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3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2022/03/03 ~ 2022/03/11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538EB5-236F-4A2B-B868-01E1893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980A32-B921-41DD-8FD4-52A2A8293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" b="2789"/>
          <a:stretch/>
        </p:blipFill>
        <p:spPr>
          <a:xfrm>
            <a:off x="1795881" y="1344559"/>
            <a:ext cx="8600238" cy="45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6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52E025-269C-47AF-8999-23E11D4E93F3}"/>
              </a:ext>
            </a:extLst>
          </p:cNvPr>
          <p:cNvSpPr/>
          <p:nvPr/>
        </p:nvSpPr>
        <p:spPr>
          <a:xfrm>
            <a:off x="838200" y="1224282"/>
            <a:ext cx="10515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2022/03/11 ~ 2022/03/18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2022/03/03 ~ 2022/03/11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FSM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CA12FA-821F-487F-8749-8247622B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86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功能需求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製作一個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Game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，並用兩個開關來模擬雙方對打，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則顯示球當下位置。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雙方發球後，依照對方的正確擊球位置，則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移動方向，會依照擊球方向移動。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如果對手提早按下開關或太慢按下開關，則是我方獲勝，分數加一。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獲勝那方，之後擁有發球權。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https://github.com/sd880602/SYSTEM-ON-CHIP-DESIGN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224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198658-FE78-44D3-AF3E-A5158F8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E3F0D-1402-4B87-9BC7-F5CF0FBEE42E}"/>
              </a:ext>
            </a:extLst>
          </p:cNvPr>
          <p:cNvSpPr/>
          <p:nvPr/>
        </p:nvSpPr>
        <p:spPr>
          <a:xfrm>
            <a:off x="838200" y="1184627"/>
            <a:ext cx="601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FPGA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Zynq-7000 AP SoC XC7Z020-CLG484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641D0E9-93FA-4B56-881E-9E9E24D3F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2" b="8773"/>
          <a:stretch/>
        </p:blipFill>
        <p:spPr>
          <a:xfrm>
            <a:off x="3847582" y="1653461"/>
            <a:ext cx="4493234" cy="451657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EADE6F-555B-4C49-8ECC-11AB427DDF36}"/>
              </a:ext>
            </a:extLst>
          </p:cNvPr>
          <p:cNvSpPr/>
          <p:nvPr/>
        </p:nvSpPr>
        <p:spPr>
          <a:xfrm>
            <a:off x="8017163" y="4775200"/>
            <a:ext cx="323653" cy="1089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F515C8-F2C3-42BB-AECB-E64FD292C532}"/>
              </a:ext>
            </a:extLst>
          </p:cNvPr>
          <p:cNvSpPr/>
          <p:nvPr/>
        </p:nvSpPr>
        <p:spPr>
          <a:xfrm>
            <a:off x="6950363" y="4336474"/>
            <a:ext cx="323653" cy="318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196D89-C485-46F1-9A99-25272A349723}"/>
              </a:ext>
            </a:extLst>
          </p:cNvPr>
          <p:cNvSpPr/>
          <p:nvPr/>
        </p:nvSpPr>
        <p:spPr>
          <a:xfrm>
            <a:off x="6645182" y="4636656"/>
            <a:ext cx="323653" cy="318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317400-CA6D-4C2F-86EE-F7131C21B415}"/>
              </a:ext>
            </a:extLst>
          </p:cNvPr>
          <p:cNvSpPr/>
          <p:nvPr/>
        </p:nvSpPr>
        <p:spPr>
          <a:xfrm>
            <a:off x="7274016" y="4636656"/>
            <a:ext cx="323653" cy="318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063487F-9886-440B-BBB9-48DE94CDEB36}"/>
              </a:ext>
            </a:extLst>
          </p:cNvPr>
          <p:cNvSpPr txBox="1"/>
          <p:nvPr/>
        </p:nvSpPr>
        <p:spPr>
          <a:xfrm>
            <a:off x="6890325" y="3911746"/>
            <a:ext cx="47982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rst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45E600-8DDB-46CC-9D72-9CB3573B0B54}"/>
              </a:ext>
            </a:extLst>
          </p:cNvPr>
          <p:cNvSpPr txBox="1"/>
          <p:nvPr/>
        </p:nvSpPr>
        <p:spPr>
          <a:xfrm>
            <a:off x="6136295" y="4217573"/>
            <a:ext cx="544986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left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348447A-CF7C-4EB5-B7DE-CB0EAFDFF038}"/>
              </a:ext>
            </a:extLst>
          </p:cNvPr>
          <p:cNvSpPr txBox="1"/>
          <p:nvPr/>
        </p:nvSpPr>
        <p:spPr>
          <a:xfrm>
            <a:off x="7579197" y="4281078"/>
            <a:ext cx="631931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right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CAC9AD-7B8F-4312-9C64-A840764B1186}"/>
              </a:ext>
            </a:extLst>
          </p:cNvPr>
          <p:cNvSpPr txBox="1"/>
          <p:nvPr/>
        </p:nvSpPr>
        <p:spPr>
          <a:xfrm>
            <a:off x="6757659" y="5193339"/>
            <a:ext cx="122498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led display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23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432B41-E0A7-45C1-A25D-8A51BD100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94" y="1253763"/>
            <a:ext cx="4775012" cy="49339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16D03E9-6F79-4549-AF31-CD49153BFE87}"/>
              </a:ext>
            </a:extLst>
          </p:cNvPr>
          <p:cNvSpPr txBox="1"/>
          <p:nvPr/>
        </p:nvSpPr>
        <p:spPr>
          <a:xfrm>
            <a:off x="838198" y="1190191"/>
            <a:ext cx="525780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idle_left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等待左玩家按下按鈕發球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等待右玩家按下按鈕發球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serve_left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等待左玩家放開按鈕，開始對打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等待右玩家放開按鈕，開始對打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moving_left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往左移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往右移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left_win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當右玩家，漏接或提早，則左玩家勝利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right_win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當左玩家，漏接或提早，則右玩家勝利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DIV_CLK_Action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除頻器，為了在板子上，可以看到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Dealy_Counter_Action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為了讓贏家顯示則延遲四秒顯示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LED_Action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334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https://drive.google.com/file/d/1NX1_RaauJDHZa6ektj63UaYN7nSc5CdH/view?usp=sharing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440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521A672-E3AB-4AB8-AB95-A1443725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44" y="1282303"/>
            <a:ext cx="7049511" cy="48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未設計等待獲勝方發球狀態。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當開關提早按下，則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會停下，若再按下發球方按鈕，則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會繼續移動。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腳位數太多，因此先拔掉輸出。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https://drive.google.com/file/d/1nIX1dnGeOrozzZbEsGorforhYJLXbA8w/view?usp=sharing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246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198658-FE78-44D3-AF3E-A5158F8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9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128671</TotalTime>
  <Words>385</Words>
  <Application>Microsoft Office PowerPoint</Application>
  <PresentationFormat>寬螢幕</PresentationFormat>
  <Paragraphs>88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TO DO LIST</vt:lpstr>
      <vt:lpstr>專案需求</vt:lpstr>
      <vt:lpstr>專案需求</vt:lpstr>
      <vt:lpstr>架構圖</vt:lpstr>
      <vt:lpstr>當週進度</vt:lpstr>
      <vt:lpstr>架構圖</vt:lpstr>
      <vt:lpstr>當週進度</vt:lpstr>
      <vt:lpstr>參考資料</vt:lpstr>
      <vt:lpstr>2022/03/11 ~ 2022/03/18</vt:lpstr>
      <vt:lpstr>2022/03/03 ~ 2022/03/11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帥哥</cp:lastModifiedBy>
  <cp:revision>1993</cp:revision>
  <dcterms:created xsi:type="dcterms:W3CDTF">2019-03-11T13:47:46Z</dcterms:created>
  <dcterms:modified xsi:type="dcterms:W3CDTF">2022-03-13T10:49:51Z</dcterms:modified>
</cp:coreProperties>
</file>