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8" r:id="rId3"/>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270d4d4de3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3270d4d4de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270d4d4de3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3270d4d4de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270d4d4de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g3270d4d4de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270d4d4de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270d4d4de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3270d4d4de3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7973" l="0" r="0" t="26333"/>
          <a:stretch/>
        </p:blipFill>
        <p:spPr>
          <a:xfrm>
            <a:off x="0" y="0"/>
            <a:ext cx="12192000" cy="6858000"/>
          </a:xfrm>
          <a:prstGeom prst="rect">
            <a:avLst/>
          </a:prstGeom>
          <a:noFill/>
          <a:ln>
            <a:noFill/>
          </a:ln>
        </p:spPr>
      </p:pic>
      <p:sp>
        <p:nvSpPr>
          <p:cNvPr id="17" name="Google Shape;17;p2"/>
          <p:cNvSpPr/>
          <p:nvPr/>
        </p:nvSpPr>
        <p:spPr>
          <a:xfrm>
            <a:off x="0" y="1"/>
            <a:ext cx="12192000" cy="6858000"/>
          </a:xfrm>
          <a:prstGeom prst="rect">
            <a:avLst/>
          </a:prstGeom>
          <a:gradFill>
            <a:gsLst>
              <a:gs pos="0">
                <a:srgbClr val="6C1D35">
                  <a:alpha val="67843"/>
                </a:srgbClr>
              </a:gs>
              <a:gs pos="12000">
                <a:srgbClr val="6C1D35">
                  <a:alpha val="67843"/>
                </a:srgbClr>
              </a:gs>
              <a:gs pos="77000">
                <a:srgbClr val="511527"/>
              </a:gs>
              <a:gs pos="100000">
                <a:srgbClr val="511527"/>
              </a:gs>
            </a:gsLst>
            <a:lin ang="13500000" scaled="0"/>
          </a:gradFill>
          <a:ln cap="flat" cmpd="sng" w="12700">
            <a:solidFill>
              <a:srgbClr val="2D0C1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3">
            <a:alphaModFix/>
          </a:blip>
          <a:srcRect b="0" l="0" r="0" t="0"/>
          <a:stretch/>
        </p:blipFill>
        <p:spPr>
          <a:xfrm flipH="1" rot="10800000">
            <a:off x="7112000" y="-35081"/>
            <a:ext cx="4917440" cy="6921189"/>
          </a:xfrm>
          <a:prstGeom prst="rect">
            <a:avLst/>
          </a:prstGeom>
          <a:noFill/>
          <a:ln>
            <a:noFill/>
          </a:ln>
        </p:spPr>
      </p:pic>
      <p:pic>
        <p:nvPicPr>
          <p:cNvPr id="22" name="Google Shape;22;p2"/>
          <p:cNvPicPr preferRelativeResize="0"/>
          <p:nvPr/>
        </p:nvPicPr>
        <p:blipFill rotWithShape="1">
          <a:blip r:embed="rId3">
            <a:alphaModFix/>
          </a:blip>
          <a:srcRect b="0" l="0" r="0" t="0"/>
          <a:stretch/>
        </p:blipFill>
        <p:spPr>
          <a:xfrm flipH="1" rot="10800000">
            <a:off x="11268262" y="349094"/>
            <a:ext cx="2010036" cy="28290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5" name="Shape 115"/>
        <p:cNvGrpSpPr/>
        <p:nvPr/>
      </p:nvGrpSpPr>
      <p:grpSpPr>
        <a:xfrm>
          <a:off x="0" y="0"/>
          <a:ext cx="0" cy="0"/>
          <a:chOff x="0" y="0"/>
          <a:chExt cx="0" cy="0"/>
        </a:xfrm>
      </p:grpSpPr>
      <p:pic>
        <p:nvPicPr>
          <p:cNvPr id="116" name="Google Shape;116;p11"/>
          <p:cNvPicPr preferRelativeResize="0"/>
          <p:nvPr/>
        </p:nvPicPr>
        <p:blipFill rotWithShape="1">
          <a:blip r:embed="rId2">
            <a:alphaModFix amt="99000"/>
          </a:blip>
          <a:srcRect b="0" l="0" r="0" t="0"/>
          <a:stretch/>
        </p:blipFill>
        <p:spPr>
          <a:xfrm flipH="1">
            <a:off x="6764" y="1270"/>
            <a:ext cx="12073813" cy="3109189"/>
          </a:xfrm>
          <a:prstGeom prst="rect">
            <a:avLst/>
          </a:prstGeom>
          <a:noFill/>
          <a:ln>
            <a:noFill/>
          </a:ln>
        </p:spPr>
      </p:pic>
      <p:sp>
        <p:nvSpPr>
          <p:cNvPr id="117" name="Google Shape;117;p11"/>
          <p:cNvSpPr txBox="1"/>
          <p:nvPr>
            <p:ph type="ctrTitle"/>
          </p:nvPr>
        </p:nvSpPr>
        <p:spPr>
          <a:xfrm>
            <a:off x="1524000" y="1122363"/>
            <a:ext cx="9144000" cy="13811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1"/>
          <p:cNvSpPr txBox="1"/>
          <p:nvPr>
            <p:ph idx="1" type="subTitle"/>
          </p:nvPr>
        </p:nvSpPr>
        <p:spPr>
          <a:xfrm>
            <a:off x="1524000" y="2601118"/>
            <a:ext cx="9144000" cy="34617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9" name="Google Shape;11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6C1D35"/>
                </a:solidFill>
                <a:latin typeface="Calibri"/>
                <a:ea typeface="Calibri"/>
                <a:cs typeface="Calibri"/>
                <a:sym typeface="Calibri"/>
              </a:defRPr>
            </a:lvl1pPr>
            <a:lvl2pPr indent="0" lvl="1" marL="0" algn="r">
              <a:spcBef>
                <a:spcPts val="0"/>
              </a:spcBef>
              <a:buNone/>
              <a:defRPr sz="1200">
                <a:solidFill>
                  <a:srgbClr val="6C1D35"/>
                </a:solidFill>
                <a:latin typeface="Calibri"/>
                <a:ea typeface="Calibri"/>
                <a:cs typeface="Calibri"/>
                <a:sym typeface="Calibri"/>
              </a:defRPr>
            </a:lvl2pPr>
            <a:lvl3pPr indent="0" lvl="2" marL="0" algn="r">
              <a:spcBef>
                <a:spcPts val="0"/>
              </a:spcBef>
              <a:buNone/>
              <a:defRPr sz="1200">
                <a:solidFill>
                  <a:srgbClr val="6C1D35"/>
                </a:solidFill>
                <a:latin typeface="Calibri"/>
                <a:ea typeface="Calibri"/>
                <a:cs typeface="Calibri"/>
                <a:sym typeface="Calibri"/>
              </a:defRPr>
            </a:lvl3pPr>
            <a:lvl4pPr indent="0" lvl="3" marL="0" algn="r">
              <a:spcBef>
                <a:spcPts val="0"/>
              </a:spcBef>
              <a:buNone/>
              <a:defRPr sz="1200">
                <a:solidFill>
                  <a:srgbClr val="6C1D35"/>
                </a:solidFill>
                <a:latin typeface="Calibri"/>
                <a:ea typeface="Calibri"/>
                <a:cs typeface="Calibri"/>
                <a:sym typeface="Calibri"/>
              </a:defRPr>
            </a:lvl4pPr>
            <a:lvl5pPr indent="0" lvl="4" marL="0" algn="r">
              <a:spcBef>
                <a:spcPts val="0"/>
              </a:spcBef>
              <a:buNone/>
              <a:defRPr sz="1200">
                <a:solidFill>
                  <a:srgbClr val="6C1D35"/>
                </a:solidFill>
                <a:latin typeface="Calibri"/>
                <a:ea typeface="Calibri"/>
                <a:cs typeface="Calibri"/>
                <a:sym typeface="Calibri"/>
              </a:defRPr>
            </a:lvl5pPr>
            <a:lvl6pPr indent="0" lvl="5" marL="0" algn="r">
              <a:spcBef>
                <a:spcPts val="0"/>
              </a:spcBef>
              <a:buNone/>
              <a:defRPr sz="1200">
                <a:solidFill>
                  <a:srgbClr val="6C1D35"/>
                </a:solidFill>
                <a:latin typeface="Calibri"/>
                <a:ea typeface="Calibri"/>
                <a:cs typeface="Calibri"/>
                <a:sym typeface="Calibri"/>
              </a:defRPr>
            </a:lvl6pPr>
            <a:lvl7pPr indent="0" lvl="6" marL="0" algn="r">
              <a:spcBef>
                <a:spcPts val="0"/>
              </a:spcBef>
              <a:buNone/>
              <a:defRPr sz="1200">
                <a:solidFill>
                  <a:srgbClr val="6C1D35"/>
                </a:solidFill>
                <a:latin typeface="Calibri"/>
                <a:ea typeface="Calibri"/>
                <a:cs typeface="Calibri"/>
                <a:sym typeface="Calibri"/>
              </a:defRPr>
            </a:lvl7pPr>
            <a:lvl8pPr indent="0" lvl="7" marL="0" algn="r">
              <a:spcBef>
                <a:spcPts val="0"/>
              </a:spcBef>
              <a:buNone/>
              <a:defRPr sz="1200">
                <a:solidFill>
                  <a:srgbClr val="6C1D35"/>
                </a:solidFill>
                <a:latin typeface="Calibri"/>
                <a:ea typeface="Calibri"/>
                <a:cs typeface="Calibri"/>
                <a:sym typeface="Calibri"/>
              </a:defRPr>
            </a:lvl8pPr>
            <a:lvl9pPr indent="0" lvl="8" marL="0" algn="r">
              <a:spcBef>
                <a:spcPts val="0"/>
              </a:spcBef>
              <a:buNone/>
              <a:defRPr sz="1200">
                <a:solidFill>
                  <a:srgbClr val="6C1D3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22" name="Google Shape;122;p11"/>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123" name="Google Shape;123;p11"/>
          <p:cNvGrpSpPr/>
          <p:nvPr/>
        </p:nvGrpSpPr>
        <p:grpSpPr>
          <a:xfrm>
            <a:off x="0" y="336866"/>
            <a:ext cx="838200" cy="390908"/>
            <a:chOff x="0" y="585597"/>
            <a:chExt cx="838200" cy="390908"/>
          </a:xfrm>
        </p:grpSpPr>
        <p:sp>
          <p:nvSpPr>
            <p:cNvPr id="124" name="Google Shape;124;p11"/>
            <p:cNvSpPr/>
            <p:nvPr/>
          </p:nvSpPr>
          <p:spPr>
            <a:xfrm>
              <a:off x="0" y="585598"/>
              <a:ext cx="624901" cy="390907"/>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1"/>
            <p:cNvSpPr/>
            <p:nvPr/>
          </p:nvSpPr>
          <p:spPr>
            <a:xfrm flipH="1" rot="10800000">
              <a:off x="624901" y="585597"/>
              <a:ext cx="213299" cy="390907"/>
            </a:xfrm>
            <a:prstGeom prst="rtTriangle">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6" name="Google Shape;126;p11"/>
          <p:cNvGrpSpPr/>
          <p:nvPr/>
        </p:nvGrpSpPr>
        <p:grpSpPr>
          <a:xfrm>
            <a:off x="11930388" y="4900065"/>
            <a:ext cx="261612" cy="1456285"/>
            <a:chOff x="-7479" y="4982614"/>
            <a:chExt cx="261612" cy="1456285"/>
          </a:xfrm>
        </p:grpSpPr>
        <p:sp>
          <p:nvSpPr>
            <p:cNvPr id="127" name="Google Shape;127;p11"/>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1"/>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9" name="Shape 129"/>
        <p:cNvGrpSpPr/>
        <p:nvPr/>
      </p:nvGrpSpPr>
      <p:grpSpPr>
        <a:xfrm>
          <a:off x="0" y="0"/>
          <a:ext cx="0" cy="0"/>
          <a:chOff x="0" y="0"/>
          <a:chExt cx="0" cy="0"/>
        </a:xfrm>
      </p:grpSpPr>
      <p:pic>
        <p:nvPicPr>
          <p:cNvPr id="130" name="Google Shape;130;p12"/>
          <p:cNvPicPr preferRelativeResize="0"/>
          <p:nvPr/>
        </p:nvPicPr>
        <p:blipFill rotWithShape="1">
          <a:blip r:embed="rId2">
            <a:alphaModFix amt="99000"/>
          </a:blip>
          <a:srcRect b="0" l="0" r="0" t="0"/>
          <a:stretch/>
        </p:blipFill>
        <p:spPr>
          <a:xfrm flipH="1">
            <a:off x="6764" y="1270"/>
            <a:ext cx="12073813" cy="3109189"/>
          </a:xfrm>
          <a:prstGeom prst="rect">
            <a:avLst/>
          </a:prstGeom>
          <a:noFill/>
          <a:ln>
            <a:noFill/>
          </a:ln>
        </p:spPr>
      </p:pic>
      <p:sp>
        <p:nvSpPr>
          <p:cNvPr id="131" name="Google Shape;13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3" name="Google Shape;13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39" name="Google Shape;139;p12"/>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sp>
        <p:nvSpPr>
          <p:cNvPr id="140" name="Google Shape;140;p12"/>
          <p:cNvSpPr/>
          <p:nvPr/>
        </p:nvSpPr>
        <p:spPr>
          <a:xfrm>
            <a:off x="6764" y="342265"/>
            <a:ext cx="10269639" cy="45719"/>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1" name="Google Shape;141;p12"/>
          <p:cNvGrpSpPr/>
          <p:nvPr/>
        </p:nvGrpSpPr>
        <p:grpSpPr>
          <a:xfrm>
            <a:off x="11930388" y="4900065"/>
            <a:ext cx="261612" cy="1456285"/>
            <a:chOff x="-7479" y="4982614"/>
            <a:chExt cx="261612" cy="1456285"/>
          </a:xfrm>
        </p:grpSpPr>
        <p:sp>
          <p:nvSpPr>
            <p:cNvPr id="142" name="Google Shape;142;p12"/>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2"/>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pic>
        <p:nvPicPr>
          <p:cNvPr id="145" name="Google Shape;145;p13"/>
          <p:cNvPicPr preferRelativeResize="0"/>
          <p:nvPr/>
        </p:nvPicPr>
        <p:blipFill rotWithShape="1">
          <a:blip r:embed="rId2">
            <a:alphaModFix amt="99000"/>
          </a:blip>
          <a:srcRect b="0" l="0" r="0" t="0"/>
          <a:stretch/>
        </p:blipFill>
        <p:spPr>
          <a:xfrm flipH="1">
            <a:off x="6764" y="1270"/>
            <a:ext cx="12073813" cy="3109189"/>
          </a:xfrm>
          <a:prstGeom prst="rect">
            <a:avLst/>
          </a:prstGeom>
          <a:noFill/>
          <a:ln>
            <a:noFill/>
          </a:ln>
        </p:spPr>
      </p:pic>
      <p:grpSp>
        <p:nvGrpSpPr>
          <p:cNvPr id="146" name="Google Shape;146;p13"/>
          <p:cNvGrpSpPr/>
          <p:nvPr/>
        </p:nvGrpSpPr>
        <p:grpSpPr>
          <a:xfrm flipH="1">
            <a:off x="8896479" y="6438899"/>
            <a:ext cx="3295521" cy="419101"/>
            <a:chOff x="0" y="6438899"/>
            <a:chExt cx="4425450" cy="419100"/>
          </a:xfrm>
        </p:grpSpPr>
        <p:sp>
          <p:nvSpPr>
            <p:cNvPr id="147" name="Google Shape;147;p13"/>
            <p:cNvSpPr/>
            <p:nvPr/>
          </p:nvSpPr>
          <p:spPr>
            <a:xfrm>
              <a:off x="0" y="6438900"/>
              <a:ext cx="4115884" cy="419099"/>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3"/>
            <p:cNvSpPr/>
            <p:nvPr/>
          </p:nvSpPr>
          <p:spPr>
            <a:xfrm>
              <a:off x="4115884" y="6438899"/>
              <a:ext cx="309566" cy="419100"/>
            </a:xfrm>
            <a:prstGeom prst="rtTriangle">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9" name="Google Shape;149;p13"/>
          <p:cNvSpPr txBox="1"/>
          <p:nvPr>
            <p:ph type="title"/>
          </p:nvPr>
        </p:nvSpPr>
        <p:spPr>
          <a:xfrm>
            <a:off x="1364974" y="2766218"/>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53" name="Google Shape;153;p13"/>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154" name="Google Shape;154;p13"/>
          <p:cNvGrpSpPr/>
          <p:nvPr/>
        </p:nvGrpSpPr>
        <p:grpSpPr>
          <a:xfrm>
            <a:off x="11930388" y="4900065"/>
            <a:ext cx="261612" cy="1456285"/>
            <a:chOff x="-7479" y="4982614"/>
            <a:chExt cx="261612" cy="1456285"/>
          </a:xfrm>
        </p:grpSpPr>
        <p:sp>
          <p:nvSpPr>
            <p:cNvPr id="155" name="Google Shape;155;p13"/>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13"/>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7" name="Shape 157"/>
        <p:cNvGrpSpPr/>
        <p:nvPr/>
      </p:nvGrpSpPr>
      <p:grpSpPr>
        <a:xfrm>
          <a:off x="0" y="0"/>
          <a:ext cx="0" cy="0"/>
          <a:chOff x="0" y="0"/>
          <a:chExt cx="0" cy="0"/>
        </a:xfrm>
      </p:grpSpPr>
      <p:pic>
        <p:nvPicPr>
          <p:cNvPr id="158" name="Google Shape;158;p14"/>
          <p:cNvPicPr preferRelativeResize="0"/>
          <p:nvPr/>
        </p:nvPicPr>
        <p:blipFill rotWithShape="1">
          <a:blip r:embed="rId2">
            <a:alphaModFix/>
          </a:blip>
          <a:srcRect b="0" l="0" r="0" t="0"/>
          <a:stretch/>
        </p:blipFill>
        <p:spPr>
          <a:xfrm flipH="1">
            <a:off x="4713261" y="1270"/>
            <a:ext cx="7112053" cy="1831461"/>
          </a:xfrm>
          <a:prstGeom prst="rect">
            <a:avLst/>
          </a:prstGeom>
          <a:noFill/>
          <a:ln>
            <a:noFill/>
          </a:ln>
        </p:spPr>
      </p:pic>
      <p:sp>
        <p:nvSpPr>
          <p:cNvPr id="159" name="Google Shape;159;p14"/>
          <p:cNvSpPr/>
          <p:nvPr/>
        </p:nvSpPr>
        <p:spPr>
          <a:xfrm>
            <a:off x="-38099" y="0"/>
            <a:ext cx="4764088" cy="6858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4"/>
          <p:cNvSpPr txBox="1"/>
          <p:nvPr>
            <p:ph type="title"/>
          </p:nvPr>
        </p:nvSpPr>
        <p:spPr>
          <a:xfrm>
            <a:off x="839788" y="457200"/>
            <a:ext cx="3771969"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Calibri"/>
              <a:buNone/>
              <a:defRPr sz="28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2" name="Google Shape;162;p14"/>
          <p:cNvSpPr txBox="1"/>
          <p:nvPr>
            <p:ph idx="2" type="body"/>
          </p:nvPr>
        </p:nvSpPr>
        <p:spPr>
          <a:xfrm>
            <a:off x="839788" y="2057400"/>
            <a:ext cx="3771969"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3" name="Google Shape;16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66" name="Google Shape;166;p14"/>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sp>
        <p:nvSpPr>
          <p:cNvPr id="167" name="Google Shape;167;p14"/>
          <p:cNvSpPr/>
          <p:nvPr/>
        </p:nvSpPr>
        <p:spPr>
          <a:xfrm rot="5400000">
            <a:off x="1324286" y="3399184"/>
            <a:ext cx="6858000" cy="5963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68" name="Google Shape;168;p14"/>
          <p:cNvGrpSpPr/>
          <p:nvPr/>
        </p:nvGrpSpPr>
        <p:grpSpPr>
          <a:xfrm>
            <a:off x="11930388" y="4900065"/>
            <a:ext cx="261612" cy="1456285"/>
            <a:chOff x="-7479" y="4982614"/>
            <a:chExt cx="261612" cy="1456285"/>
          </a:xfrm>
        </p:grpSpPr>
        <p:sp>
          <p:nvSpPr>
            <p:cNvPr id="169" name="Google Shape;169;p14"/>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4"/>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1" name="Shape 171"/>
        <p:cNvGrpSpPr/>
        <p:nvPr/>
      </p:nvGrpSpPr>
      <p:grpSpPr>
        <a:xfrm>
          <a:off x="0" y="0"/>
          <a:ext cx="0" cy="0"/>
          <a:chOff x="0" y="0"/>
          <a:chExt cx="0" cy="0"/>
        </a:xfrm>
      </p:grpSpPr>
      <p:pic>
        <p:nvPicPr>
          <p:cNvPr id="172" name="Google Shape;172;p15"/>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173" name="Google Shape;17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76" name="Google Shape;176;p15"/>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177" name="Google Shape;177;p15"/>
          <p:cNvGrpSpPr/>
          <p:nvPr/>
        </p:nvGrpSpPr>
        <p:grpSpPr>
          <a:xfrm>
            <a:off x="11930388" y="4900065"/>
            <a:ext cx="261612" cy="1456285"/>
            <a:chOff x="-7479" y="4982614"/>
            <a:chExt cx="261612" cy="1456285"/>
          </a:xfrm>
        </p:grpSpPr>
        <p:sp>
          <p:nvSpPr>
            <p:cNvPr id="178" name="Google Shape;178;p15"/>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15"/>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80" name="Shape 180"/>
        <p:cNvGrpSpPr/>
        <p:nvPr/>
      </p:nvGrpSpPr>
      <p:grpSpPr>
        <a:xfrm>
          <a:off x="0" y="0"/>
          <a:ext cx="0" cy="0"/>
          <a:chOff x="0" y="0"/>
          <a:chExt cx="0" cy="0"/>
        </a:xfrm>
      </p:grpSpPr>
      <p:pic>
        <p:nvPicPr>
          <p:cNvPr id="181" name="Google Shape;181;p16"/>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182" name="Google Shape;18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85" name="Google Shape;185;p16"/>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186" name="Google Shape;186;p16"/>
          <p:cNvGrpSpPr/>
          <p:nvPr/>
        </p:nvGrpSpPr>
        <p:grpSpPr>
          <a:xfrm>
            <a:off x="11930388" y="4900065"/>
            <a:ext cx="261612" cy="1456285"/>
            <a:chOff x="-7479" y="4982614"/>
            <a:chExt cx="261612" cy="1456285"/>
          </a:xfrm>
        </p:grpSpPr>
        <p:sp>
          <p:nvSpPr>
            <p:cNvPr id="187" name="Google Shape;187;p16"/>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6"/>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
        <p:nvSpPr>
          <p:cNvPr id="189" name="Google Shape;189;p16"/>
          <p:cNvSpPr/>
          <p:nvPr/>
        </p:nvSpPr>
        <p:spPr>
          <a:xfrm rot="5400000">
            <a:off x="6079906" y="-6086095"/>
            <a:ext cx="45719" cy="12192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6"/>
          <p:cNvSpPr txBox="1"/>
          <p:nvPr>
            <p:ph type="title"/>
          </p:nvPr>
        </p:nvSpPr>
        <p:spPr>
          <a:xfrm>
            <a:off x="838198" y="781051"/>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7" name="Shape 197"/>
        <p:cNvGrpSpPr/>
        <p:nvPr/>
      </p:nvGrpSpPr>
      <p:grpSpPr>
        <a:xfrm>
          <a:off x="0" y="0"/>
          <a:ext cx="0" cy="0"/>
          <a:chOff x="0" y="0"/>
          <a:chExt cx="0" cy="0"/>
        </a:xfrm>
      </p:grpSpPr>
      <p:pic>
        <p:nvPicPr>
          <p:cNvPr id="198" name="Google Shape;198;p18"/>
          <p:cNvPicPr preferRelativeResize="0"/>
          <p:nvPr/>
        </p:nvPicPr>
        <p:blipFill rotWithShape="1">
          <a:blip r:embed="rId2">
            <a:alphaModFix amt="99000"/>
          </a:blip>
          <a:srcRect b="0" l="0" r="0" t="0"/>
          <a:stretch/>
        </p:blipFill>
        <p:spPr>
          <a:xfrm flipH="1">
            <a:off x="6764" y="1270"/>
            <a:ext cx="12073813" cy="3109189"/>
          </a:xfrm>
          <a:prstGeom prst="rect">
            <a:avLst/>
          </a:prstGeom>
          <a:noFill/>
          <a:ln>
            <a:noFill/>
          </a:ln>
        </p:spPr>
      </p:pic>
      <p:grpSp>
        <p:nvGrpSpPr>
          <p:cNvPr id="199" name="Google Shape;199;p18"/>
          <p:cNvGrpSpPr/>
          <p:nvPr/>
        </p:nvGrpSpPr>
        <p:grpSpPr>
          <a:xfrm>
            <a:off x="0" y="6438899"/>
            <a:ext cx="4425450" cy="419100"/>
            <a:chOff x="0" y="6438899"/>
            <a:chExt cx="4425450" cy="419100"/>
          </a:xfrm>
        </p:grpSpPr>
        <p:sp>
          <p:nvSpPr>
            <p:cNvPr id="200" name="Google Shape;200;p18"/>
            <p:cNvSpPr/>
            <p:nvPr/>
          </p:nvSpPr>
          <p:spPr>
            <a:xfrm>
              <a:off x="0" y="6438900"/>
              <a:ext cx="4115884" cy="419099"/>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8"/>
            <p:cNvSpPr/>
            <p:nvPr/>
          </p:nvSpPr>
          <p:spPr>
            <a:xfrm>
              <a:off x="4115884" y="6438899"/>
              <a:ext cx="309566" cy="419100"/>
            </a:xfrm>
            <a:prstGeom prst="rtTriangle">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2" name="Google Shape;202;p18"/>
          <p:cNvSpPr txBox="1"/>
          <p:nvPr>
            <p:ph type="title"/>
          </p:nvPr>
        </p:nvSpPr>
        <p:spPr>
          <a:xfrm>
            <a:off x="831850" y="1047751"/>
            <a:ext cx="10515600" cy="150018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18"/>
          <p:cNvSpPr txBox="1"/>
          <p:nvPr>
            <p:ph idx="1" type="body"/>
          </p:nvPr>
        </p:nvSpPr>
        <p:spPr>
          <a:xfrm>
            <a:off x="831850" y="2814638"/>
            <a:ext cx="10515600" cy="335756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4" name="Google Shape;20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07" name="Google Shape;207;p18"/>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208" name="Google Shape;208;p18"/>
          <p:cNvGrpSpPr/>
          <p:nvPr/>
        </p:nvGrpSpPr>
        <p:grpSpPr>
          <a:xfrm>
            <a:off x="0" y="0"/>
            <a:ext cx="2135014" cy="390908"/>
            <a:chOff x="0" y="0"/>
            <a:chExt cx="2135014" cy="390908"/>
          </a:xfrm>
        </p:grpSpPr>
        <p:sp>
          <p:nvSpPr>
            <p:cNvPr id="209" name="Google Shape;209;p18"/>
            <p:cNvSpPr/>
            <p:nvPr/>
          </p:nvSpPr>
          <p:spPr>
            <a:xfrm>
              <a:off x="0" y="1"/>
              <a:ext cx="1921715" cy="390907"/>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8"/>
            <p:cNvSpPr/>
            <p:nvPr/>
          </p:nvSpPr>
          <p:spPr>
            <a:xfrm flipH="1" rot="10800000">
              <a:off x="1921715" y="0"/>
              <a:ext cx="213299" cy="390907"/>
            </a:xfrm>
            <a:prstGeom prst="rtTriangle">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11" name="Google Shape;211;p18"/>
          <p:cNvGrpSpPr/>
          <p:nvPr/>
        </p:nvGrpSpPr>
        <p:grpSpPr>
          <a:xfrm>
            <a:off x="11930388" y="4900065"/>
            <a:ext cx="261612" cy="1456285"/>
            <a:chOff x="-7479" y="4982614"/>
            <a:chExt cx="261612" cy="1456285"/>
          </a:xfrm>
        </p:grpSpPr>
        <p:sp>
          <p:nvSpPr>
            <p:cNvPr id="212" name="Google Shape;212;p18"/>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18"/>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p:cSld name="cover page">
    <p:spTree>
      <p:nvGrpSpPr>
        <p:cNvPr id="214" name="Shape 214"/>
        <p:cNvGrpSpPr/>
        <p:nvPr/>
      </p:nvGrpSpPr>
      <p:grpSpPr>
        <a:xfrm>
          <a:off x="0" y="0"/>
          <a:ext cx="0" cy="0"/>
          <a:chOff x="0" y="0"/>
          <a:chExt cx="0" cy="0"/>
        </a:xfrm>
      </p:grpSpPr>
      <p:pic>
        <p:nvPicPr>
          <p:cNvPr id="215" name="Google Shape;215;p19"/>
          <p:cNvPicPr preferRelativeResize="0"/>
          <p:nvPr/>
        </p:nvPicPr>
        <p:blipFill rotWithShape="1">
          <a:blip r:embed="rId2">
            <a:alphaModFix amt="34000"/>
          </a:blip>
          <a:srcRect b="0" l="0" r="0" t="0"/>
          <a:stretch/>
        </p:blipFill>
        <p:spPr>
          <a:xfrm rot="-5400000">
            <a:off x="1428041" y="-1428041"/>
            <a:ext cx="6880030" cy="9736110"/>
          </a:xfrm>
          <a:prstGeom prst="rect">
            <a:avLst/>
          </a:prstGeom>
          <a:noFill/>
          <a:ln>
            <a:noFill/>
          </a:ln>
        </p:spPr>
      </p:pic>
      <p:pic>
        <p:nvPicPr>
          <p:cNvPr id="216" name="Google Shape;216;p19"/>
          <p:cNvPicPr preferRelativeResize="0"/>
          <p:nvPr/>
        </p:nvPicPr>
        <p:blipFill rotWithShape="1">
          <a:blip r:embed="rId3">
            <a:alphaModFix amt="99000"/>
          </a:blip>
          <a:srcRect b="0" l="0" r="0" t="0"/>
          <a:stretch/>
        </p:blipFill>
        <p:spPr>
          <a:xfrm flipH="1">
            <a:off x="59093" y="0"/>
            <a:ext cx="12073813" cy="3109189"/>
          </a:xfrm>
          <a:prstGeom prst="rect">
            <a:avLst/>
          </a:prstGeom>
          <a:noFill/>
          <a:ln>
            <a:noFill/>
          </a:ln>
        </p:spPr>
      </p:pic>
      <p:sp>
        <p:nvSpPr>
          <p:cNvPr id="217" name="Google Shape;217;p19"/>
          <p:cNvSpPr/>
          <p:nvPr/>
        </p:nvSpPr>
        <p:spPr>
          <a:xfrm rot="5400000">
            <a:off x="5953544" y="641578"/>
            <a:ext cx="284909" cy="12192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9"/>
          <p:cNvSpPr txBox="1"/>
          <p:nvPr/>
        </p:nvSpPr>
        <p:spPr>
          <a:xfrm>
            <a:off x="5479363" y="6595121"/>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19" name="Shape 219"/>
        <p:cNvGrpSpPr/>
        <p:nvPr/>
      </p:nvGrpSpPr>
      <p:grpSpPr>
        <a:xfrm>
          <a:off x="0" y="0"/>
          <a:ext cx="0" cy="0"/>
          <a:chOff x="0" y="0"/>
          <a:chExt cx="0" cy="0"/>
        </a:xfrm>
      </p:grpSpPr>
      <p:sp>
        <p:nvSpPr>
          <p:cNvPr id="220" name="Google Shape;2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223" name="Google Shape;223;p20"/>
          <p:cNvGrpSpPr/>
          <p:nvPr/>
        </p:nvGrpSpPr>
        <p:grpSpPr>
          <a:xfrm>
            <a:off x="0" y="0"/>
            <a:ext cx="4736144" cy="7783867"/>
            <a:chOff x="0" y="0"/>
            <a:chExt cx="4736144" cy="7783867"/>
          </a:xfrm>
        </p:grpSpPr>
        <p:pic>
          <p:nvPicPr>
            <p:cNvPr id="224" name="Google Shape;224;p20"/>
            <p:cNvPicPr preferRelativeResize="0"/>
            <p:nvPr/>
          </p:nvPicPr>
          <p:blipFill rotWithShape="1">
            <a:blip r:embed="rId2">
              <a:alphaModFix/>
            </a:blip>
            <a:srcRect b="0" l="0" r="0" t="0"/>
            <a:stretch/>
          </p:blipFill>
          <p:spPr>
            <a:xfrm>
              <a:off x="0" y="0"/>
              <a:ext cx="3118649" cy="4463581"/>
            </a:xfrm>
            <a:prstGeom prst="rect">
              <a:avLst/>
            </a:prstGeom>
            <a:noFill/>
            <a:ln>
              <a:noFill/>
            </a:ln>
          </p:spPr>
        </p:pic>
        <p:sp>
          <p:nvSpPr>
            <p:cNvPr id="225" name="Google Shape;225;p20"/>
            <p:cNvSpPr/>
            <p:nvPr/>
          </p:nvSpPr>
          <p:spPr>
            <a:xfrm rot="8446488">
              <a:off x="1155879" y="3069975"/>
              <a:ext cx="2214654" cy="3120244"/>
            </a:xfrm>
            <a:prstGeom prst="parallelogram">
              <a:avLst>
                <a:gd fmla="val 25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0"/>
            <p:cNvSpPr/>
            <p:nvPr/>
          </p:nvSpPr>
          <p:spPr>
            <a:xfrm rot="8446488">
              <a:off x="2539020" y="5497285"/>
              <a:ext cx="1784436" cy="1941063"/>
            </a:xfrm>
            <a:custGeom>
              <a:rect b="b" l="l" r="r" t="t"/>
              <a:pathLst>
                <a:path extrusionOk="0" h="1941063" w="1784436">
                  <a:moveTo>
                    <a:pt x="0" y="1941063"/>
                  </a:moveTo>
                  <a:lnTo>
                    <a:pt x="341522" y="0"/>
                  </a:lnTo>
                  <a:lnTo>
                    <a:pt x="1784436" y="1205605"/>
                  </a:lnTo>
                  <a:lnTo>
                    <a:pt x="1660991" y="1941063"/>
                  </a:lnTo>
                  <a:lnTo>
                    <a:pt x="0" y="194106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27" name="Google Shape;227;p20"/>
          <p:cNvPicPr preferRelativeResize="0"/>
          <p:nvPr/>
        </p:nvPicPr>
        <p:blipFill rotWithShape="1">
          <a:blip r:embed="rId3">
            <a:alphaModFix/>
          </a:blip>
          <a:srcRect b="0" l="0" r="0" t="0"/>
          <a:stretch/>
        </p:blipFill>
        <p:spPr>
          <a:xfrm flipH="1">
            <a:off x="2126331" y="-1062392"/>
            <a:ext cx="2405080" cy="3385097"/>
          </a:xfrm>
          <a:prstGeom prst="rect">
            <a:avLst/>
          </a:prstGeom>
          <a:noFill/>
          <a:ln>
            <a:noFill/>
          </a:ln>
        </p:spPr>
      </p:pic>
      <p:pic>
        <p:nvPicPr>
          <p:cNvPr id="228" name="Google Shape;228;p20"/>
          <p:cNvPicPr preferRelativeResize="0"/>
          <p:nvPr/>
        </p:nvPicPr>
        <p:blipFill rotWithShape="1">
          <a:blip r:embed="rId4">
            <a:alphaModFix amt="99000"/>
          </a:blip>
          <a:srcRect b="0" l="0" r="0" t="0"/>
          <a:stretch/>
        </p:blipFill>
        <p:spPr>
          <a:xfrm flipH="1" rot="-5400000">
            <a:off x="-2602281" y="2616106"/>
            <a:ext cx="7046892" cy="1814681"/>
          </a:xfrm>
          <a:prstGeom prst="rect">
            <a:avLst/>
          </a:prstGeom>
          <a:noFill/>
          <a:ln>
            <a:noFill/>
          </a:ln>
        </p:spPr>
      </p:pic>
      <p:pic>
        <p:nvPicPr>
          <p:cNvPr id="229" name="Google Shape;229;p20"/>
          <p:cNvPicPr preferRelativeResize="0"/>
          <p:nvPr/>
        </p:nvPicPr>
        <p:blipFill rotWithShape="1">
          <a:blip r:embed="rId5">
            <a:alphaModFix/>
          </a:blip>
          <a:srcRect b="0" l="0" r="0" t="0"/>
          <a:stretch/>
        </p:blipFill>
        <p:spPr>
          <a:xfrm rot="10800000">
            <a:off x="283211" y="3743462"/>
            <a:ext cx="2080701" cy="2978013"/>
          </a:xfrm>
          <a:prstGeom prst="rect">
            <a:avLst/>
          </a:prstGeom>
          <a:noFill/>
          <a:ln>
            <a:noFill/>
          </a:ln>
        </p:spPr>
      </p:pic>
      <p:pic>
        <p:nvPicPr>
          <p:cNvPr id="230" name="Google Shape;230;p20"/>
          <p:cNvPicPr preferRelativeResize="0"/>
          <p:nvPr/>
        </p:nvPicPr>
        <p:blipFill rotWithShape="1">
          <a:blip r:embed="rId6">
            <a:alphaModFix/>
          </a:blip>
          <a:srcRect b="0" l="0" r="0" t="0"/>
          <a:stretch/>
        </p:blipFill>
        <p:spPr>
          <a:xfrm rot="5400000">
            <a:off x="1830037" y="6046777"/>
            <a:ext cx="419100" cy="7905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31" name="Shape 231"/>
        <p:cNvGrpSpPr/>
        <p:nvPr/>
      </p:nvGrpSpPr>
      <p:grpSpPr>
        <a:xfrm>
          <a:off x="0" y="0"/>
          <a:ext cx="0" cy="0"/>
          <a:chOff x="0" y="0"/>
          <a:chExt cx="0" cy="0"/>
        </a:xfrm>
      </p:grpSpPr>
      <p:pic>
        <p:nvPicPr>
          <p:cNvPr id="232" name="Google Shape;232;p21"/>
          <p:cNvPicPr preferRelativeResize="0"/>
          <p:nvPr/>
        </p:nvPicPr>
        <p:blipFill rotWithShape="1">
          <a:blip r:embed="rId2">
            <a:alphaModFix/>
          </a:blip>
          <a:srcRect b="7973" l="0" r="0" t="26333"/>
          <a:stretch/>
        </p:blipFill>
        <p:spPr>
          <a:xfrm>
            <a:off x="0" y="0"/>
            <a:ext cx="12192000" cy="6858000"/>
          </a:xfrm>
          <a:prstGeom prst="rect">
            <a:avLst/>
          </a:prstGeom>
          <a:noFill/>
          <a:ln>
            <a:noFill/>
          </a:ln>
        </p:spPr>
      </p:pic>
      <p:sp>
        <p:nvSpPr>
          <p:cNvPr id="233" name="Google Shape;233;p21"/>
          <p:cNvSpPr/>
          <p:nvPr/>
        </p:nvSpPr>
        <p:spPr>
          <a:xfrm>
            <a:off x="0" y="1"/>
            <a:ext cx="12192000" cy="6858000"/>
          </a:xfrm>
          <a:prstGeom prst="rect">
            <a:avLst/>
          </a:prstGeom>
          <a:gradFill>
            <a:gsLst>
              <a:gs pos="0">
                <a:srgbClr val="6C1D35">
                  <a:alpha val="67843"/>
                </a:srgbClr>
              </a:gs>
              <a:gs pos="12000">
                <a:srgbClr val="6C1D35">
                  <a:alpha val="67843"/>
                </a:srgbClr>
              </a:gs>
              <a:gs pos="77000">
                <a:srgbClr val="511527"/>
              </a:gs>
              <a:gs pos="100000">
                <a:srgbClr val="511527"/>
              </a:gs>
            </a:gsLst>
            <a:lin ang="13500000" scaled="0"/>
          </a:gradFill>
          <a:ln cap="flat" cmpd="sng" w="12700">
            <a:solidFill>
              <a:srgbClr val="2D0C1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37" name="Google Shape;237;p21"/>
          <p:cNvPicPr preferRelativeResize="0"/>
          <p:nvPr/>
        </p:nvPicPr>
        <p:blipFill rotWithShape="1">
          <a:blip r:embed="rId3">
            <a:alphaModFix/>
          </a:blip>
          <a:srcRect b="0" l="0" r="0" t="0"/>
          <a:stretch/>
        </p:blipFill>
        <p:spPr>
          <a:xfrm flipH="1" rot="10800000">
            <a:off x="7112000" y="-35081"/>
            <a:ext cx="4917440" cy="6921189"/>
          </a:xfrm>
          <a:prstGeom prst="rect">
            <a:avLst/>
          </a:prstGeom>
          <a:noFill/>
          <a:ln>
            <a:noFill/>
          </a:ln>
        </p:spPr>
      </p:pic>
      <p:pic>
        <p:nvPicPr>
          <p:cNvPr id="238" name="Google Shape;238;p21"/>
          <p:cNvPicPr preferRelativeResize="0"/>
          <p:nvPr/>
        </p:nvPicPr>
        <p:blipFill rotWithShape="1">
          <a:blip r:embed="rId3">
            <a:alphaModFix/>
          </a:blip>
          <a:srcRect b="0" l="0" r="0" t="0"/>
          <a:stretch/>
        </p:blipFill>
        <p:spPr>
          <a:xfrm flipH="1" rot="10800000">
            <a:off x="11268262" y="349094"/>
            <a:ext cx="2010036" cy="282908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color" type="blank">
  <p:cSld name="BLANK">
    <p:spTree>
      <p:nvGrpSpPr>
        <p:cNvPr id="23" name="Shape 23"/>
        <p:cNvGrpSpPr/>
        <p:nvPr/>
      </p:nvGrpSpPr>
      <p:grpSpPr>
        <a:xfrm>
          <a:off x="0" y="0"/>
          <a:ext cx="0" cy="0"/>
          <a:chOff x="0" y="0"/>
          <a:chExt cx="0" cy="0"/>
        </a:xfrm>
      </p:grpSpPr>
      <p:sp>
        <p:nvSpPr>
          <p:cNvPr id="24" name="Google Shape;24;p3"/>
          <p:cNvSpPr/>
          <p:nvPr/>
        </p:nvSpPr>
        <p:spPr>
          <a:xfrm>
            <a:off x="-38100" y="0"/>
            <a:ext cx="12230100" cy="6858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 name="Google Shape;25;p3"/>
          <p:cNvGrpSpPr/>
          <p:nvPr/>
        </p:nvGrpSpPr>
        <p:grpSpPr>
          <a:xfrm>
            <a:off x="7180119" y="6473574"/>
            <a:ext cx="5011881" cy="390911"/>
            <a:chOff x="7180118" y="6489891"/>
            <a:chExt cx="5011881" cy="390911"/>
          </a:xfrm>
        </p:grpSpPr>
        <p:sp>
          <p:nvSpPr>
            <p:cNvPr id="26" name="Google Shape;26;p3"/>
            <p:cNvSpPr/>
            <p:nvPr/>
          </p:nvSpPr>
          <p:spPr>
            <a:xfrm rot="10800000">
              <a:off x="7393415" y="6489891"/>
              <a:ext cx="4798584" cy="3909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 name="Google Shape;27;p3"/>
            <p:cNvSpPr/>
            <p:nvPr/>
          </p:nvSpPr>
          <p:spPr>
            <a:xfrm flipH="1">
              <a:off x="7180118" y="6489895"/>
              <a:ext cx="213299" cy="390907"/>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8" name="Google Shape;28;p3"/>
          <p:cNvPicPr preferRelativeResize="0"/>
          <p:nvPr/>
        </p:nvPicPr>
        <p:blipFill rotWithShape="1">
          <a:blip r:embed="rId2">
            <a:alphaModFix/>
          </a:blip>
          <a:srcRect b="0" l="0" r="0" t="0"/>
          <a:stretch/>
        </p:blipFill>
        <p:spPr>
          <a:xfrm>
            <a:off x="10476220" y="283589"/>
            <a:ext cx="1470825" cy="497461"/>
          </a:xfrm>
          <a:prstGeom prst="rect">
            <a:avLst/>
          </a:prstGeom>
          <a:noFill/>
          <a:ln>
            <a:noFill/>
          </a:ln>
        </p:spPr>
      </p:pic>
      <p:sp>
        <p:nvSpPr>
          <p:cNvPr id="29" name="Google Shape;2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32" name="Google Shape;32;p3"/>
          <p:cNvGrpSpPr/>
          <p:nvPr/>
        </p:nvGrpSpPr>
        <p:grpSpPr>
          <a:xfrm>
            <a:off x="-58882" y="0"/>
            <a:ext cx="2130820" cy="390908"/>
            <a:chOff x="-58882" y="0"/>
            <a:chExt cx="2130820" cy="390908"/>
          </a:xfrm>
        </p:grpSpPr>
        <p:sp>
          <p:nvSpPr>
            <p:cNvPr id="33" name="Google Shape;33;p3"/>
            <p:cNvSpPr/>
            <p:nvPr/>
          </p:nvSpPr>
          <p:spPr>
            <a:xfrm>
              <a:off x="-58882" y="1"/>
              <a:ext cx="1921715" cy="3909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3"/>
            <p:cNvSpPr/>
            <p:nvPr/>
          </p:nvSpPr>
          <p:spPr>
            <a:xfrm flipH="1" rot="10800000">
              <a:off x="1858639" y="0"/>
              <a:ext cx="213299" cy="390907"/>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5" name="Google Shape;35;p3"/>
          <p:cNvGrpSpPr/>
          <p:nvPr/>
        </p:nvGrpSpPr>
        <p:grpSpPr>
          <a:xfrm>
            <a:off x="11930388" y="4900065"/>
            <a:ext cx="261612" cy="1456285"/>
            <a:chOff x="-7479" y="4982614"/>
            <a:chExt cx="261612" cy="1456285"/>
          </a:xfrm>
        </p:grpSpPr>
        <p:sp>
          <p:nvSpPr>
            <p:cNvPr id="36" name="Google Shape;36;p3"/>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 name="Google Shape;37;p3"/>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age">
  <p:cSld name="end page">
    <p:spTree>
      <p:nvGrpSpPr>
        <p:cNvPr id="239" name="Shape 239"/>
        <p:cNvGrpSpPr/>
        <p:nvPr/>
      </p:nvGrpSpPr>
      <p:grpSpPr>
        <a:xfrm>
          <a:off x="0" y="0"/>
          <a:ext cx="0" cy="0"/>
          <a:chOff x="0" y="0"/>
          <a:chExt cx="0" cy="0"/>
        </a:xfrm>
      </p:grpSpPr>
      <p:sp>
        <p:nvSpPr>
          <p:cNvPr id="240" name="Google Shape;240;p22"/>
          <p:cNvSpPr/>
          <p:nvPr/>
        </p:nvSpPr>
        <p:spPr>
          <a:xfrm>
            <a:off x="0" y="-2"/>
            <a:ext cx="12230100" cy="6858001"/>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1" name="Google Shape;241;p22"/>
          <p:cNvPicPr preferRelativeResize="0"/>
          <p:nvPr/>
        </p:nvPicPr>
        <p:blipFill rotWithShape="1">
          <a:blip r:embed="rId2">
            <a:alphaModFix amt="32000"/>
          </a:blip>
          <a:srcRect b="0" l="20647" r="0" t="0"/>
          <a:stretch/>
        </p:blipFill>
        <p:spPr>
          <a:xfrm rot="-5400000">
            <a:off x="2686050" y="-2686050"/>
            <a:ext cx="6858000" cy="12230100"/>
          </a:xfrm>
          <a:prstGeom prst="rect">
            <a:avLst/>
          </a:prstGeom>
          <a:noFill/>
          <a:ln>
            <a:noFill/>
          </a:ln>
        </p:spPr>
      </p:pic>
      <p:sp>
        <p:nvSpPr>
          <p:cNvPr id="242" name="Google Shape;2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5" name="Shape 245"/>
        <p:cNvGrpSpPr/>
        <p:nvPr/>
      </p:nvGrpSpPr>
      <p:grpSpPr>
        <a:xfrm>
          <a:off x="0" y="0"/>
          <a:ext cx="0" cy="0"/>
          <a:chOff x="0" y="0"/>
          <a:chExt cx="0" cy="0"/>
        </a:xfrm>
      </p:grpSpPr>
      <p:pic>
        <p:nvPicPr>
          <p:cNvPr id="246" name="Google Shape;246;p23"/>
          <p:cNvPicPr preferRelativeResize="0"/>
          <p:nvPr/>
        </p:nvPicPr>
        <p:blipFill rotWithShape="1">
          <a:blip r:embed="rId2">
            <a:alphaModFix amt="99000"/>
          </a:blip>
          <a:srcRect b="0" l="0" r="0" t="0"/>
          <a:stretch/>
        </p:blipFill>
        <p:spPr>
          <a:xfrm flipH="1">
            <a:off x="6764" y="1270"/>
            <a:ext cx="12073813" cy="3109189"/>
          </a:xfrm>
          <a:prstGeom prst="rect">
            <a:avLst/>
          </a:prstGeom>
          <a:noFill/>
          <a:ln>
            <a:noFill/>
          </a:ln>
        </p:spPr>
      </p:pic>
      <p:sp>
        <p:nvSpPr>
          <p:cNvPr id="247" name="Google Shape;247;p23"/>
          <p:cNvSpPr txBox="1"/>
          <p:nvPr>
            <p:ph type="ctrTitle"/>
          </p:nvPr>
        </p:nvSpPr>
        <p:spPr>
          <a:xfrm>
            <a:off x="1524000" y="1122363"/>
            <a:ext cx="9144000" cy="138112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23"/>
          <p:cNvSpPr txBox="1"/>
          <p:nvPr>
            <p:ph idx="1" type="subTitle"/>
          </p:nvPr>
        </p:nvSpPr>
        <p:spPr>
          <a:xfrm>
            <a:off x="1524000" y="2601118"/>
            <a:ext cx="9144000" cy="34617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9" name="Google Shape;24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6C1D35"/>
                </a:solidFill>
                <a:latin typeface="Calibri"/>
                <a:ea typeface="Calibri"/>
                <a:cs typeface="Calibri"/>
                <a:sym typeface="Calibri"/>
              </a:defRPr>
            </a:lvl1pPr>
            <a:lvl2pPr indent="0" lvl="1" marL="0" algn="r">
              <a:spcBef>
                <a:spcPts val="0"/>
              </a:spcBef>
              <a:buNone/>
              <a:defRPr sz="1200">
                <a:solidFill>
                  <a:srgbClr val="6C1D35"/>
                </a:solidFill>
                <a:latin typeface="Calibri"/>
                <a:ea typeface="Calibri"/>
                <a:cs typeface="Calibri"/>
                <a:sym typeface="Calibri"/>
              </a:defRPr>
            </a:lvl2pPr>
            <a:lvl3pPr indent="0" lvl="2" marL="0" algn="r">
              <a:spcBef>
                <a:spcPts val="0"/>
              </a:spcBef>
              <a:buNone/>
              <a:defRPr sz="1200">
                <a:solidFill>
                  <a:srgbClr val="6C1D35"/>
                </a:solidFill>
                <a:latin typeface="Calibri"/>
                <a:ea typeface="Calibri"/>
                <a:cs typeface="Calibri"/>
                <a:sym typeface="Calibri"/>
              </a:defRPr>
            </a:lvl3pPr>
            <a:lvl4pPr indent="0" lvl="3" marL="0" algn="r">
              <a:spcBef>
                <a:spcPts val="0"/>
              </a:spcBef>
              <a:buNone/>
              <a:defRPr sz="1200">
                <a:solidFill>
                  <a:srgbClr val="6C1D35"/>
                </a:solidFill>
                <a:latin typeface="Calibri"/>
                <a:ea typeface="Calibri"/>
                <a:cs typeface="Calibri"/>
                <a:sym typeface="Calibri"/>
              </a:defRPr>
            </a:lvl4pPr>
            <a:lvl5pPr indent="0" lvl="4" marL="0" algn="r">
              <a:spcBef>
                <a:spcPts val="0"/>
              </a:spcBef>
              <a:buNone/>
              <a:defRPr sz="1200">
                <a:solidFill>
                  <a:srgbClr val="6C1D35"/>
                </a:solidFill>
                <a:latin typeface="Calibri"/>
                <a:ea typeface="Calibri"/>
                <a:cs typeface="Calibri"/>
                <a:sym typeface="Calibri"/>
              </a:defRPr>
            </a:lvl5pPr>
            <a:lvl6pPr indent="0" lvl="5" marL="0" algn="r">
              <a:spcBef>
                <a:spcPts val="0"/>
              </a:spcBef>
              <a:buNone/>
              <a:defRPr sz="1200">
                <a:solidFill>
                  <a:srgbClr val="6C1D35"/>
                </a:solidFill>
                <a:latin typeface="Calibri"/>
                <a:ea typeface="Calibri"/>
                <a:cs typeface="Calibri"/>
                <a:sym typeface="Calibri"/>
              </a:defRPr>
            </a:lvl6pPr>
            <a:lvl7pPr indent="0" lvl="6" marL="0" algn="r">
              <a:spcBef>
                <a:spcPts val="0"/>
              </a:spcBef>
              <a:buNone/>
              <a:defRPr sz="1200">
                <a:solidFill>
                  <a:srgbClr val="6C1D35"/>
                </a:solidFill>
                <a:latin typeface="Calibri"/>
                <a:ea typeface="Calibri"/>
                <a:cs typeface="Calibri"/>
                <a:sym typeface="Calibri"/>
              </a:defRPr>
            </a:lvl7pPr>
            <a:lvl8pPr indent="0" lvl="7" marL="0" algn="r">
              <a:spcBef>
                <a:spcPts val="0"/>
              </a:spcBef>
              <a:buNone/>
              <a:defRPr sz="1200">
                <a:solidFill>
                  <a:srgbClr val="6C1D35"/>
                </a:solidFill>
                <a:latin typeface="Calibri"/>
                <a:ea typeface="Calibri"/>
                <a:cs typeface="Calibri"/>
                <a:sym typeface="Calibri"/>
              </a:defRPr>
            </a:lvl8pPr>
            <a:lvl9pPr indent="0" lvl="8" marL="0" algn="r">
              <a:spcBef>
                <a:spcPts val="0"/>
              </a:spcBef>
              <a:buNone/>
              <a:defRPr sz="1200">
                <a:solidFill>
                  <a:srgbClr val="6C1D3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52" name="Google Shape;252;p23"/>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253" name="Google Shape;253;p23"/>
          <p:cNvGrpSpPr/>
          <p:nvPr/>
        </p:nvGrpSpPr>
        <p:grpSpPr>
          <a:xfrm>
            <a:off x="0" y="336866"/>
            <a:ext cx="838200" cy="390908"/>
            <a:chOff x="0" y="585597"/>
            <a:chExt cx="838200" cy="390908"/>
          </a:xfrm>
        </p:grpSpPr>
        <p:sp>
          <p:nvSpPr>
            <p:cNvPr id="254" name="Google Shape;254;p23"/>
            <p:cNvSpPr/>
            <p:nvPr/>
          </p:nvSpPr>
          <p:spPr>
            <a:xfrm>
              <a:off x="0" y="585598"/>
              <a:ext cx="624901" cy="390907"/>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23"/>
            <p:cNvSpPr/>
            <p:nvPr/>
          </p:nvSpPr>
          <p:spPr>
            <a:xfrm flipH="1" rot="10800000">
              <a:off x="624901" y="585597"/>
              <a:ext cx="213299" cy="390907"/>
            </a:xfrm>
            <a:prstGeom prst="rtTriangle">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56" name="Google Shape;256;p23"/>
          <p:cNvGrpSpPr/>
          <p:nvPr/>
        </p:nvGrpSpPr>
        <p:grpSpPr>
          <a:xfrm>
            <a:off x="11930388" y="4900065"/>
            <a:ext cx="261612" cy="1456285"/>
            <a:chOff x="-7479" y="4982614"/>
            <a:chExt cx="261612" cy="1456285"/>
          </a:xfrm>
        </p:grpSpPr>
        <p:sp>
          <p:nvSpPr>
            <p:cNvPr id="257" name="Google Shape;257;p23"/>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23"/>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9" name="Shape 259"/>
        <p:cNvGrpSpPr/>
        <p:nvPr/>
      </p:nvGrpSpPr>
      <p:grpSpPr>
        <a:xfrm>
          <a:off x="0" y="0"/>
          <a:ext cx="0" cy="0"/>
          <a:chOff x="0" y="0"/>
          <a:chExt cx="0" cy="0"/>
        </a:xfrm>
      </p:grpSpPr>
      <p:pic>
        <p:nvPicPr>
          <p:cNvPr id="260" name="Google Shape;260;p24"/>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261" name="Google Shape;26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6" name="Google Shape;266;p24"/>
          <p:cNvSpPr/>
          <p:nvPr/>
        </p:nvSpPr>
        <p:spPr>
          <a:xfrm>
            <a:off x="3894421" y="21431"/>
            <a:ext cx="4460168" cy="256507"/>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7" name="Google Shape;267;p24"/>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sp>
        <p:nvSpPr>
          <p:cNvPr id="268" name="Google Shape;268;p24"/>
          <p:cNvSpPr/>
          <p:nvPr/>
        </p:nvSpPr>
        <p:spPr>
          <a:xfrm>
            <a:off x="-1" y="6808662"/>
            <a:ext cx="12249013" cy="10897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9" name="Google Shape;269;p24"/>
          <p:cNvGrpSpPr/>
          <p:nvPr/>
        </p:nvGrpSpPr>
        <p:grpSpPr>
          <a:xfrm>
            <a:off x="11930388" y="4900065"/>
            <a:ext cx="261612" cy="1456285"/>
            <a:chOff x="-7479" y="4982614"/>
            <a:chExt cx="261612" cy="1456285"/>
          </a:xfrm>
        </p:grpSpPr>
        <p:sp>
          <p:nvSpPr>
            <p:cNvPr id="270" name="Google Shape;270;p24"/>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24"/>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2" name="Shape 272"/>
        <p:cNvGrpSpPr/>
        <p:nvPr/>
      </p:nvGrpSpPr>
      <p:grpSpPr>
        <a:xfrm>
          <a:off x="0" y="0"/>
          <a:ext cx="0" cy="0"/>
          <a:chOff x="0" y="0"/>
          <a:chExt cx="0" cy="0"/>
        </a:xfrm>
      </p:grpSpPr>
      <p:pic>
        <p:nvPicPr>
          <p:cNvPr id="273" name="Google Shape;273;p25"/>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274" name="Google Shape;274;p25"/>
          <p:cNvSpPr/>
          <p:nvPr/>
        </p:nvSpPr>
        <p:spPr>
          <a:xfrm>
            <a:off x="-38100" y="1690688"/>
            <a:ext cx="12230100" cy="5167312"/>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7" name="Google Shape;277;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1" name="Google Shape;281;p25"/>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282" name="Google Shape;282;p25"/>
          <p:cNvGrpSpPr/>
          <p:nvPr/>
        </p:nvGrpSpPr>
        <p:grpSpPr>
          <a:xfrm>
            <a:off x="11930388" y="4900065"/>
            <a:ext cx="261612" cy="1456285"/>
            <a:chOff x="-7479" y="4982614"/>
            <a:chExt cx="261612" cy="1456285"/>
          </a:xfrm>
        </p:grpSpPr>
        <p:sp>
          <p:nvSpPr>
            <p:cNvPr id="283" name="Google Shape;283;p25"/>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5"/>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5" name="Shape 285"/>
        <p:cNvGrpSpPr/>
        <p:nvPr/>
      </p:nvGrpSpPr>
      <p:grpSpPr>
        <a:xfrm>
          <a:off x="0" y="0"/>
          <a:ext cx="0" cy="0"/>
          <a:chOff x="0" y="0"/>
          <a:chExt cx="0" cy="0"/>
        </a:xfrm>
      </p:grpSpPr>
      <p:pic>
        <p:nvPicPr>
          <p:cNvPr id="286" name="Google Shape;286;p26"/>
          <p:cNvPicPr preferRelativeResize="0"/>
          <p:nvPr/>
        </p:nvPicPr>
        <p:blipFill rotWithShape="1">
          <a:blip r:embed="rId2">
            <a:alphaModFix amt="99000"/>
          </a:blip>
          <a:srcRect b="0" l="0" r="0" t="0"/>
          <a:stretch/>
        </p:blipFill>
        <p:spPr>
          <a:xfrm flipH="1">
            <a:off x="6764" y="1270"/>
            <a:ext cx="12073813" cy="3109189"/>
          </a:xfrm>
          <a:prstGeom prst="rect">
            <a:avLst/>
          </a:prstGeom>
          <a:noFill/>
          <a:ln>
            <a:noFill/>
          </a:ln>
        </p:spPr>
      </p:pic>
      <p:sp>
        <p:nvSpPr>
          <p:cNvPr id="287" name="Google Shape;287;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9" name="Google Shape;289;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1" name="Google Shape;291;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95" name="Google Shape;295;p26"/>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sp>
        <p:nvSpPr>
          <p:cNvPr id="296" name="Google Shape;296;p26"/>
          <p:cNvSpPr/>
          <p:nvPr/>
        </p:nvSpPr>
        <p:spPr>
          <a:xfrm>
            <a:off x="6764" y="342265"/>
            <a:ext cx="10269639" cy="45719"/>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97" name="Google Shape;297;p26"/>
          <p:cNvGrpSpPr/>
          <p:nvPr/>
        </p:nvGrpSpPr>
        <p:grpSpPr>
          <a:xfrm>
            <a:off x="11930388" y="4900065"/>
            <a:ext cx="261612" cy="1456285"/>
            <a:chOff x="-7479" y="4982614"/>
            <a:chExt cx="261612" cy="1456285"/>
          </a:xfrm>
        </p:grpSpPr>
        <p:sp>
          <p:nvSpPr>
            <p:cNvPr id="298" name="Google Shape;298;p26"/>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26"/>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0" name="Shape 300"/>
        <p:cNvGrpSpPr/>
        <p:nvPr/>
      </p:nvGrpSpPr>
      <p:grpSpPr>
        <a:xfrm>
          <a:off x="0" y="0"/>
          <a:ext cx="0" cy="0"/>
          <a:chOff x="0" y="0"/>
          <a:chExt cx="0" cy="0"/>
        </a:xfrm>
      </p:grpSpPr>
      <p:pic>
        <p:nvPicPr>
          <p:cNvPr id="301" name="Google Shape;301;p27"/>
          <p:cNvPicPr preferRelativeResize="0"/>
          <p:nvPr/>
        </p:nvPicPr>
        <p:blipFill rotWithShape="1">
          <a:blip r:embed="rId2">
            <a:alphaModFix amt="99000"/>
          </a:blip>
          <a:srcRect b="0" l="0" r="0" t="0"/>
          <a:stretch/>
        </p:blipFill>
        <p:spPr>
          <a:xfrm flipH="1">
            <a:off x="6764" y="1270"/>
            <a:ext cx="12073813" cy="3109189"/>
          </a:xfrm>
          <a:prstGeom prst="rect">
            <a:avLst/>
          </a:prstGeom>
          <a:noFill/>
          <a:ln>
            <a:noFill/>
          </a:ln>
        </p:spPr>
      </p:pic>
      <p:grpSp>
        <p:nvGrpSpPr>
          <p:cNvPr id="302" name="Google Shape;302;p27"/>
          <p:cNvGrpSpPr/>
          <p:nvPr/>
        </p:nvGrpSpPr>
        <p:grpSpPr>
          <a:xfrm flipH="1">
            <a:off x="8896479" y="6438899"/>
            <a:ext cx="3295521" cy="419101"/>
            <a:chOff x="0" y="6438899"/>
            <a:chExt cx="4425450" cy="419100"/>
          </a:xfrm>
        </p:grpSpPr>
        <p:sp>
          <p:nvSpPr>
            <p:cNvPr id="303" name="Google Shape;303;p27"/>
            <p:cNvSpPr/>
            <p:nvPr/>
          </p:nvSpPr>
          <p:spPr>
            <a:xfrm>
              <a:off x="0" y="6438900"/>
              <a:ext cx="4115884" cy="419099"/>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27"/>
            <p:cNvSpPr/>
            <p:nvPr/>
          </p:nvSpPr>
          <p:spPr>
            <a:xfrm>
              <a:off x="4115884" y="6438899"/>
              <a:ext cx="309566" cy="419100"/>
            </a:xfrm>
            <a:prstGeom prst="rtTriangle">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05" name="Google Shape;305;p27"/>
          <p:cNvSpPr txBox="1"/>
          <p:nvPr>
            <p:ph type="title"/>
          </p:nvPr>
        </p:nvSpPr>
        <p:spPr>
          <a:xfrm>
            <a:off x="1364974" y="2766218"/>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09" name="Google Shape;309;p27"/>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310" name="Google Shape;310;p27"/>
          <p:cNvGrpSpPr/>
          <p:nvPr/>
        </p:nvGrpSpPr>
        <p:grpSpPr>
          <a:xfrm>
            <a:off x="11930388" y="4900065"/>
            <a:ext cx="261612" cy="1456285"/>
            <a:chOff x="-7479" y="4982614"/>
            <a:chExt cx="261612" cy="1456285"/>
          </a:xfrm>
        </p:grpSpPr>
        <p:sp>
          <p:nvSpPr>
            <p:cNvPr id="311" name="Google Shape;311;p27"/>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27"/>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3" name="Shape 313"/>
        <p:cNvGrpSpPr/>
        <p:nvPr/>
      </p:nvGrpSpPr>
      <p:grpSpPr>
        <a:xfrm>
          <a:off x="0" y="0"/>
          <a:ext cx="0" cy="0"/>
          <a:chOff x="0" y="0"/>
          <a:chExt cx="0" cy="0"/>
        </a:xfrm>
      </p:grpSpPr>
      <p:pic>
        <p:nvPicPr>
          <p:cNvPr id="314" name="Google Shape;314;p28"/>
          <p:cNvPicPr preferRelativeResize="0"/>
          <p:nvPr/>
        </p:nvPicPr>
        <p:blipFill rotWithShape="1">
          <a:blip r:embed="rId2">
            <a:alphaModFix/>
          </a:blip>
          <a:srcRect b="0" l="0" r="0" t="0"/>
          <a:stretch/>
        </p:blipFill>
        <p:spPr>
          <a:xfrm flipH="1">
            <a:off x="4713261" y="1270"/>
            <a:ext cx="7112053" cy="1831461"/>
          </a:xfrm>
          <a:prstGeom prst="rect">
            <a:avLst/>
          </a:prstGeom>
          <a:noFill/>
          <a:ln>
            <a:noFill/>
          </a:ln>
        </p:spPr>
      </p:pic>
      <p:sp>
        <p:nvSpPr>
          <p:cNvPr id="315" name="Google Shape;315;p28"/>
          <p:cNvSpPr/>
          <p:nvPr/>
        </p:nvSpPr>
        <p:spPr>
          <a:xfrm>
            <a:off x="-38099" y="0"/>
            <a:ext cx="4764088" cy="6858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p28"/>
          <p:cNvSpPr txBox="1"/>
          <p:nvPr>
            <p:ph type="title"/>
          </p:nvPr>
        </p:nvSpPr>
        <p:spPr>
          <a:xfrm>
            <a:off x="839788" y="457200"/>
            <a:ext cx="3771969"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Calibri"/>
              <a:buNone/>
              <a:defRPr sz="28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18" name="Google Shape;318;p28"/>
          <p:cNvSpPr txBox="1"/>
          <p:nvPr>
            <p:ph idx="2" type="body"/>
          </p:nvPr>
        </p:nvSpPr>
        <p:spPr>
          <a:xfrm>
            <a:off x="839788" y="2057400"/>
            <a:ext cx="3771969"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9" name="Google Shape;31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22" name="Google Shape;322;p28"/>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sp>
        <p:nvSpPr>
          <p:cNvPr id="323" name="Google Shape;323;p28"/>
          <p:cNvSpPr/>
          <p:nvPr/>
        </p:nvSpPr>
        <p:spPr>
          <a:xfrm rot="5400000">
            <a:off x="1324286" y="3399184"/>
            <a:ext cx="6858000" cy="59635"/>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24" name="Google Shape;324;p28"/>
          <p:cNvGrpSpPr/>
          <p:nvPr/>
        </p:nvGrpSpPr>
        <p:grpSpPr>
          <a:xfrm>
            <a:off x="11930388" y="4900065"/>
            <a:ext cx="261612" cy="1456285"/>
            <a:chOff x="-7479" y="4982614"/>
            <a:chExt cx="261612" cy="1456285"/>
          </a:xfrm>
        </p:grpSpPr>
        <p:sp>
          <p:nvSpPr>
            <p:cNvPr id="325" name="Google Shape;325;p28"/>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28"/>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7" name="Shape 327"/>
        <p:cNvGrpSpPr/>
        <p:nvPr/>
      </p:nvGrpSpPr>
      <p:grpSpPr>
        <a:xfrm>
          <a:off x="0" y="0"/>
          <a:ext cx="0" cy="0"/>
          <a:chOff x="0" y="0"/>
          <a:chExt cx="0" cy="0"/>
        </a:xfrm>
      </p:grpSpPr>
      <p:pic>
        <p:nvPicPr>
          <p:cNvPr id="328" name="Google Shape;328;p29"/>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329" name="Google Shape;32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0" name="Google Shape;33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32" name="Google Shape;332;p29"/>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333" name="Google Shape;333;p29"/>
          <p:cNvGrpSpPr/>
          <p:nvPr/>
        </p:nvGrpSpPr>
        <p:grpSpPr>
          <a:xfrm>
            <a:off x="11930388" y="4900065"/>
            <a:ext cx="261612" cy="1456285"/>
            <a:chOff x="-7479" y="4982614"/>
            <a:chExt cx="261612" cy="1456285"/>
          </a:xfrm>
        </p:grpSpPr>
        <p:sp>
          <p:nvSpPr>
            <p:cNvPr id="334" name="Google Shape;334;p29"/>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29"/>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color">
  <p:cSld name="Blank-color">
    <p:spTree>
      <p:nvGrpSpPr>
        <p:cNvPr id="336" name="Shape 336"/>
        <p:cNvGrpSpPr/>
        <p:nvPr/>
      </p:nvGrpSpPr>
      <p:grpSpPr>
        <a:xfrm>
          <a:off x="0" y="0"/>
          <a:ext cx="0" cy="0"/>
          <a:chOff x="0" y="0"/>
          <a:chExt cx="0" cy="0"/>
        </a:xfrm>
      </p:grpSpPr>
      <p:sp>
        <p:nvSpPr>
          <p:cNvPr id="337" name="Google Shape;337;p30"/>
          <p:cNvSpPr/>
          <p:nvPr/>
        </p:nvSpPr>
        <p:spPr>
          <a:xfrm>
            <a:off x="-38100" y="0"/>
            <a:ext cx="12230100" cy="6858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38" name="Google Shape;338;p30"/>
          <p:cNvGrpSpPr/>
          <p:nvPr/>
        </p:nvGrpSpPr>
        <p:grpSpPr>
          <a:xfrm>
            <a:off x="7180119" y="6473574"/>
            <a:ext cx="5011881" cy="390911"/>
            <a:chOff x="7180118" y="6489891"/>
            <a:chExt cx="5011881" cy="390911"/>
          </a:xfrm>
        </p:grpSpPr>
        <p:sp>
          <p:nvSpPr>
            <p:cNvPr id="339" name="Google Shape;339;p30"/>
            <p:cNvSpPr/>
            <p:nvPr/>
          </p:nvSpPr>
          <p:spPr>
            <a:xfrm rot="10800000">
              <a:off x="7393415" y="6489891"/>
              <a:ext cx="4798584" cy="3909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30"/>
            <p:cNvSpPr/>
            <p:nvPr/>
          </p:nvSpPr>
          <p:spPr>
            <a:xfrm flipH="1">
              <a:off x="7180118" y="6489895"/>
              <a:ext cx="213299" cy="390907"/>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41" name="Google Shape;341;p30"/>
          <p:cNvPicPr preferRelativeResize="0"/>
          <p:nvPr/>
        </p:nvPicPr>
        <p:blipFill rotWithShape="1">
          <a:blip r:embed="rId2">
            <a:alphaModFix/>
          </a:blip>
          <a:srcRect b="0" l="0" r="0" t="0"/>
          <a:stretch/>
        </p:blipFill>
        <p:spPr>
          <a:xfrm>
            <a:off x="10476220" y="283589"/>
            <a:ext cx="1470825" cy="497461"/>
          </a:xfrm>
          <a:prstGeom prst="rect">
            <a:avLst/>
          </a:prstGeom>
          <a:noFill/>
          <a:ln>
            <a:noFill/>
          </a:ln>
        </p:spPr>
      </p:pic>
      <p:sp>
        <p:nvSpPr>
          <p:cNvPr id="342" name="Google Shape;34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3" name="Google Shape;34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345" name="Google Shape;345;p30"/>
          <p:cNvGrpSpPr/>
          <p:nvPr/>
        </p:nvGrpSpPr>
        <p:grpSpPr>
          <a:xfrm>
            <a:off x="-58882" y="0"/>
            <a:ext cx="2130820" cy="390908"/>
            <a:chOff x="-58882" y="0"/>
            <a:chExt cx="2130820" cy="390908"/>
          </a:xfrm>
        </p:grpSpPr>
        <p:sp>
          <p:nvSpPr>
            <p:cNvPr id="346" name="Google Shape;346;p30"/>
            <p:cNvSpPr/>
            <p:nvPr/>
          </p:nvSpPr>
          <p:spPr>
            <a:xfrm>
              <a:off x="-58882" y="1"/>
              <a:ext cx="1921715" cy="3909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30"/>
            <p:cNvSpPr/>
            <p:nvPr/>
          </p:nvSpPr>
          <p:spPr>
            <a:xfrm flipH="1" rot="10800000">
              <a:off x="1858639" y="0"/>
              <a:ext cx="213299" cy="390907"/>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48" name="Google Shape;348;p30"/>
          <p:cNvGrpSpPr/>
          <p:nvPr/>
        </p:nvGrpSpPr>
        <p:grpSpPr>
          <a:xfrm>
            <a:off x="11930388" y="4900065"/>
            <a:ext cx="261612" cy="1456285"/>
            <a:chOff x="-7479" y="4982614"/>
            <a:chExt cx="261612" cy="1456285"/>
          </a:xfrm>
        </p:grpSpPr>
        <p:sp>
          <p:nvSpPr>
            <p:cNvPr id="349" name="Google Shape;349;p30"/>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 name="Google Shape;350;p30"/>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351" name="Shape 351"/>
        <p:cNvGrpSpPr/>
        <p:nvPr/>
      </p:nvGrpSpPr>
      <p:grpSpPr>
        <a:xfrm>
          <a:off x="0" y="0"/>
          <a:ext cx="0" cy="0"/>
          <a:chOff x="0" y="0"/>
          <a:chExt cx="0" cy="0"/>
        </a:xfrm>
      </p:grpSpPr>
      <p:pic>
        <p:nvPicPr>
          <p:cNvPr id="352" name="Google Shape;352;p31"/>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353" name="Google Shape;35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4" name="Google Shape;35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5" name="Google Shape;35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56" name="Google Shape;356;p31"/>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357" name="Google Shape;357;p31"/>
          <p:cNvGrpSpPr/>
          <p:nvPr/>
        </p:nvGrpSpPr>
        <p:grpSpPr>
          <a:xfrm>
            <a:off x="11930388" y="4900065"/>
            <a:ext cx="261612" cy="1456285"/>
            <a:chOff x="-7479" y="4982614"/>
            <a:chExt cx="261612" cy="1456285"/>
          </a:xfrm>
        </p:grpSpPr>
        <p:sp>
          <p:nvSpPr>
            <p:cNvPr id="358" name="Google Shape;358;p31"/>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31"/>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
        <p:nvSpPr>
          <p:cNvPr id="360" name="Google Shape;360;p31"/>
          <p:cNvSpPr/>
          <p:nvPr/>
        </p:nvSpPr>
        <p:spPr>
          <a:xfrm rot="5400000">
            <a:off x="6073139" y="761174"/>
            <a:ext cx="45719" cy="12192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31"/>
          <p:cNvSpPr txBox="1"/>
          <p:nvPr>
            <p:ph type="title"/>
          </p:nvPr>
        </p:nvSpPr>
        <p:spPr>
          <a:xfrm>
            <a:off x="838198" y="781051"/>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pic>
        <p:nvPicPr>
          <p:cNvPr id="39" name="Google Shape;39;p4"/>
          <p:cNvPicPr preferRelativeResize="0"/>
          <p:nvPr/>
        </p:nvPicPr>
        <p:blipFill rotWithShape="1">
          <a:blip r:embed="rId2">
            <a:alphaModFix amt="99000"/>
          </a:blip>
          <a:srcRect b="0" l="0" r="0" t="0"/>
          <a:stretch/>
        </p:blipFill>
        <p:spPr>
          <a:xfrm flipH="1">
            <a:off x="6764" y="1270"/>
            <a:ext cx="12073813" cy="3109189"/>
          </a:xfrm>
          <a:prstGeom prst="rect">
            <a:avLst/>
          </a:prstGeom>
          <a:noFill/>
          <a:ln>
            <a:noFill/>
          </a:ln>
        </p:spPr>
      </p:pic>
      <p:grpSp>
        <p:nvGrpSpPr>
          <p:cNvPr id="40" name="Google Shape;40;p4"/>
          <p:cNvGrpSpPr/>
          <p:nvPr/>
        </p:nvGrpSpPr>
        <p:grpSpPr>
          <a:xfrm>
            <a:off x="0" y="6438899"/>
            <a:ext cx="4425450" cy="419100"/>
            <a:chOff x="0" y="6438899"/>
            <a:chExt cx="4425450" cy="419100"/>
          </a:xfrm>
        </p:grpSpPr>
        <p:sp>
          <p:nvSpPr>
            <p:cNvPr id="41" name="Google Shape;41;p4"/>
            <p:cNvSpPr/>
            <p:nvPr/>
          </p:nvSpPr>
          <p:spPr>
            <a:xfrm>
              <a:off x="0" y="6438900"/>
              <a:ext cx="4115884" cy="419099"/>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 name="Google Shape;42;p4"/>
            <p:cNvSpPr/>
            <p:nvPr/>
          </p:nvSpPr>
          <p:spPr>
            <a:xfrm>
              <a:off x="4115884" y="6438899"/>
              <a:ext cx="309566" cy="419100"/>
            </a:xfrm>
            <a:prstGeom prst="rtTriangle">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3" name="Google Shape;43;p4"/>
          <p:cNvSpPr txBox="1"/>
          <p:nvPr>
            <p:ph type="title"/>
          </p:nvPr>
        </p:nvSpPr>
        <p:spPr>
          <a:xfrm>
            <a:off x="831850" y="1047751"/>
            <a:ext cx="10515600" cy="150018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
          <p:cNvSpPr txBox="1"/>
          <p:nvPr>
            <p:ph idx="1" type="body"/>
          </p:nvPr>
        </p:nvSpPr>
        <p:spPr>
          <a:xfrm>
            <a:off x="831850" y="2814638"/>
            <a:ext cx="10515600" cy="335756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p4"/>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49" name="Google Shape;49;p4"/>
          <p:cNvGrpSpPr/>
          <p:nvPr/>
        </p:nvGrpSpPr>
        <p:grpSpPr>
          <a:xfrm>
            <a:off x="0" y="0"/>
            <a:ext cx="2135014" cy="390908"/>
            <a:chOff x="0" y="0"/>
            <a:chExt cx="2135014" cy="390908"/>
          </a:xfrm>
        </p:grpSpPr>
        <p:sp>
          <p:nvSpPr>
            <p:cNvPr id="50" name="Google Shape;50;p4"/>
            <p:cNvSpPr/>
            <p:nvPr/>
          </p:nvSpPr>
          <p:spPr>
            <a:xfrm>
              <a:off x="0" y="1"/>
              <a:ext cx="1921715" cy="390907"/>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4"/>
            <p:cNvSpPr/>
            <p:nvPr/>
          </p:nvSpPr>
          <p:spPr>
            <a:xfrm flipH="1" rot="10800000">
              <a:off x="1921715" y="0"/>
              <a:ext cx="213299" cy="390907"/>
            </a:xfrm>
            <a:prstGeom prst="rtTriangle">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52" name="Google Shape;52;p4"/>
          <p:cNvGrpSpPr/>
          <p:nvPr/>
        </p:nvGrpSpPr>
        <p:grpSpPr>
          <a:xfrm>
            <a:off x="11930388" y="4900065"/>
            <a:ext cx="261612" cy="1456285"/>
            <a:chOff x="-7479" y="4982614"/>
            <a:chExt cx="261612" cy="1456285"/>
          </a:xfrm>
        </p:grpSpPr>
        <p:sp>
          <p:nvSpPr>
            <p:cNvPr id="53" name="Google Shape;53;p4"/>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 name="Google Shape;54;p4"/>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362" name="Shape 362"/>
        <p:cNvGrpSpPr/>
        <p:nvPr/>
      </p:nvGrpSpPr>
      <p:grpSpPr>
        <a:xfrm>
          <a:off x="0" y="0"/>
          <a:ext cx="0" cy="0"/>
          <a:chOff x="0" y="0"/>
          <a:chExt cx="0" cy="0"/>
        </a:xfrm>
      </p:grpSpPr>
      <p:pic>
        <p:nvPicPr>
          <p:cNvPr id="363" name="Google Shape;363;p32"/>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364" name="Google Shape;36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5" name="Google Shape;36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6" name="Google Shape;36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67" name="Google Shape;367;p32"/>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368" name="Google Shape;368;p32"/>
          <p:cNvGrpSpPr/>
          <p:nvPr/>
        </p:nvGrpSpPr>
        <p:grpSpPr>
          <a:xfrm>
            <a:off x="11930388" y="4900065"/>
            <a:ext cx="261612" cy="1456285"/>
            <a:chOff x="-7479" y="4982614"/>
            <a:chExt cx="261612" cy="1456285"/>
          </a:xfrm>
        </p:grpSpPr>
        <p:sp>
          <p:nvSpPr>
            <p:cNvPr id="369" name="Google Shape;369;p32"/>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32"/>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
        <p:nvSpPr>
          <p:cNvPr id="371" name="Google Shape;371;p32"/>
          <p:cNvSpPr/>
          <p:nvPr/>
        </p:nvSpPr>
        <p:spPr>
          <a:xfrm rot="5400000">
            <a:off x="6079906" y="-6086095"/>
            <a:ext cx="45719" cy="12192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32"/>
          <p:cNvSpPr txBox="1"/>
          <p:nvPr>
            <p:ph type="title"/>
          </p:nvPr>
        </p:nvSpPr>
        <p:spPr>
          <a:xfrm>
            <a:off x="838198" y="781051"/>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pic>
        <p:nvPicPr>
          <p:cNvPr id="56" name="Google Shape;56;p5"/>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57" name="Google Shape;57;p5"/>
          <p:cNvSpPr/>
          <p:nvPr/>
        </p:nvSpPr>
        <p:spPr>
          <a:xfrm>
            <a:off x="-38100" y="1690688"/>
            <a:ext cx="12230100" cy="5167312"/>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4" name="Google Shape;64;p5"/>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65" name="Google Shape;65;p5"/>
          <p:cNvGrpSpPr/>
          <p:nvPr/>
        </p:nvGrpSpPr>
        <p:grpSpPr>
          <a:xfrm>
            <a:off x="11930388" y="4900065"/>
            <a:ext cx="261612" cy="1456285"/>
            <a:chOff x="-7479" y="4982614"/>
            <a:chExt cx="261612" cy="1456285"/>
          </a:xfrm>
        </p:grpSpPr>
        <p:sp>
          <p:nvSpPr>
            <p:cNvPr id="66" name="Google Shape;66;p5"/>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5"/>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8" name="Shape 68"/>
        <p:cNvGrpSpPr/>
        <p:nvPr/>
      </p:nvGrpSpPr>
      <p:grpSpPr>
        <a:xfrm>
          <a:off x="0" y="0"/>
          <a:ext cx="0" cy="0"/>
          <a:chOff x="0" y="0"/>
          <a:chExt cx="0" cy="0"/>
        </a:xfrm>
      </p:grpSpPr>
      <p:pic>
        <p:nvPicPr>
          <p:cNvPr id="69" name="Google Shape;69;p6"/>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70" name="Google Shape;7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3" name="Google Shape;73;p6"/>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grpSp>
        <p:nvGrpSpPr>
          <p:cNvPr id="74" name="Google Shape;74;p6"/>
          <p:cNvGrpSpPr/>
          <p:nvPr/>
        </p:nvGrpSpPr>
        <p:grpSpPr>
          <a:xfrm>
            <a:off x="11930388" y="4900065"/>
            <a:ext cx="261612" cy="1456285"/>
            <a:chOff x="-7479" y="4982614"/>
            <a:chExt cx="261612" cy="1456285"/>
          </a:xfrm>
        </p:grpSpPr>
        <p:sp>
          <p:nvSpPr>
            <p:cNvPr id="75" name="Google Shape;75;p6"/>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6"/>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
        <p:nvSpPr>
          <p:cNvPr id="77" name="Google Shape;77;p6"/>
          <p:cNvSpPr/>
          <p:nvPr/>
        </p:nvSpPr>
        <p:spPr>
          <a:xfrm rot="5400000">
            <a:off x="6073139" y="761174"/>
            <a:ext cx="45719" cy="12192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 name="Google Shape;78;p6"/>
          <p:cNvSpPr txBox="1"/>
          <p:nvPr>
            <p:ph type="title"/>
          </p:nvPr>
        </p:nvSpPr>
        <p:spPr>
          <a:xfrm>
            <a:off x="838198" y="781051"/>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9" name="Shape 79"/>
        <p:cNvGrpSpPr/>
        <p:nvPr/>
      </p:nvGrpSpPr>
      <p:grpSpPr>
        <a:xfrm>
          <a:off x="0" y="0"/>
          <a:ext cx="0" cy="0"/>
          <a:chOff x="0" y="0"/>
          <a:chExt cx="0" cy="0"/>
        </a:xfrm>
      </p:grpSpPr>
      <p:pic>
        <p:nvPicPr>
          <p:cNvPr id="80" name="Google Shape;80;p7"/>
          <p:cNvPicPr preferRelativeResize="0"/>
          <p:nvPr/>
        </p:nvPicPr>
        <p:blipFill rotWithShape="1">
          <a:blip r:embed="rId2">
            <a:alphaModFix/>
          </a:blip>
          <a:srcRect b="0" l="0" r="0" t="0"/>
          <a:stretch/>
        </p:blipFill>
        <p:spPr>
          <a:xfrm flipH="1">
            <a:off x="6765" y="1270"/>
            <a:ext cx="7112053" cy="1831461"/>
          </a:xfrm>
          <a:prstGeom prst="rect">
            <a:avLst/>
          </a:prstGeom>
          <a:noFill/>
          <a:ln>
            <a:noFill/>
          </a:ln>
        </p:spPr>
      </p:pic>
      <p:sp>
        <p:nvSpPr>
          <p:cNvPr id="81" name="Google Shape;8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sz="4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7"/>
          <p:cNvSpPr/>
          <p:nvPr/>
        </p:nvSpPr>
        <p:spPr>
          <a:xfrm>
            <a:off x="3894421" y="21431"/>
            <a:ext cx="4460168" cy="256507"/>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7" name="Google Shape;87;p7"/>
          <p:cNvPicPr preferRelativeResize="0"/>
          <p:nvPr/>
        </p:nvPicPr>
        <p:blipFill rotWithShape="1">
          <a:blip r:embed="rId3">
            <a:alphaModFix/>
          </a:blip>
          <a:srcRect b="0" l="0" r="0" t="0"/>
          <a:stretch/>
        </p:blipFill>
        <p:spPr>
          <a:xfrm>
            <a:off x="10478878" y="283590"/>
            <a:ext cx="1468167" cy="497461"/>
          </a:xfrm>
          <a:prstGeom prst="rect">
            <a:avLst/>
          </a:prstGeom>
          <a:noFill/>
          <a:ln>
            <a:noFill/>
          </a:ln>
        </p:spPr>
      </p:pic>
      <p:sp>
        <p:nvSpPr>
          <p:cNvPr id="88" name="Google Shape;88;p7"/>
          <p:cNvSpPr/>
          <p:nvPr/>
        </p:nvSpPr>
        <p:spPr>
          <a:xfrm>
            <a:off x="-1" y="6808662"/>
            <a:ext cx="12249013" cy="108973"/>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9" name="Google Shape;89;p7"/>
          <p:cNvGrpSpPr/>
          <p:nvPr/>
        </p:nvGrpSpPr>
        <p:grpSpPr>
          <a:xfrm>
            <a:off x="11930388" y="4900065"/>
            <a:ext cx="261612" cy="1456285"/>
            <a:chOff x="-7479" y="4982614"/>
            <a:chExt cx="261612" cy="1456285"/>
          </a:xfrm>
        </p:grpSpPr>
        <p:sp>
          <p:nvSpPr>
            <p:cNvPr id="90" name="Google Shape;90;p7"/>
            <p:cNvSpPr/>
            <p:nvPr/>
          </p:nvSpPr>
          <p:spPr>
            <a:xfrm>
              <a:off x="-7479" y="4982614"/>
              <a:ext cx="261612" cy="1456285"/>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7"/>
            <p:cNvSpPr txBox="1"/>
            <p:nvPr/>
          </p:nvSpPr>
          <p:spPr>
            <a:xfrm rot="-5400000">
              <a:off x="-565323" y="5578170"/>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age">
  <p:cSld name="end page">
    <p:spTree>
      <p:nvGrpSpPr>
        <p:cNvPr id="92" name="Shape 92"/>
        <p:cNvGrpSpPr/>
        <p:nvPr/>
      </p:nvGrpSpPr>
      <p:grpSpPr>
        <a:xfrm>
          <a:off x="0" y="0"/>
          <a:ext cx="0" cy="0"/>
          <a:chOff x="0" y="0"/>
          <a:chExt cx="0" cy="0"/>
        </a:xfrm>
      </p:grpSpPr>
      <p:sp>
        <p:nvSpPr>
          <p:cNvPr id="93" name="Google Shape;93;p8"/>
          <p:cNvSpPr/>
          <p:nvPr/>
        </p:nvSpPr>
        <p:spPr>
          <a:xfrm>
            <a:off x="0" y="-2"/>
            <a:ext cx="12230100" cy="6858001"/>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4" name="Google Shape;94;p8"/>
          <p:cNvPicPr preferRelativeResize="0"/>
          <p:nvPr/>
        </p:nvPicPr>
        <p:blipFill rotWithShape="1">
          <a:blip r:embed="rId2">
            <a:alphaModFix amt="32000"/>
          </a:blip>
          <a:srcRect b="0" l="20647" r="0" t="0"/>
          <a:stretch/>
        </p:blipFill>
        <p:spPr>
          <a:xfrm rot="-5400000">
            <a:off x="2686050" y="-2686050"/>
            <a:ext cx="6858000" cy="12230100"/>
          </a:xfrm>
          <a:prstGeom prst="rect">
            <a:avLst/>
          </a:prstGeom>
          <a:noFill/>
          <a:ln>
            <a:noFill/>
          </a:ln>
        </p:spPr>
      </p:pic>
      <p:sp>
        <p:nvSpPr>
          <p:cNvPr id="95" name="Google Shape;9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p:cSld name="cover page">
    <p:spTree>
      <p:nvGrpSpPr>
        <p:cNvPr id="98" name="Shape 98"/>
        <p:cNvGrpSpPr/>
        <p:nvPr/>
      </p:nvGrpSpPr>
      <p:grpSpPr>
        <a:xfrm>
          <a:off x="0" y="0"/>
          <a:ext cx="0" cy="0"/>
          <a:chOff x="0" y="0"/>
          <a:chExt cx="0" cy="0"/>
        </a:xfrm>
      </p:grpSpPr>
      <p:pic>
        <p:nvPicPr>
          <p:cNvPr id="99" name="Google Shape;99;p9"/>
          <p:cNvPicPr preferRelativeResize="0"/>
          <p:nvPr/>
        </p:nvPicPr>
        <p:blipFill rotWithShape="1">
          <a:blip r:embed="rId2">
            <a:alphaModFix amt="34000"/>
          </a:blip>
          <a:srcRect b="0" l="0" r="0" t="0"/>
          <a:stretch/>
        </p:blipFill>
        <p:spPr>
          <a:xfrm rot="-5400000">
            <a:off x="1428041" y="-1428041"/>
            <a:ext cx="6880030" cy="9736110"/>
          </a:xfrm>
          <a:prstGeom prst="rect">
            <a:avLst/>
          </a:prstGeom>
          <a:noFill/>
          <a:ln>
            <a:noFill/>
          </a:ln>
        </p:spPr>
      </p:pic>
      <p:pic>
        <p:nvPicPr>
          <p:cNvPr id="100" name="Google Shape;100;p9"/>
          <p:cNvPicPr preferRelativeResize="0"/>
          <p:nvPr/>
        </p:nvPicPr>
        <p:blipFill rotWithShape="1">
          <a:blip r:embed="rId3">
            <a:alphaModFix amt="99000"/>
          </a:blip>
          <a:srcRect b="0" l="0" r="0" t="0"/>
          <a:stretch/>
        </p:blipFill>
        <p:spPr>
          <a:xfrm flipH="1">
            <a:off x="59093" y="0"/>
            <a:ext cx="12073813" cy="3109189"/>
          </a:xfrm>
          <a:prstGeom prst="rect">
            <a:avLst/>
          </a:prstGeom>
          <a:noFill/>
          <a:ln>
            <a:noFill/>
          </a:ln>
        </p:spPr>
      </p:pic>
      <p:sp>
        <p:nvSpPr>
          <p:cNvPr id="101" name="Google Shape;101;p9"/>
          <p:cNvSpPr/>
          <p:nvPr/>
        </p:nvSpPr>
        <p:spPr>
          <a:xfrm rot="5400000">
            <a:off x="5953544" y="641578"/>
            <a:ext cx="284909" cy="12192000"/>
          </a:xfrm>
          <a:prstGeom prst="rect">
            <a:avLst/>
          </a:prstGeom>
          <a:solidFill>
            <a:srgbClr val="6C1D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9"/>
          <p:cNvSpPr txBox="1"/>
          <p:nvPr/>
        </p:nvSpPr>
        <p:spPr>
          <a:xfrm>
            <a:off x="5479363" y="6595121"/>
            <a:ext cx="137730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100">
                <a:solidFill>
                  <a:srgbClr val="F2F2F2"/>
                </a:solidFill>
                <a:latin typeface="Calibri"/>
                <a:ea typeface="Calibri"/>
                <a:cs typeface="Calibri"/>
                <a:sym typeface="Calibri"/>
              </a:rPr>
              <a:t>www.utm.my</a:t>
            </a:r>
            <a:endParaRPr b="1" i="0" sz="1100">
              <a:solidFill>
                <a:schemeClr val="accent4"/>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3" name="Shape 103"/>
        <p:cNvGrpSpPr/>
        <p:nvPr/>
      </p:nvGrpSpPr>
      <p:grpSpPr>
        <a:xfrm>
          <a:off x="0" y="0"/>
          <a:ext cx="0" cy="0"/>
          <a:chOff x="0" y="0"/>
          <a:chExt cx="0" cy="0"/>
        </a:xfrm>
      </p:grpSpPr>
      <p:sp>
        <p:nvSpPr>
          <p:cNvPr id="104" name="Google Shape;10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07" name="Google Shape;107;p10"/>
          <p:cNvGrpSpPr/>
          <p:nvPr/>
        </p:nvGrpSpPr>
        <p:grpSpPr>
          <a:xfrm>
            <a:off x="0" y="0"/>
            <a:ext cx="4736144" cy="7783867"/>
            <a:chOff x="0" y="0"/>
            <a:chExt cx="4736144" cy="7783867"/>
          </a:xfrm>
        </p:grpSpPr>
        <p:pic>
          <p:nvPicPr>
            <p:cNvPr id="108" name="Google Shape;108;p10"/>
            <p:cNvPicPr preferRelativeResize="0"/>
            <p:nvPr/>
          </p:nvPicPr>
          <p:blipFill rotWithShape="1">
            <a:blip r:embed="rId2">
              <a:alphaModFix/>
            </a:blip>
            <a:srcRect b="0" l="0" r="0" t="0"/>
            <a:stretch/>
          </p:blipFill>
          <p:spPr>
            <a:xfrm>
              <a:off x="0" y="0"/>
              <a:ext cx="3118649" cy="4463581"/>
            </a:xfrm>
            <a:prstGeom prst="rect">
              <a:avLst/>
            </a:prstGeom>
            <a:noFill/>
            <a:ln>
              <a:noFill/>
            </a:ln>
          </p:spPr>
        </p:pic>
        <p:sp>
          <p:nvSpPr>
            <p:cNvPr id="109" name="Google Shape;109;p10"/>
            <p:cNvSpPr/>
            <p:nvPr/>
          </p:nvSpPr>
          <p:spPr>
            <a:xfrm rot="8446488">
              <a:off x="1155879" y="3069975"/>
              <a:ext cx="2214654" cy="3120244"/>
            </a:xfrm>
            <a:prstGeom prst="parallelogram">
              <a:avLst>
                <a:gd fmla="val 25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0"/>
            <p:cNvSpPr/>
            <p:nvPr/>
          </p:nvSpPr>
          <p:spPr>
            <a:xfrm rot="8446488">
              <a:off x="2539020" y="5497285"/>
              <a:ext cx="1784436" cy="1941063"/>
            </a:xfrm>
            <a:custGeom>
              <a:rect b="b" l="l" r="r" t="t"/>
              <a:pathLst>
                <a:path extrusionOk="0" h="1941063" w="1784436">
                  <a:moveTo>
                    <a:pt x="0" y="1941063"/>
                  </a:moveTo>
                  <a:lnTo>
                    <a:pt x="341522" y="0"/>
                  </a:lnTo>
                  <a:lnTo>
                    <a:pt x="1784436" y="1205605"/>
                  </a:lnTo>
                  <a:lnTo>
                    <a:pt x="1660991" y="1941063"/>
                  </a:lnTo>
                  <a:lnTo>
                    <a:pt x="0" y="1941063"/>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111" name="Google Shape;111;p10"/>
          <p:cNvPicPr preferRelativeResize="0"/>
          <p:nvPr/>
        </p:nvPicPr>
        <p:blipFill rotWithShape="1">
          <a:blip r:embed="rId3">
            <a:alphaModFix/>
          </a:blip>
          <a:srcRect b="0" l="0" r="0" t="0"/>
          <a:stretch/>
        </p:blipFill>
        <p:spPr>
          <a:xfrm flipH="1">
            <a:off x="2126331" y="-1062392"/>
            <a:ext cx="2405080" cy="3385097"/>
          </a:xfrm>
          <a:prstGeom prst="rect">
            <a:avLst/>
          </a:prstGeom>
          <a:noFill/>
          <a:ln>
            <a:noFill/>
          </a:ln>
        </p:spPr>
      </p:pic>
      <p:pic>
        <p:nvPicPr>
          <p:cNvPr id="112" name="Google Shape;112;p10"/>
          <p:cNvPicPr preferRelativeResize="0"/>
          <p:nvPr/>
        </p:nvPicPr>
        <p:blipFill rotWithShape="1">
          <a:blip r:embed="rId4">
            <a:alphaModFix amt="99000"/>
          </a:blip>
          <a:srcRect b="0" l="0" r="0" t="0"/>
          <a:stretch/>
        </p:blipFill>
        <p:spPr>
          <a:xfrm flipH="1" rot="-5400000">
            <a:off x="-2602281" y="2616106"/>
            <a:ext cx="7046892" cy="1814681"/>
          </a:xfrm>
          <a:prstGeom prst="rect">
            <a:avLst/>
          </a:prstGeom>
          <a:noFill/>
          <a:ln>
            <a:noFill/>
          </a:ln>
        </p:spPr>
      </p:pic>
      <p:pic>
        <p:nvPicPr>
          <p:cNvPr id="113" name="Google Shape;113;p10"/>
          <p:cNvPicPr preferRelativeResize="0"/>
          <p:nvPr/>
        </p:nvPicPr>
        <p:blipFill rotWithShape="1">
          <a:blip r:embed="rId5">
            <a:alphaModFix/>
          </a:blip>
          <a:srcRect b="0" l="0" r="0" t="0"/>
          <a:stretch/>
        </p:blipFill>
        <p:spPr>
          <a:xfrm rot="10800000">
            <a:off x="283211" y="3743462"/>
            <a:ext cx="2080701" cy="2978013"/>
          </a:xfrm>
          <a:prstGeom prst="rect">
            <a:avLst/>
          </a:prstGeom>
          <a:noFill/>
          <a:ln>
            <a:noFill/>
          </a:ln>
        </p:spPr>
      </p:pic>
      <p:pic>
        <p:nvPicPr>
          <p:cNvPr id="114" name="Google Shape;114;p10"/>
          <p:cNvPicPr preferRelativeResize="0"/>
          <p:nvPr/>
        </p:nvPicPr>
        <p:blipFill rotWithShape="1">
          <a:blip r:embed="rId6">
            <a:alphaModFix/>
          </a:blip>
          <a:srcRect b="0" l="0" r="0" t="0"/>
          <a:stretch/>
        </p:blipFill>
        <p:spPr>
          <a:xfrm rot="5400000">
            <a:off x="1830037" y="6046777"/>
            <a:ext cx="419100" cy="790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6" Type="http://schemas.openxmlformats.org/officeDocument/2006/relationships/theme" Target="../theme/theme2.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3" name="Google Shape;19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4" name="Google Shape;19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5" name="Google Shape;19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6" name="Google Shape;19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txBox="1"/>
          <p:nvPr/>
        </p:nvSpPr>
        <p:spPr>
          <a:xfrm>
            <a:off x="1249801" y="2576018"/>
            <a:ext cx="100737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FFFF"/>
                </a:solidFill>
                <a:latin typeface="Calibri"/>
                <a:ea typeface="Calibri"/>
                <a:cs typeface="Calibri"/>
                <a:sym typeface="Calibri"/>
              </a:rPr>
              <a:t>Predictions With Global Electric Vehicle Market</a:t>
            </a:r>
            <a:endParaRPr b="1" i="0" sz="3200" u="none" cap="none" strike="noStrike">
              <a:solidFill>
                <a:srgbClr val="FFFFFF"/>
              </a:solidFill>
              <a:latin typeface="Calibri"/>
              <a:ea typeface="Calibri"/>
              <a:cs typeface="Calibri"/>
              <a:sym typeface="Calibri"/>
            </a:endParaRPr>
          </a:p>
        </p:txBody>
      </p:sp>
      <p:pic>
        <p:nvPicPr>
          <p:cNvPr id="378" name="Google Shape;378;p33"/>
          <p:cNvPicPr preferRelativeResize="0"/>
          <p:nvPr/>
        </p:nvPicPr>
        <p:blipFill rotWithShape="1">
          <a:blip r:embed="rId3">
            <a:alphaModFix/>
          </a:blip>
          <a:srcRect b="0" l="0" r="0" t="0"/>
          <a:stretch/>
        </p:blipFill>
        <p:spPr>
          <a:xfrm>
            <a:off x="243682" y="179880"/>
            <a:ext cx="2139445" cy="723600"/>
          </a:xfrm>
          <a:prstGeom prst="rect">
            <a:avLst/>
          </a:prstGeom>
          <a:noFill/>
          <a:ln>
            <a:noFill/>
          </a:ln>
        </p:spPr>
      </p:pic>
      <p:grpSp>
        <p:nvGrpSpPr>
          <p:cNvPr id="379" name="Google Shape;379;p33"/>
          <p:cNvGrpSpPr/>
          <p:nvPr/>
        </p:nvGrpSpPr>
        <p:grpSpPr>
          <a:xfrm>
            <a:off x="243682" y="3008152"/>
            <a:ext cx="838200" cy="841694"/>
            <a:chOff x="0" y="585597"/>
            <a:chExt cx="838200" cy="390908"/>
          </a:xfrm>
        </p:grpSpPr>
        <p:sp>
          <p:nvSpPr>
            <p:cNvPr id="380" name="Google Shape;380;p33"/>
            <p:cNvSpPr/>
            <p:nvPr/>
          </p:nvSpPr>
          <p:spPr>
            <a:xfrm>
              <a:off x="0" y="585598"/>
              <a:ext cx="624901" cy="390907"/>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sp>
          <p:nvSpPr>
            <p:cNvPr id="381" name="Google Shape;381;p33"/>
            <p:cNvSpPr/>
            <p:nvPr/>
          </p:nvSpPr>
          <p:spPr>
            <a:xfrm flipH="1" rot="10800000">
              <a:off x="624901" y="585597"/>
              <a:ext cx="213299" cy="390907"/>
            </a:xfrm>
            <a:prstGeom prst="rtTriangl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grpSp>
      <p:grpSp>
        <p:nvGrpSpPr>
          <p:cNvPr id="382" name="Google Shape;382;p33"/>
          <p:cNvGrpSpPr/>
          <p:nvPr/>
        </p:nvGrpSpPr>
        <p:grpSpPr>
          <a:xfrm>
            <a:off x="0" y="3008153"/>
            <a:ext cx="838200" cy="841694"/>
            <a:chOff x="0" y="585597"/>
            <a:chExt cx="838200" cy="390908"/>
          </a:xfrm>
        </p:grpSpPr>
        <p:sp>
          <p:nvSpPr>
            <p:cNvPr id="383" name="Google Shape;383;p33"/>
            <p:cNvSpPr/>
            <p:nvPr/>
          </p:nvSpPr>
          <p:spPr>
            <a:xfrm>
              <a:off x="0" y="585598"/>
              <a:ext cx="624901" cy="3909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sp>
          <p:nvSpPr>
            <p:cNvPr id="384" name="Google Shape;384;p33"/>
            <p:cNvSpPr/>
            <p:nvPr/>
          </p:nvSpPr>
          <p:spPr>
            <a:xfrm flipH="1" rot="10800000">
              <a:off x="624901" y="585597"/>
              <a:ext cx="213299" cy="390907"/>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p:txBody>
        </p:sp>
      </p:grpSp>
      <p:pic>
        <p:nvPicPr>
          <p:cNvPr id="385" name="Google Shape;385;p33"/>
          <p:cNvPicPr preferRelativeResize="0"/>
          <p:nvPr/>
        </p:nvPicPr>
        <p:blipFill rotWithShape="1">
          <a:blip r:embed="rId4">
            <a:alphaModFix/>
          </a:blip>
          <a:srcRect b="0" l="0" r="0" t="0"/>
          <a:stretch/>
        </p:blipFill>
        <p:spPr>
          <a:xfrm>
            <a:off x="9666513" y="6383329"/>
            <a:ext cx="2525487" cy="190060"/>
          </a:xfrm>
          <a:prstGeom prst="rect">
            <a:avLst/>
          </a:prstGeom>
          <a:noFill/>
          <a:ln>
            <a:noFill/>
          </a:ln>
        </p:spPr>
      </p:pic>
      <p:cxnSp>
        <p:nvCxnSpPr>
          <p:cNvPr id="386" name="Google Shape;386;p33"/>
          <p:cNvCxnSpPr>
            <a:endCxn id="385" idx="1"/>
          </p:cNvCxnSpPr>
          <p:nvPr/>
        </p:nvCxnSpPr>
        <p:spPr>
          <a:xfrm>
            <a:off x="-46887" y="6448359"/>
            <a:ext cx="9713400" cy="30000"/>
          </a:xfrm>
          <a:prstGeom prst="straightConnector1">
            <a:avLst/>
          </a:prstGeom>
          <a:noFill/>
          <a:ln cap="flat" cmpd="sng" w="12700">
            <a:solidFill>
              <a:schemeClr val="lt1"/>
            </a:solidFill>
            <a:prstDash val="solid"/>
            <a:miter lim="800000"/>
            <a:headEnd len="sm" w="sm" type="none"/>
            <a:tailEnd len="sm" w="sm" type="none"/>
          </a:ln>
        </p:spPr>
      </p:cxnSp>
      <p:sp>
        <p:nvSpPr>
          <p:cNvPr id="387" name="Google Shape;387;p33"/>
          <p:cNvSpPr txBox="1"/>
          <p:nvPr/>
        </p:nvSpPr>
        <p:spPr>
          <a:xfrm>
            <a:off x="312450" y="4822162"/>
            <a:ext cx="98604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FFFFFF"/>
                </a:solidFill>
                <a:latin typeface="Calibri"/>
                <a:ea typeface="Calibri"/>
                <a:cs typeface="Calibri"/>
                <a:sym typeface="Calibri"/>
              </a:rPr>
              <a:t>PRESENTED BY   : </a:t>
            </a:r>
            <a:r>
              <a:rPr b="1" lang="en-US" sz="2400">
                <a:solidFill>
                  <a:srgbClr val="FFFFFF"/>
                </a:solidFill>
                <a:latin typeface="Calibri"/>
                <a:ea typeface="Calibri"/>
                <a:cs typeface="Calibri"/>
                <a:sym typeface="Calibri"/>
              </a:rPr>
              <a:t>LIAO XIUYA</a:t>
            </a:r>
            <a:endParaRPr b="1" i="0" sz="2400" u="none" strike="noStrike">
              <a:solidFill>
                <a:srgbClr val="FFFFFF"/>
              </a:solidFill>
              <a:latin typeface="Calibri"/>
              <a:ea typeface="Calibri"/>
              <a:cs typeface="Calibri"/>
              <a:sym typeface="Calibri"/>
            </a:endParaRPr>
          </a:p>
          <a:p>
            <a:pPr indent="0" lvl="0" marL="0" marR="0" rtl="0" algn="l">
              <a:spcBef>
                <a:spcPts val="0"/>
              </a:spcBef>
              <a:spcAft>
                <a:spcPts val="0"/>
              </a:spcAft>
              <a:buNone/>
            </a:pPr>
            <a:r>
              <a:rPr b="1" i="0" lang="en-US" sz="2400" u="none" strike="noStrike">
                <a:solidFill>
                  <a:srgbClr val="FFFFFF"/>
                </a:solidFill>
                <a:latin typeface="Calibri"/>
                <a:ea typeface="Calibri"/>
                <a:cs typeface="Calibri"/>
                <a:sym typeface="Calibri"/>
              </a:rPr>
              <a:t>MATRIC NO         : </a:t>
            </a:r>
            <a:r>
              <a:rPr b="1" i="0" lang="en-US" sz="2400" u="none" strike="noStrike">
                <a:solidFill>
                  <a:srgbClr val="FFFFFF"/>
                </a:solidFill>
                <a:latin typeface="Calibri"/>
                <a:ea typeface="Calibri"/>
                <a:cs typeface="Calibri"/>
                <a:sym typeface="Calibri"/>
              </a:rPr>
              <a:t>MCS24102</a:t>
            </a:r>
            <a:r>
              <a:rPr b="1" lang="en-US" sz="2400">
                <a:solidFill>
                  <a:srgbClr val="FFFFFF"/>
                </a:solidFill>
                <a:latin typeface="Calibri"/>
                <a:ea typeface="Calibri"/>
                <a:cs typeface="Calibri"/>
                <a:sym typeface="Calibri"/>
              </a:rPr>
              <a:t>5</a:t>
            </a:r>
            <a:endParaRPr b="1" i="0" sz="2400" u="none" strike="noStrike">
              <a:solidFill>
                <a:srgbClr val="FFFFFF"/>
              </a:solidFill>
              <a:latin typeface="Calibri"/>
              <a:ea typeface="Calibri"/>
              <a:cs typeface="Calibri"/>
              <a:sym typeface="Calibri"/>
            </a:endParaRPr>
          </a:p>
        </p:txBody>
      </p:sp>
      <p:sp>
        <p:nvSpPr>
          <p:cNvPr id="388" name="Google Shape;388;p33"/>
          <p:cNvSpPr txBox="1"/>
          <p:nvPr/>
        </p:nvSpPr>
        <p:spPr>
          <a:xfrm>
            <a:off x="1249801" y="1441029"/>
            <a:ext cx="1007361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strike="noStrike">
                <a:solidFill>
                  <a:srgbClr val="FFFFFF"/>
                </a:solidFill>
                <a:latin typeface="Calibri"/>
                <a:ea typeface="Calibri"/>
                <a:cs typeface="Calibri"/>
                <a:sym typeface="Calibri"/>
              </a:rPr>
              <a:t>PROJECT PROPOSAL PRESENTATION</a:t>
            </a:r>
            <a:endParaRPr b="1" i="0" sz="3200" u="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2"/>
          <p:cNvSpPr txBox="1"/>
          <p:nvPr>
            <p:ph type="title"/>
          </p:nvPr>
        </p:nvSpPr>
        <p:spPr>
          <a:xfrm>
            <a:off x="838200" y="365126"/>
            <a:ext cx="10515600" cy="8371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a:t>Dataset</a:t>
            </a:r>
            <a:endParaRPr b="1" cap="none">
              <a:solidFill>
                <a:schemeClr val="dk1"/>
              </a:solidFill>
            </a:endParaRPr>
          </a:p>
        </p:txBody>
      </p:sp>
      <p:sp>
        <p:nvSpPr>
          <p:cNvPr id="451" name="Google Shape;451;p42"/>
          <p:cNvSpPr txBox="1"/>
          <p:nvPr>
            <p:ph idx="1" type="body"/>
          </p:nvPr>
        </p:nvSpPr>
        <p:spPr>
          <a:xfrm>
            <a:off x="838200" y="1422400"/>
            <a:ext cx="10515600" cy="475456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1000"/>
              </a:spcBef>
              <a:spcAft>
                <a:spcPts val="0"/>
              </a:spcAft>
              <a:buClr>
                <a:schemeClr val="dk1"/>
              </a:buClr>
              <a:buSzPts val="2800"/>
              <a:buNone/>
            </a:pPr>
            <a:r>
              <a:t/>
            </a:r>
            <a:endParaRPr/>
          </a:p>
        </p:txBody>
      </p:sp>
      <p:pic>
        <p:nvPicPr>
          <p:cNvPr id="452" name="Google Shape;452;p42"/>
          <p:cNvPicPr preferRelativeResize="0"/>
          <p:nvPr/>
        </p:nvPicPr>
        <p:blipFill>
          <a:blip r:embed="rId3">
            <a:alphaModFix/>
          </a:blip>
          <a:stretch>
            <a:fillRect/>
          </a:stretch>
        </p:blipFill>
        <p:spPr>
          <a:xfrm>
            <a:off x="838200" y="1422401"/>
            <a:ext cx="10106625" cy="457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3"/>
          <p:cNvSpPr txBox="1"/>
          <p:nvPr/>
        </p:nvSpPr>
        <p:spPr>
          <a:xfrm>
            <a:off x="0" y="2844225"/>
            <a:ext cx="12192000" cy="10158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6C1D35"/>
                </a:solidFill>
                <a:latin typeface="Calibri"/>
                <a:ea typeface="Calibri"/>
                <a:cs typeface="Calibri"/>
                <a:sym typeface="Calibri"/>
              </a:rPr>
              <a:t>INITIAL FINDING</a:t>
            </a:r>
            <a:endParaRPr b="1" i="0" sz="6000" u="none" strike="noStrike">
              <a:solidFill>
                <a:srgbClr val="6C1D35"/>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4"/>
          <p:cNvSpPr txBox="1"/>
          <p:nvPr>
            <p:ph type="title"/>
          </p:nvPr>
        </p:nvSpPr>
        <p:spPr>
          <a:xfrm>
            <a:off x="747183" y="675218"/>
            <a:ext cx="10515600" cy="7302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a:t>Proportion of Various Mode Vehicles Sales</a:t>
            </a:r>
            <a:endParaRPr b="1" cap="none">
              <a:solidFill>
                <a:schemeClr val="dk1"/>
              </a:solidFill>
            </a:endParaRPr>
          </a:p>
        </p:txBody>
      </p:sp>
      <p:sp>
        <p:nvSpPr>
          <p:cNvPr id="463" name="Google Shape;463;p44"/>
          <p:cNvSpPr txBox="1"/>
          <p:nvPr>
            <p:ph idx="1" type="body"/>
          </p:nvPr>
        </p:nvSpPr>
        <p:spPr>
          <a:xfrm>
            <a:off x="747183" y="1578239"/>
            <a:ext cx="10515600" cy="33575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solidFill>
                <a:srgbClr val="0C0C0C"/>
              </a:solidFill>
            </a:endParaRPr>
          </a:p>
        </p:txBody>
      </p:sp>
      <p:pic>
        <p:nvPicPr>
          <p:cNvPr id="464" name="Google Shape;464;p44"/>
          <p:cNvPicPr preferRelativeResize="0"/>
          <p:nvPr/>
        </p:nvPicPr>
        <p:blipFill>
          <a:blip r:embed="rId3">
            <a:alphaModFix/>
          </a:blip>
          <a:stretch>
            <a:fillRect/>
          </a:stretch>
        </p:blipFill>
        <p:spPr>
          <a:xfrm>
            <a:off x="3874575" y="1479225"/>
            <a:ext cx="5773126" cy="4490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5"/>
          <p:cNvSpPr txBox="1"/>
          <p:nvPr>
            <p:ph type="title"/>
          </p:nvPr>
        </p:nvSpPr>
        <p:spPr>
          <a:xfrm>
            <a:off x="747183" y="675218"/>
            <a:ext cx="10515600" cy="73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a:t>Proportion of Various Powertrain Vehicles Sales</a:t>
            </a:r>
            <a:endParaRPr b="1" cap="none">
              <a:solidFill>
                <a:schemeClr val="dk1"/>
              </a:solidFill>
            </a:endParaRPr>
          </a:p>
        </p:txBody>
      </p:sp>
      <p:sp>
        <p:nvSpPr>
          <p:cNvPr id="470" name="Google Shape;470;p45"/>
          <p:cNvSpPr txBox="1"/>
          <p:nvPr>
            <p:ph idx="1" type="body"/>
          </p:nvPr>
        </p:nvSpPr>
        <p:spPr>
          <a:xfrm>
            <a:off x="747183" y="1578239"/>
            <a:ext cx="10515600" cy="335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solidFill>
                <a:srgbClr val="0C0C0C"/>
              </a:solidFill>
            </a:endParaRPr>
          </a:p>
        </p:txBody>
      </p:sp>
      <p:pic>
        <p:nvPicPr>
          <p:cNvPr id="471" name="Google Shape;471;p45"/>
          <p:cNvPicPr preferRelativeResize="0"/>
          <p:nvPr/>
        </p:nvPicPr>
        <p:blipFill>
          <a:blip r:embed="rId3">
            <a:alphaModFix/>
          </a:blip>
          <a:stretch>
            <a:fillRect/>
          </a:stretch>
        </p:blipFill>
        <p:spPr>
          <a:xfrm>
            <a:off x="3807425" y="1741219"/>
            <a:ext cx="5814425" cy="4369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type="title"/>
          </p:nvPr>
        </p:nvSpPr>
        <p:spPr>
          <a:xfrm>
            <a:off x="747183" y="675218"/>
            <a:ext cx="10515600" cy="73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a:t>Sales Trend</a:t>
            </a:r>
            <a:endParaRPr b="1" cap="none">
              <a:solidFill>
                <a:schemeClr val="dk1"/>
              </a:solidFill>
            </a:endParaRPr>
          </a:p>
        </p:txBody>
      </p:sp>
      <p:sp>
        <p:nvSpPr>
          <p:cNvPr id="477" name="Google Shape;477;p46"/>
          <p:cNvSpPr txBox="1"/>
          <p:nvPr>
            <p:ph idx="1" type="body"/>
          </p:nvPr>
        </p:nvSpPr>
        <p:spPr>
          <a:xfrm>
            <a:off x="747183" y="1578239"/>
            <a:ext cx="10515600" cy="335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solidFill>
                <a:srgbClr val="0C0C0C"/>
              </a:solidFill>
            </a:endParaRPr>
          </a:p>
        </p:txBody>
      </p:sp>
      <p:pic>
        <p:nvPicPr>
          <p:cNvPr id="478" name="Google Shape;478;p46"/>
          <p:cNvPicPr preferRelativeResize="0"/>
          <p:nvPr/>
        </p:nvPicPr>
        <p:blipFill>
          <a:blip r:embed="rId3">
            <a:alphaModFix/>
          </a:blip>
          <a:stretch>
            <a:fillRect/>
          </a:stretch>
        </p:blipFill>
        <p:spPr>
          <a:xfrm>
            <a:off x="255725" y="1911114"/>
            <a:ext cx="6070775" cy="3642451"/>
          </a:xfrm>
          <a:prstGeom prst="rect">
            <a:avLst/>
          </a:prstGeom>
          <a:noFill/>
          <a:ln>
            <a:noFill/>
          </a:ln>
        </p:spPr>
      </p:pic>
      <p:pic>
        <p:nvPicPr>
          <p:cNvPr id="479" name="Google Shape;479;p46"/>
          <p:cNvPicPr preferRelativeResize="0"/>
          <p:nvPr/>
        </p:nvPicPr>
        <p:blipFill>
          <a:blip r:embed="rId4">
            <a:alphaModFix/>
          </a:blip>
          <a:stretch>
            <a:fillRect/>
          </a:stretch>
        </p:blipFill>
        <p:spPr>
          <a:xfrm>
            <a:off x="6052700" y="2117761"/>
            <a:ext cx="4834851" cy="3285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7"/>
          <p:cNvSpPr txBox="1"/>
          <p:nvPr>
            <p:ph type="title"/>
          </p:nvPr>
        </p:nvSpPr>
        <p:spPr>
          <a:xfrm>
            <a:off x="831850" y="1047751"/>
            <a:ext cx="10515600" cy="1500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Annual Sales by Country</a:t>
            </a:r>
            <a:endParaRPr/>
          </a:p>
        </p:txBody>
      </p:sp>
      <p:sp>
        <p:nvSpPr>
          <p:cNvPr id="486" name="Google Shape;486;p47"/>
          <p:cNvSpPr txBox="1"/>
          <p:nvPr>
            <p:ph idx="1" type="body"/>
          </p:nvPr>
        </p:nvSpPr>
        <p:spPr>
          <a:xfrm>
            <a:off x="831850" y="2814638"/>
            <a:ext cx="10515600" cy="335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487" name="Google Shape;487;p47"/>
          <p:cNvPicPr preferRelativeResize="0"/>
          <p:nvPr/>
        </p:nvPicPr>
        <p:blipFill>
          <a:blip r:embed="rId3">
            <a:alphaModFix/>
          </a:blip>
          <a:stretch>
            <a:fillRect/>
          </a:stretch>
        </p:blipFill>
        <p:spPr>
          <a:xfrm>
            <a:off x="5184772" y="2363500"/>
            <a:ext cx="5512052" cy="3808750"/>
          </a:xfrm>
          <a:prstGeom prst="rect">
            <a:avLst/>
          </a:prstGeom>
          <a:noFill/>
          <a:ln>
            <a:noFill/>
          </a:ln>
        </p:spPr>
      </p:pic>
      <p:pic>
        <p:nvPicPr>
          <p:cNvPr id="488" name="Google Shape;488;p47"/>
          <p:cNvPicPr preferRelativeResize="0"/>
          <p:nvPr/>
        </p:nvPicPr>
        <p:blipFill>
          <a:blip r:embed="rId4">
            <a:alphaModFix/>
          </a:blip>
          <a:stretch>
            <a:fillRect/>
          </a:stretch>
        </p:blipFill>
        <p:spPr>
          <a:xfrm>
            <a:off x="439099" y="2363500"/>
            <a:ext cx="4804476" cy="3533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8"/>
          <p:cNvSpPr txBox="1"/>
          <p:nvPr>
            <p:ph type="title"/>
          </p:nvPr>
        </p:nvSpPr>
        <p:spPr>
          <a:xfrm>
            <a:off x="527050" y="685800"/>
            <a:ext cx="10515600" cy="6455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cap="none"/>
              <a:t>FUTURE DIRECTIONS</a:t>
            </a:r>
            <a:endParaRPr b="1" sz="3600" cap="none"/>
          </a:p>
        </p:txBody>
      </p:sp>
      <p:grpSp>
        <p:nvGrpSpPr>
          <p:cNvPr id="494" name="Google Shape;494;p48"/>
          <p:cNvGrpSpPr/>
          <p:nvPr/>
        </p:nvGrpSpPr>
        <p:grpSpPr>
          <a:xfrm>
            <a:off x="668865" y="1439333"/>
            <a:ext cx="10591614" cy="4792134"/>
            <a:chOff x="0" y="0"/>
            <a:chExt cx="10591614" cy="4792134"/>
          </a:xfrm>
        </p:grpSpPr>
        <p:sp>
          <p:nvSpPr>
            <p:cNvPr id="495" name="Google Shape;495;p48"/>
            <p:cNvSpPr/>
            <p:nvPr/>
          </p:nvSpPr>
          <p:spPr>
            <a:xfrm>
              <a:off x="0" y="0"/>
              <a:ext cx="10591428" cy="1545850"/>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8"/>
            <p:cNvSpPr txBox="1"/>
            <p:nvPr/>
          </p:nvSpPr>
          <p:spPr>
            <a:xfrm>
              <a:off x="0" y="0"/>
              <a:ext cx="10591428" cy="1545850"/>
            </a:xfrm>
            <a:prstGeom prst="rect">
              <a:avLst/>
            </a:prstGeom>
            <a:noFill/>
            <a:ln>
              <a:noFill/>
            </a:ln>
          </p:spPr>
          <p:txBody>
            <a:bodyPr anchorCtr="0" anchor="ctr" bIns="76200" lIns="152400" spcFirstLastPara="1" rIns="152400" wrap="square" tIns="76200">
              <a:noAutofit/>
            </a:bodyPr>
            <a:lstStyle/>
            <a:p>
              <a:pPr indent="0" lvl="0" marL="0" marR="0" rtl="0" algn="ctr">
                <a:lnSpc>
                  <a:spcPct val="100000"/>
                </a:lnSpc>
                <a:spcBef>
                  <a:spcPts val="0"/>
                </a:spcBef>
                <a:spcAft>
                  <a:spcPts val="0"/>
                </a:spcAft>
                <a:buNone/>
              </a:pPr>
              <a:r>
                <a:rPr lang="en-US" sz="4000">
                  <a:solidFill>
                    <a:schemeClr val="dk1"/>
                  </a:solidFill>
                  <a:latin typeface="Calibri"/>
                  <a:ea typeface="Calibri"/>
                  <a:cs typeface="Calibri"/>
                  <a:sym typeface="Calibri"/>
                </a:rPr>
                <a:t>Incorporation of Emerging Data Sources</a:t>
              </a:r>
              <a:endParaRPr sz="4000">
                <a:solidFill>
                  <a:schemeClr val="dk1"/>
                </a:solidFill>
                <a:latin typeface="Calibri"/>
                <a:ea typeface="Calibri"/>
                <a:cs typeface="Calibri"/>
                <a:sym typeface="Calibri"/>
              </a:endParaRPr>
            </a:p>
          </p:txBody>
        </p:sp>
        <p:sp>
          <p:nvSpPr>
            <p:cNvPr id="497" name="Google Shape;497;p48"/>
            <p:cNvSpPr/>
            <p:nvPr/>
          </p:nvSpPr>
          <p:spPr>
            <a:xfrm>
              <a:off x="186" y="1623142"/>
              <a:ext cx="10591428" cy="1545850"/>
            </a:xfrm>
            <a:prstGeom prst="roundRect">
              <a:avLst>
                <a:gd fmla="val 16667" name="adj"/>
              </a:avLst>
            </a:prstGeom>
            <a:solidFill>
              <a:srgbClr val="67909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8"/>
            <p:cNvSpPr txBox="1"/>
            <p:nvPr/>
          </p:nvSpPr>
          <p:spPr>
            <a:xfrm>
              <a:off x="186" y="1623142"/>
              <a:ext cx="10591428" cy="1545850"/>
            </a:xfrm>
            <a:prstGeom prst="rect">
              <a:avLst/>
            </a:prstGeom>
            <a:noFill/>
            <a:ln>
              <a:noFill/>
            </a:ln>
          </p:spPr>
          <p:txBody>
            <a:bodyPr anchorCtr="0" anchor="ctr" bIns="76200" lIns="152400" spcFirstLastPara="1" rIns="152400" wrap="square" tIns="76200">
              <a:noAutofit/>
            </a:bodyPr>
            <a:lstStyle/>
            <a:p>
              <a:pPr indent="0" lvl="0" marL="0" marR="0" rtl="0" algn="ctr">
                <a:lnSpc>
                  <a:spcPct val="100000"/>
                </a:lnSpc>
                <a:spcBef>
                  <a:spcPts val="0"/>
                </a:spcBef>
                <a:spcAft>
                  <a:spcPts val="0"/>
                </a:spcAft>
                <a:buNone/>
              </a:pPr>
              <a:r>
                <a:rPr lang="en-US" sz="4000">
                  <a:solidFill>
                    <a:schemeClr val="dk1"/>
                  </a:solidFill>
                  <a:latin typeface="Calibri"/>
                  <a:ea typeface="Calibri"/>
                  <a:cs typeface="Calibri"/>
                  <a:sym typeface="Calibri"/>
                </a:rPr>
                <a:t>Exploration of FCEVs and Alternative Powertrains</a:t>
              </a:r>
              <a:endParaRPr sz="4000">
                <a:solidFill>
                  <a:schemeClr val="dk1"/>
                </a:solidFill>
                <a:latin typeface="Calibri"/>
                <a:ea typeface="Calibri"/>
                <a:cs typeface="Calibri"/>
                <a:sym typeface="Calibri"/>
              </a:endParaRPr>
            </a:p>
          </p:txBody>
        </p:sp>
        <p:sp>
          <p:nvSpPr>
            <p:cNvPr id="499" name="Google Shape;499;p48"/>
            <p:cNvSpPr/>
            <p:nvPr/>
          </p:nvSpPr>
          <p:spPr>
            <a:xfrm>
              <a:off x="186" y="3246284"/>
              <a:ext cx="10591428" cy="1545850"/>
            </a:xfrm>
            <a:prstGeom prst="roundRect">
              <a:avLst>
                <a:gd fmla="val 16667" name="adj"/>
              </a:avLst>
            </a:prstGeom>
            <a:solidFill>
              <a:srgbClr val="91838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8"/>
            <p:cNvSpPr txBox="1"/>
            <p:nvPr/>
          </p:nvSpPr>
          <p:spPr>
            <a:xfrm>
              <a:off x="186" y="3246284"/>
              <a:ext cx="10591428" cy="1545850"/>
            </a:xfrm>
            <a:prstGeom prst="rect">
              <a:avLst/>
            </a:prstGeom>
            <a:noFill/>
            <a:ln>
              <a:noFill/>
            </a:ln>
          </p:spPr>
          <p:txBody>
            <a:bodyPr anchorCtr="0" anchor="ctr" bIns="76200" lIns="152400" spcFirstLastPara="1" rIns="152400" wrap="square" tIns="76200">
              <a:noAutofit/>
            </a:bodyPr>
            <a:lstStyle/>
            <a:p>
              <a:pPr indent="0" lvl="0" marL="0" marR="0" rtl="0" algn="ctr">
                <a:lnSpc>
                  <a:spcPct val="100000"/>
                </a:lnSpc>
                <a:spcBef>
                  <a:spcPts val="0"/>
                </a:spcBef>
                <a:spcAft>
                  <a:spcPts val="0"/>
                </a:spcAft>
                <a:buNone/>
              </a:pPr>
              <a:r>
                <a:rPr lang="en-US" sz="4000">
                  <a:solidFill>
                    <a:schemeClr val="dk1"/>
                  </a:solidFill>
                  <a:latin typeface="Calibri"/>
                  <a:ea typeface="Calibri"/>
                  <a:cs typeface="Calibri"/>
                  <a:sym typeface="Calibri"/>
                </a:rPr>
                <a:t>Regional Market Segmentation</a:t>
              </a:r>
              <a:endParaRPr sz="4000">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9"/>
          <p:cNvSpPr txBox="1"/>
          <p:nvPr>
            <p:ph type="title"/>
          </p:nvPr>
        </p:nvSpPr>
        <p:spPr>
          <a:xfrm>
            <a:off x="838200" y="365126"/>
            <a:ext cx="10515600" cy="83714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cap="none"/>
              <a:t>CONCLUSION</a:t>
            </a:r>
            <a:endParaRPr b="1" cap="none">
              <a:solidFill>
                <a:schemeClr val="dk1"/>
              </a:solidFill>
            </a:endParaRPr>
          </a:p>
        </p:txBody>
      </p:sp>
      <p:sp>
        <p:nvSpPr>
          <p:cNvPr id="506" name="Google Shape;506;p49"/>
          <p:cNvSpPr txBox="1"/>
          <p:nvPr>
            <p:ph idx="1" type="body"/>
          </p:nvPr>
        </p:nvSpPr>
        <p:spPr>
          <a:xfrm>
            <a:off x="838200" y="1422400"/>
            <a:ext cx="10515600" cy="4754563"/>
          </a:xfrm>
          <a:prstGeom prst="rect">
            <a:avLst/>
          </a:prstGeom>
          <a:noFill/>
          <a:ln>
            <a:noFill/>
          </a:ln>
        </p:spPr>
        <p:txBody>
          <a:bodyPr anchorCtr="0" anchor="t" bIns="45700" lIns="91425" spcFirstLastPara="1" rIns="91425" wrap="square" tIns="45700">
            <a:normAutofit fontScale="85000" lnSpcReduction="10000"/>
          </a:bodyPr>
          <a:lstStyle/>
          <a:p>
            <a:pPr indent="0" lvl="0" marL="177800" rtl="0" algn="l">
              <a:lnSpc>
                <a:spcPct val="90000"/>
              </a:lnSpc>
              <a:spcBef>
                <a:spcPts val="1000"/>
              </a:spcBef>
              <a:spcAft>
                <a:spcPts val="0"/>
              </a:spcAft>
              <a:buClr>
                <a:schemeClr val="dk1"/>
              </a:buClr>
              <a:buSzPct val="116666"/>
              <a:buNone/>
            </a:pPr>
            <a:r>
              <a:rPr lang="en-US" sz="2400">
                <a:latin typeface="Times New Roman"/>
                <a:ea typeface="Times New Roman"/>
                <a:cs typeface="Times New Roman"/>
                <a:sym typeface="Times New Roman"/>
              </a:rPr>
              <a:t>The integration of machine learning and ARIMA/SARIMA models has shown the potential for effective forecasting of EV market trends. Some of the findings are : </a:t>
            </a:r>
            <a:endParaRPr sz="2400">
              <a:latin typeface="Times New Roman"/>
              <a:ea typeface="Times New Roman"/>
              <a:cs typeface="Times New Roman"/>
              <a:sym typeface="Times New Roman"/>
            </a:endParaRPr>
          </a:p>
          <a:p>
            <a:pPr indent="0" lvl="0" marL="177800" rtl="0" algn="l">
              <a:lnSpc>
                <a:spcPct val="90000"/>
              </a:lnSpc>
              <a:spcBef>
                <a:spcPts val="1000"/>
              </a:spcBef>
              <a:spcAft>
                <a:spcPts val="0"/>
              </a:spcAft>
              <a:buClr>
                <a:schemeClr val="dk1"/>
              </a:buClr>
              <a:buSzPct val="116666"/>
              <a:buNone/>
            </a:pPr>
            <a:r>
              <a:t/>
            </a:r>
            <a:endParaRPr sz="2400">
              <a:latin typeface="Times New Roman"/>
              <a:ea typeface="Times New Roman"/>
              <a:cs typeface="Times New Roman"/>
              <a:sym typeface="Times New Roman"/>
            </a:endParaRPr>
          </a:p>
          <a:p>
            <a:pPr indent="-358140" lvl="0" marL="457200" rtl="0" algn="l">
              <a:spcBef>
                <a:spcPts val="1000"/>
              </a:spcBef>
              <a:spcAft>
                <a:spcPts val="0"/>
              </a:spcAft>
              <a:buSzPct val="100000"/>
              <a:buFont typeface="Times New Roman"/>
              <a:buChar char="●"/>
            </a:pPr>
            <a:r>
              <a:rPr lang="en-US" sz="2400">
                <a:latin typeface="Times New Roman"/>
                <a:ea typeface="Times New Roman"/>
                <a:cs typeface="Times New Roman"/>
                <a:sym typeface="Times New Roman"/>
              </a:rPr>
              <a:t>Dominance of BEVs and steady growth of PHEVs.</a:t>
            </a:r>
            <a:endParaRPr sz="2400">
              <a:latin typeface="Times New Roman"/>
              <a:ea typeface="Times New Roman"/>
              <a:cs typeface="Times New Roman"/>
              <a:sym typeface="Times New Roman"/>
            </a:endParaRPr>
          </a:p>
          <a:p>
            <a:pPr indent="0" lvl="0" marL="457200" rtl="0" algn="l">
              <a:spcBef>
                <a:spcPts val="1000"/>
              </a:spcBef>
              <a:spcAft>
                <a:spcPts val="0"/>
              </a:spcAft>
              <a:buNone/>
            </a:pPr>
            <a:r>
              <a:t/>
            </a:r>
            <a:endParaRPr sz="2400">
              <a:latin typeface="Times New Roman"/>
              <a:ea typeface="Times New Roman"/>
              <a:cs typeface="Times New Roman"/>
              <a:sym typeface="Times New Roman"/>
            </a:endParaRPr>
          </a:p>
          <a:p>
            <a:pPr indent="-358140" lvl="0" marL="457200" rtl="0" algn="l">
              <a:spcBef>
                <a:spcPts val="1000"/>
              </a:spcBef>
              <a:spcAft>
                <a:spcPts val="0"/>
              </a:spcAft>
              <a:buSzPct val="100000"/>
              <a:buFont typeface="Times New Roman"/>
              <a:buChar char="●"/>
            </a:pPr>
            <a:r>
              <a:rPr lang="en-US" sz="2400">
                <a:latin typeface="Times New Roman"/>
                <a:ea typeface="Times New Roman"/>
                <a:cs typeface="Times New Roman"/>
                <a:sym typeface="Times New Roman"/>
              </a:rPr>
              <a:t>China's leading role in global EV adoption, driven by favorable policies and technology advancements.</a:t>
            </a:r>
            <a:endParaRPr sz="2400">
              <a:latin typeface="Times New Roman"/>
              <a:ea typeface="Times New Roman"/>
              <a:cs typeface="Times New Roman"/>
              <a:sym typeface="Times New Roman"/>
            </a:endParaRPr>
          </a:p>
          <a:p>
            <a:pPr indent="0" lvl="0" marL="457200" rtl="0" algn="l">
              <a:spcBef>
                <a:spcPts val="1000"/>
              </a:spcBef>
              <a:spcAft>
                <a:spcPts val="0"/>
              </a:spcAft>
              <a:buNone/>
            </a:pPr>
            <a:r>
              <a:t/>
            </a:r>
            <a:endParaRPr sz="2400">
              <a:latin typeface="Times New Roman"/>
              <a:ea typeface="Times New Roman"/>
              <a:cs typeface="Times New Roman"/>
              <a:sym typeface="Times New Roman"/>
            </a:endParaRPr>
          </a:p>
          <a:p>
            <a:pPr indent="-358140" lvl="0" marL="457200" rtl="0" algn="l">
              <a:spcBef>
                <a:spcPts val="1000"/>
              </a:spcBef>
              <a:spcAft>
                <a:spcPts val="0"/>
              </a:spcAft>
              <a:buSzPct val="100000"/>
              <a:buFont typeface="Times New Roman"/>
              <a:buChar char="●"/>
            </a:pPr>
            <a:r>
              <a:rPr lang="en-US" sz="2400">
                <a:latin typeface="Times New Roman"/>
                <a:ea typeface="Times New Roman"/>
                <a:cs typeface="Times New Roman"/>
                <a:sym typeface="Times New Roman"/>
              </a:rPr>
              <a:t>Further exploration of underperforming segments like FCEVs to address adoption barriers.</a:t>
            </a:r>
            <a:endParaRPr sz="2400">
              <a:latin typeface="Times New Roman"/>
              <a:ea typeface="Times New Roman"/>
              <a:cs typeface="Times New Roman"/>
              <a:sym typeface="Times New Roman"/>
            </a:endParaRPr>
          </a:p>
          <a:p>
            <a:pPr indent="0" lvl="0" marL="177800" rtl="0" algn="l">
              <a:spcBef>
                <a:spcPts val="1000"/>
              </a:spcBef>
              <a:spcAft>
                <a:spcPts val="0"/>
              </a:spcAft>
              <a:buClr>
                <a:schemeClr val="dk1"/>
              </a:buClr>
              <a:buSzPct val="45833"/>
              <a:buFont typeface="Arial"/>
              <a:buNone/>
            </a:pPr>
            <a:r>
              <a:t/>
            </a:r>
            <a:endParaRPr sz="2400">
              <a:latin typeface="Times New Roman"/>
              <a:ea typeface="Times New Roman"/>
              <a:cs typeface="Times New Roman"/>
              <a:sym typeface="Times New Roman"/>
            </a:endParaRPr>
          </a:p>
          <a:p>
            <a:pPr indent="0" lvl="0" marL="0" rtl="0" algn="l">
              <a:spcBef>
                <a:spcPts val="1000"/>
              </a:spcBef>
              <a:spcAft>
                <a:spcPts val="0"/>
              </a:spcAft>
              <a:buClr>
                <a:schemeClr val="dk1"/>
              </a:buClr>
              <a:buSzPct val="45833"/>
              <a:buFont typeface="Arial"/>
              <a:buNone/>
            </a:pPr>
            <a:r>
              <a:rPr lang="en-US" sz="2400">
                <a:latin typeface="Times New Roman"/>
                <a:ea typeface="Times New Roman"/>
                <a:cs typeface="Times New Roman"/>
                <a:sym typeface="Times New Roman"/>
              </a:rPr>
              <a:t>Conclusive insights from the study will aid manufacturers, policy changes, and other stakeholders in key decisions making positions to ensure further, sustainable growth for the EVs market.</a:t>
            </a:r>
            <a:endParaRPr sz="2400">
              <a:latin typeface="Times New Roman"/>
              <a:ea typeface="Times New Roman"/>
              <a:cs typeface="Times New Roman"/>
              <a:sym typeface="Times New Roman"/>
            </a:endParaRPr>
          </a:p>
          <a:p>
            <a:pPr indent="0" lvl="0" marL="177800" rtl="0" algn="l">
              <a:lnSpc>
                <a:spcPct val="90000"/>
              </a:lnSpc>
              <a:spcBef>
                <a:spcPts val="1000"/>
              </a:spcBef>
              <a:spcAft>
                <a:spcPts val="0"/>
              </a:spcAft>
              <a:buClr>
                <a:schemeClr val="dk1"/>
              </a:buClr>
              <a:buSzPct val="116666"/>
              <a:buNone/>
            </a:pPr>
            <a:r>
              <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0"/>
          <p:cNvSpPr txBox="1"/>
          <p:nvPr/>
        </p:nvSpPr>
        <p:spPr>
          <a:xfrm>
            <a:off x="3647115" y="2649752"/>
            <a:ext cx="4706938"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6000">
                <a:solidFill>
                  <a:schemeClr val="lt1"/>
                </a:solidFill>
                <a:latin typeface="Calibri"/>
                <a:ea typeface="Calibri"/>
                <a:cs typeface="Calibri"/>
                <a:sym typeface="Calibri"/>
              </a:rPr>
              <a:t>THANK YOU</a:t>
            </a:r>
            <a:endParaRPr b="1" sz="6000">
              <a:solidFill>
                <a:schemeClr val="lt1"/>
              </a:solidFill>
              <a:latin typeface="Calibri"/>
              <a:ea typeface="Calibri"/>
              <a:cs typeface="Calibri"/>
              <a:sym typeface="Calibri"/>
            </a:endParaRPr>
          </a:p>
        </p:txBody>
      </p:sp>
      <p:sp>
        <p:nvSpPr>
          <p:cNvPr id="512" name="Google Shape;512;p50"/>
          <p:cNvSpPr txBox="1"/>
          <p:nvPr/>
        </p:nvSpPr>
        <p:spPr>
          <a:xfrm>
            <a:off x="4434467" y="4076956"/>
            <a:ext cx="16615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univteknologimalaysia</a:t>
            </a:r>
            <a:endParaRPr sz="1200">
              <a:solidFill>
                <a:schemeClr val="lt1"/>
              </a:solidFill>
              <a:latin typeface="Calibri"/>
              <a:ea typeface="Calibri"/>
              <a:cs typeface="Calibri"/>
              <a:sym typeface="Calibri"/>
            </a:endParaRPr>
          </a:p>
        </p:txBody>
      </p:sp>
      <p:grpSp>
        <p:nvGrpSpPr>
          <p:cNvPr id="513" name="Google Shape;513;p50"/>
          <p:cNvGrpSpPr/>
          <p:nvPr/>
        </p:nvGrpSpPr>
        <p:grpSpPr>
          <a:xfrm>
            <a:off x="3366240" y="4067101"/>
            <a:ext cx="280228" cy="281958"/>
            <a:chOff x="2163763" y="-1266825"/>
            <a:chExt cx="1028700" cy="1035050"/>
          </a:xfrm>
        </p:grpSpPr>
        <p:sp>
          <p:nvSpPr>
            <p:cNvPr id="514" name="Google Shape;514;p50"/>
            <p:cNvSpPr/>
            <p:nvPr/>
          </p:nvSpPr>
          <p:spPr>
            <a:xfrm>
              <a:off x="2163763" y="-1266825"/>
              <a:ext cx="1028700" cy="1035050"/>
            </a:xfrm>
            <a:custGeom>
              <a:rect b="b" l="l" r="r" t="t"/>
              <a:pathLst>
                <a:path extrusionOk="0" h="396" w="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50"/>
            <p:cNvSpPr/>
            <p:nvPr/>
          </p:nvSpPr>
          <p:spPr>
            <a:xfrm>
              <a:off x="2554288" y="-1014413"/>
              <a:ext cx="246063" cy="528638"/>
            </a:xfrm>
            <a:custGeom>
              <a:rect b="b" l="l" r="r" t="t"/>
              <a:pathLst>
                <a:path extrusionOk="0" h="202" w="95">
                  <a:moveTo>
                    <a:pt x="63" y="60"/>
                  </a:moveTo>
                  <a:cubicBezTo>
                    <a:pt x="63" y="44"/>
                    <a:pt x="63" y="44"/>
                    <a:pt x="63" y="44"/>
                  </a:cubicBezTo>
                  <a:cubicBezTo>
                    <a:pt x="63" y="36"/>
                    <a:pt x="68" y="34"/>
                    <a:pt x="72" y="34"/>
                  </a:cubicBezTo>
                  <a:cubicBezTo>
                    <a:pt x="75" y="34"/>
                    <a:pt x="94" y="34"/>
                    <a:pt x="94" y="34"/>
                  </a:cubicBezTo>
                  <a:cubicBezTo>
                    <a:pt x="94" y="0"/>
                    <a:pt x="94" y="0"/>
                    <a:pt x="94" y="0"/>
                  </a:cubicBezTo>
                  <a:cubicBezTo>
                    <a:pt x="63" y="0"/>
                    <a:pt x="63" y="0"/>
                    <a:pt x="63" y="0"/>
                  </a:cubicBezTo>
                  <a:cubicBezTo>
                    <a:pt x="28" y="0"/>
                    <a:pt x="21" y="25"/>
                    <a:pt x="21" y="42"/>
                  </a:cubicBezTo>
                  <a:cubicBezTo>
                    <a:pt x="21" y="60"/>
                    <a:pt x="21" y="60"/>
                    <a:pt x="21" y="60"/>
                  </a:cubicBezTo>
                  <a:cubicBezTo>
                    <a:pt x="0" y="60"/>
                    <a:pt x="0" y="60"/>
                    <a:pt x="0" y="60"/>
                  </a:cubicBezTo>
                  <a:cubicBezTo>
                    <a:pt x="0" y="85"/>
                    <a:pt x="0" y="85"/>
                    <a:pt x="0" y="85"/>
                  </a:cubicBezTo>
                  <a:cubicBezTo>
                    <a:pt x="0" y="101"/>
                    <a:pt x="0" y="101"/>
                    <a:pt x="0" y="101"/>
                  </a:cubicBezTo>
                  <a:cubicBezTo>
                    <a:pt x="21" y="101"/>
                    <a:pt x="21" y="101"/>
                    <a:pt x="21" y="101"/>
                  </a:cubicBezTo>
                  <a:cubicBezTo>
                    <a:pt x="21" y="147"/>
                    <a:pt x="21" y="202"/>
                    <a:pt x="21" y="202"/>
                  </a:cubicBezTo>
                  <a:cubicBezTo>
                    <a:pt x="61" y="202"/>
                    <a:pt x="61" y="202"/>
                    <a:pt x="61" y="202"/>
                  </a:cubicBezTo>
                  <a:cubicBezTo>
                    <a:pt x="61" y="202"/>
                    <a:pt x="61" y="146"/>
                    <a:pt x="61" y="101"/>
                  </a:cubicBezTo>
                  <a:cubicBezTo>
                    <a:pt x="91" y="101"/>
                    <a:pt x="91" y="101"/>
                    <a:pt x="91" y="101"/>
                  </a:cubicBezTo>
                  <a:cubicBezTo>
                    <a:pt x="92" y="85"/>
                    <a:pt x="92" y="85"/>
                    <a:pt x="92" y="85"/>
                  </a:cubicBezTo>
                  <a:cubicBezTo>
                    <a:pt x="95" y="60"/>
                    <a:pt x="95" y="60"/>
                    <a:pt x="95" y="60"/>
                  </a:cubicBezTo>
                  <a:lnTo>
                    <a:pt x="63" y="6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6" name="Google Shape;516;p50"/>
          <p:cNvGrpSpPr/>
          <p:nvPr/>
        </p:nvGrpSpPr>
        <p:grpSpPr>
          <a:xfrm>
            <a:off x="7531144" y="4077067"/>
            <a:ext cx="279796" cy="281958"/>
            <a:chOff x="3470276" y="-1266825"/>
            <a:chExt cx="1027113" cy="1035050"/>
          </a:xfrm>
        </p:grpSpPr>
        <p:sp>
          <p:nvSpPr>
            <p:cNvPr id="517" name="Google Shape;517;p50"/>
            <p:cNvSpPr/>
            <p:nvPr/>
          </p:nvSpPr>
          <p:spPr>
            <a:xfrm>
              <a:off x="3470276" y="-1266825"/>
              <a:ext cx="1027113" cy="1035050"/>
            </a:xfrm>
            <a:custGeom>
              <a:rect b="b" l="l" r="r" t="t"/>
              <a:pathLst>
                <a:path extrusionOk="0" h="396" w="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8"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8" y="327"/>
                  </a:cubicBezTo>
                  <a:cubicBezTo>
                    <a:pt x="361" y="294"/>
                    <a:pt x="381" y="248"/>
                    <a:pt x="381" y="198"/>
                  </a:cubicBezTo>
                  <a:cubicBezTo>
                    <a:pt x="381" y="147"/>
                    <a:pt x="361" y="102"/>
                    <a:pt x="328" y="69"/>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50"/>
            <p:cNvSpPr/>
            <p:nvPr/>
          </p:nvSpPr>
          <p:spPr>
            <a:xfrm>
              <a:off x="3727451" y="-1011238"/>
              <a:ext cx="515938" cy="520700"/>
            </a:xfrm>
            <a:custGeom>
              <a:rect b="b" l="l" r="r" t="t"/>
              <a:pathLst>
                <a:path extrusionOk="0" h="199" w="199">
                  <a:moveTo>
                    <a:pt x="49" y="100"/>
                  </a:moveTo>
                  <a:cubicBezTo>
                    <a:pt x="49" y="72"/>
                    <a:pt x="71" y="49"/>
                    <a:pt x="99" y="49"/>
                  </a:cubicBezTo>
                  <a:cubicBezTo>
                    <a:pt x="127" y="49"/>
                    <a:pt x="150" y="72"/>
                    <a:pt x="150" y="100"/>
                  </a:cubicBezTo>
                  <a:cubicBezTo>
                    <a:pt x="150" y="128"/>
                    <a:pt x="127" y="150"/>
                    <a:pt x="99" y="150"/>
                  </a:cubicBezTo>
                  <a:cubicBezTo>
                    <a:pt x="71" y="150"/>
                    <a:pt x="49" y="128"/>
                    <a:pt x="49" y="100"/>
                  </a:cubicBezTo>
                  <a:close/>
                  <a:moveTo>
                    <a:pt x="152" y="0"/>
                  </a:moveTo>
                  <a:cubicBezTo>
                    <a:pt x="47" y="0"/>
                    <a:pt x="47" y="0"/>
                    <a:pt x="47" y="0"/>
                  </a:cubicBezTo>
                  <a:cubicBezTo>
                    <a:pt x="21" y="0"/>
                    <a:pt x="0" y="21"/>
                    <a:pt x="0" y="47"/>
                  </a:cubicBezTo>
                  <a:cubicBezTo>
                    <a:pt x="0" y="152"/>
                    <a:pt x="0" y="152"/>
                    <a:pt x="0" y="152"/>
                  </a:cubicBezTo>
                  <a:cubicBezTo>
                    <a:pt x="0" y="178"/>
                    <a:pt x="21" y="199"/>
                    <a:pt x="47" y="199"/>
                  </a:cubicBezTo>
                  <a:cubicBezTo>
                    <a:pt x="152" y="199"/>
                    <a:pt x="152" y="199"/>
                    <a:pt x="152" y="199"/>
                  </a:cubicBezTo>
                  <a:cubicBezTo>
                    <a:pt x="178" y="199"/>
                    <a:pt x="199" y="178"/>
                    <a:pt x="199" y="152"/>
                  </a:cubicBezTo>
                  <a:cubicBezTo>
                    <a:pt x="199" y="47"/>
                    <a:pt x="199" y="47"/>
                    <a:pt x="199" y="47"/>
                  </a:cubicBezTo>
                  <a:cubicBezTo>
                    <a:pt x="199" y="21"/>
                    <a:pt x="178" y="0"/>
                    <a:pt x="152" y="0"/>
                  </a:cubicBezTo>
                  <a:close/>
                  <a:moveTo>
                    <a:pt x="47" y="12"/>
                  </a:moveTo>
                  <a:cubicBezTo>
                    <a:pt x="152" y="12"/>
                    <a:pt x="152" y="12"/>
                    <a:pt x="152" y="12"/>
                  </a:cubicBezTo>
                  <a:cubicBezTo>
                    <a:pt x="171" y="12"/>
                    <a:pt x="187" y="28"/>
                    <a:pt x="187" y="47"/>
                  </a:cubicBezTo>
                  <a:cubicBezTo>
                    <a:pt x="187" y="152"/>
                    <a:pt x="187" y="152"/>
                    <a:pt x="187" y="152"/>
                  </a:cubicBezTo>
                  <a:cubicBezTo>
                    <a:pt x="187" y="171"/>
                    <a:pt x="171" y="187"/>
                    <a:pt x="152" y="187"/>
                  </a:cubicBezTo>
                  <a:cubicBezTo>
                    <a:pt x="47" y="187"/>
                    <a:pt x="47" y="187"/>
                    <a:pt x="47" y="187"/>
                  </a:cubicBezTo>
                  <a:cubicBezTo>
                    <a:pt x="28" y="187"/>
                    <a:pt x="12" y="171"/>
                    <a:pt x="12" y="152"/>
                  </a:cubicBezTo>
                  <a:cubicBezTo>
                    <a:pt x="12" y="47"/>
                    <a:pt x="12" y="47"/>
                    <a:pt x="12" y="47"/>
                  </a:cubicBezTo>
                  <a:cubicBezTo>
                    <a:pt x="12" y="28"/>
                    <a:pt x="28" y="12"/>
                    <a:pt x="47" y="12"/>
                  </a:cubicBezTo>
                  <a:close/>
                  <a:moveTo>
                    <a:pt x="162" y="27"/>
                  </a:moveTo>
                  <a:cubicBezTo>
                    <a:pt x="156" y="27"/>
                    <a:pt x="152" y="32"/>
                    <a:pt x="152" y="37"/>
                  </a:cubicBezTo>
                  <a:cubicBezTo>
                    <a:pt x="152" y="43"/>
                    <a:pt x="156" y="48"/>
                    <a:pt x="162" y="48"/>
                  </a:cubicBezTo>
                  <a:cubicBezTo>
                    <a:pt x="168" y="48"/>
                    <a:pt x="173" y="43"/>
                    <a:pt x="173" y="37"/>
                  </a:cubicBezTo>
                  <a:cubicBezTo>
                    <a:pt x="173" y="32"/>
                    <a:pt x="168" y="27"/>
                    <a:pt x="162" y="27"/>
                  </a:cubicBezTo>
                  <a:close/>
                  <a:moveTo>
                    <a:pt x="163" y="100"/>
                  </a:moveTo>
                  <a:cubicBezTo>
                    <a:pt x="163" y="64"/>
                    <a:pt x="135" y="36"/>
                    <a:pt x="99" y="36"/>
                  </a:cubicBezTo>
                  <a:cubicBezTo>
                    <a:pt x="64" y="36"/>
                    <a:pt x="35" y="64"/>
                    <a:pt x="35" y="100"/>
                  </a:cubicBezTo>
                  <a:cubicBezTo>
                    <a:pt x="35" y="135"/>
                    <a:pt x="64" y="164"/>
                    <a:pt x="99" y="164"/>
                  </a:cubicBezTo>
                  <a:cubicBezTo>
                    <a:pt x="135" y="164"/>
                    <a:pt x="163" y="135"/>
                    <a:pt x="163" y="100"/>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19" name="Google Shape;519;p50"/>
          <p:cNvSpPr txBox="1"/>
          <p:nvPr/>
        </p:nvSpPr>
        <p:spPr>
          <a:xfrm>
            <a:off x="6711844" y="4072060"/>
            <a:ext cx="302994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utm.my</a:t>
            </a:r>
            <a:endParaRPr sz="1200">
              <a:solidFill>
                <a:schemeClr val="lt1"/>
              </a:solidFill>
              <a:latin typeface="Calibri"/>
              <a:ea typeface="Calibri"/>
              <a:cs typeface="Calibri"/>
              <a:sym typeface="Calibri"/>
            </a:endParaRPr>
          </a:p>
        </p:txBody>
      </p:sp>
      <p:sp>
        <p:nvSpPr>
          <p:cNvPr id="520" name="Google Shape;520;p50"/>
          <p:cNvSpPr/>
          <p:nvPr/>
        </p:nvSpPr>
        <p:spPr>
          <a:xfrm>
            <a:off x="3720466" y="4076956"/>
            <a:ext cx="279328" cy="279328"/>
          </a:xfrm>
          <a:custGeom>
            <a:rect b="b" l="l" r="r" t="t"/>
            <a:pathLst>
              <a:path extrusionOk="0" h="21600" w="2160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Arial"/>
              <a:ea typeface="Arial"/>
              <a:cs typeface="Arial"/>
              <a:sym typeface="Arial"/>
            </a:endParaRPr>
          </a:p>
        </p:txBody>
      </p:sp>
      <p:sp>
        <p:nvSpPr>
          <p:cNvPr id="521" name="Google Shape;521;p50"/>
          <p:cNvSpPr/>
          <p:nvPr/>
        </p:nvSpPr>
        <p:spPr>
          <a:xfrm>
            <a:off x="4072196" y="4076956"/>
            <a:ext cx="279328" cy="279328"/>
          </a:xfrm>
          <a:custGeom>
            <a:rect b="b" l="l" r="r" t="t"/>
            <a:pathLst>
              <a:path extrusionOk="0" h="21600" w="2160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chemeClr val="lt1"/>
          </a:solidFill>
          <a:ln>
            <a:noFill/>
          </a:ln>
        </p:spPr>
        <p:txBody>
          <a:bodyPr anchorCtr="0" anchor="ctr" bIns="19025" lIns="19025" spcFirstLastPara="1" rIns="19025" wrap="square" tIns="19025">
            <a:noAutofit/>
          </a:bodyPr>
          <a:lstStyle/>
          <a:p>
            <a:pPr indent="0" lvl="0" marL="0" marR="0" rtl="0" algn="l">
              <a:spcBef>
                <a:spcPts val="0"/>
              </a:spcBef>
              <a:spcAft>
                <a:spcPts val="0"/>
              </a:spcAft>
              <a:buNone/>
            </a:pPr>
            <a:r>
              <a:t/>
            </a:r>
            <a:endParaRPr sz="1500">
              <a:solidFill>
                <a:schemeClr val="dk1"/>
              </a:solidFill>
              <a:latin typeface="Arial"/>
              <a:ea typeface="Arial"/>
              <a:cs typeface="Arial"/>
              <a:sym typeface="Arial"/>
            </a:endParaRPr>
          </a:p>
        </p:txBody>
      </p:sp>
      <p:pic>
        <p:nvPicPr>
          <p:cNvPr id="522" name="Google Shape;522;p50"/>
          <p:cNvPicPr preferRelativeResize="0"/>
          <p:nvPr/>
        </p:nvPicPr>
        <p:blipFill rotWithShape="1">
          <a:blip r:embed="rId3">
            <a:alphaModFix/>
          </a:blip>
          <a:srcRect b="0" l="0" r="0" t="0"/>
          <a:stretch/>
        </p:blipFill>
        <p:spPr>
          <a:xfrm>
            <a:off x="6053684" y="4070864"/>
            <a:ext cx="289182" cy="289182"/>
          </a:xfrm>
          <a:prstGeom prst="rect">
            <a:avLst/>
          </a:prstGeom>
          <a:noFill/>
          <a:ln>
            <a:noFill/>
          </a:ln>
        </p:spPr>
      </p:pic>
      <p:sp>
        <p:nvSpPr>
          <p:cNvPr id="523" name="Google Shape;523;p50"/>
          <p:cNvSpPr txBox="1"/>
          <p:nvPr/>
        </p:nvSpPr>
        <p:spPr>
          <a:xfrm>
            <a:off x="7819166" y="4069364"/>
            <a:ext cx="186150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utmofficial</a:t>
            </a:r>
            <a:endParaRPr sz="1200">
              <a:solidFill>
                <a:schemeClr val="lt1"/>
              </a:solidFill>
              <a:latin typeface="Calibri"/>
              <a:ea typeface="Calibri"/>
              <a:cs typeface="Calibri"/>
              <a:sym typeface="Calibri"/>
            </a:endParaRPr>
          </a:p>
        </p:txBody>
      </p:sp>
      <p:pic>
        <p:nvPicPr>
          <p:cNvPr id="524" name="Google Shape;524;p50"/>
          <p:cNvPicPr preferRelativeResize="0"/>
          <p:nvPr/>
        </p:nvPicPr>
        <p:blipFill rotWithShape="1">
          <a:blip r:embed="rId4">
            <a:alphaModFix/>
          </a:blip>
          <a:srcRect b="0" l="0" r="0" t="0"/>
          <a:stretch/>
        </p:blipFill>
        <p:spPr>
          <a:xfrm>
            <a:off x="6389397" y="4076956"/>
            <a:ext cx="289182" cy="2891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4"/>
          <p:cNvSpPr txBox="1"/>
          <p:nvPr/>
        </p:nvSpPr>
        <p:spPr>
          <a:xfrm>
            <a:off x="0" y="2844225"/>
            <a:ext cx="12192000" cy="1015663"/>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000" u="none" strike="noStrike">
                <a:solidFill>
                  <a:srgbClr val="6C1D35"/>
                </a:solidFill>
                <a:latin typeface="Calibri"/>
                <a:ea typeface="Calibri"/>
                <a:cs typeface="Calibri"/>
                <a:sym typeface="Calibri"/>
              </a:rPr>
              <a:t>INTRODUCTION</a:t>
            </a:r>
            <a:endParaRPr b="1" i="0" sz="6000" u="none" strike="noStrike">
              <a:solidFill>
                <a:srgbClr val="6C1D35"/>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type="title"/>
          </p:nvPr>
        </p:nvSpPr>
        <p:spPr>
          <a:xfrm>
            <a:off x="831850" y="1047752"/>
            <a:ext cx="10515600" cy="8477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cap="none">
                <a:solidFill>
                  <a:schemeClr val="dk1"/>
                </a:solidFill>
              </a:rPr>
              <a:t>INTRODUCTION</a:t>
            </a:r>
            <a:endParaRPr b="1" cap="none">
              <a:solidFill>
                <a:schemeClr val="dk1"/>
              </a:solidFill>
            </a:endParaRPr>
          </a:p>
        </p:txBody>
      </p:sp>
      <p:sp>
        <p:nvSpPr>
          <p:cNvPr id="399" name="Google Shape;399;p35"/>
          <p:cNvSpPr txBox="1"/>
          <p:nvPr>
            <p:ph idx="1" type="body"/>
          </p:nvPr>
        </p:nvSpPr>
        <p:spPr>
          <a:xfrm>
            <a:off x="831850" y="1971675"/>
            <a:ext cx="10515600" cy="3838573"/>
          </a:xfrm>
          <a:prstGeom prst="rect">
            <a:avLst/>
          </a:prstGeom>
          <a:noFill/>
          <a:ln>
            <a:noFill/>
          </a:ln>
        </p:spPr>
        <p:txBody>
          <a:bodyPr anchorCtr="0" anchor="t" bIns="45700" lIns="91425" spcFirstLastPara="1" rIns="91425" wrap="square" tIns="45700">
            <a:normAutofit fontScale="62500" lnSpcReduction="10000"/>
          </a:bodyPr>
          <a:lstStyle/>
          <a:p>
            <a:pPr indent="0" lvl="0" marL="152400" rtl="0" algn="l">
              <a:spcBef>
                <a:spcPts val="1000"/>
              </a:spcBef>
              <a:spcAft>
                <a:spcPts val="0"/>
              </a:spcAft>
              <a:buClr>
                <a:schemeClr val="dk1"/>
              </a:buClr>
              <a:buSzPct val="34375"/>
              <a:buFont typeface="Arial"/>
              <a:buNone/>
            </a:pPr>
            <a:r>
              <a:rPr lang="en-US" sz="3200">
                <a:solidFill>
                  <a:schemeClr val="dk1"/>
                </a:solidFill>
              </a:rPr>
              <a:t>Since 2010, driven by technological progress, government policy support and environmental awareness, the electric vehicle industry has developed rapidly and gradually occupied the market of the automotive industry. At present, the electric vehicle market is mainly popular with pure electric vehicles (BEV), plug-in hybrid electric vehicles (PHEV), fuel cell vehicles (FCEV) and hybrid electric vehicles (HEV). This study focuses on this trend and collects a comprehensive data set on global electric vehicle sales on authoritative platforms such as kaggle and the IEA Global EV Data Explorer. Focus on data from well-known countries with high electric vehicle penetration and market influence, including China, the United States, Germany and the United Kingdom.</a:t>
            </a:r>
            <a:endParaRPr sz="3200">
              <a:solidFill>
                <a:schemeClr val="dk1"/>
              </a:solidFill>
            </a:endParaRPr>
          </a:p>
          <a:p>
            <a:pPr indent="0" lvl="0" marL="152400" rtl="0" algn="l">
              <a:spcBef>
                <a:spcPts val="1000"/>
              </a:spcBef>
              <a:spcAft>
                <a:spcPts val="0"/>
              </a:spcAft>
              <a:buClr>
                <a:schemeClr val="dk1"/>
              </a:buClr>
              <a:buSzPct val="34375"/>
              <a:buFont typeface="Arial"/>
              <a:buNone/>
            </a:pPr>
            <a:r>
              <a:rPr lang="en-US" sz="3200">
                <a:solidFill>
                  <a:schemeClr val="dk1"/>
                </a:solidFill>
              </a:rPr>
              <a:t>These data cover historical sales data, charging infrastructure and other related indicators from 2010 to 2023. This study aims to use various data analysis tools, such as predictive models, machine learning, data analysis, etc., to analyze historical data and make a rough analysis and prediction of the future development trend of the electric vehicle industry.</a:t>
            </a:r>
            <a:endParaRPr sz="3200">
              <a:solidFill>
                <a:schemeClr val="dk1"/>
              </a:solidFill>
            </a:endParaRPr>
          </a:p>
          <a:p>
            <a:pPr indent="0" lvl="0" marL="152400" rtl="0" algn="l">
              <a:lnSpc>
                <a:spcPct val="90000"/>
              </a:lnSpc>
              <a:spcBef>
                <a:spcPts val="1000"/>
              </a:spcBef>
              <a:spcAft>
                <a:spcPts val="0"/>
              </a:spcAft>
              <a:buClr>
                <a:srgbClr val="888888"/>
              </a:buClr>
              <a:buSzPct val="75000"/>
              <a:buFont typeface="Arial"/>
              <a:buNone/>
            </a:pPr>
            <a:r>
              <a:t/>
            </a:r>
            <a:endParaRPr sz="3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type="title"/>
          </p:nvPr>
        </p:nvSpPr>
        <p:spPr>
          <a:xfrm>
            <a:off x="831850" y="1047752"/>
            <a:ext cx="10515600" cy="8477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a:t>BACKGROUND</a:t>
            </a:r>
            <a:endParaRPr b="1"/>
          </a:p>
        </p:txBody>
      </p:sp>
      <p:sp>
        <p:nvSpPr>
          <p:cNvPr id="405" name="Google Shape;405;p36"/>
          <p:cNvSpPr txBox="1"/>
          <p:nvPr>
            <p:ph idx="1" type="body"/>
          </p:nvPr>
        </p:nvSpPr>
        <p:spPr>
          <a:xfrm>
            <a:off x="831850" y="1971675"/>
            <a:ext cx="10515600" cy="383857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45833"/>
              <a:buFont typeface="Arial"/>
              <a:buNone/>
            </a:pPr>
            <a:r>
              <a:rPr lang="en-US">
                <a:solidFill>
                  <a:srgbClr val="0C0C0C"/>
                </a:solidFill>
              </a:rPr>
              <a:t>The global automotive market's shift toward electric vehicles (EVs) is driven by environmental concerns, technological advances, supportive government policies, and changes in consumer preferences. With the rapid growth of EVs since 2010, and the increasing variety of EV energy sources, which energy source will dominate the future EV market? This question is of particular concern to automotive companies, especially when it comes to their future development plans, and is also of concern to many consumers.</a:t>
            </a:r>
            <a:endParaRPr>
              <a:solidFill>
                <a:srgbClr val="0C0C0C"/>
              </a:solidFill>
            </a:endParaRPr>
          </a:p>
          <a:p>
            <a:pPr indent="0" lvl="0" marL="0" rtl="0" algn="l">
              <a:spcBef>
                <a:spcPts val="1000"/>
              </a:spcBef>
              <a:spcAft>
                <a:spcPts val="0"/>
              </a:spcAft>
              <a:buClr>
                <a:schemeClr val="dk1"/>
              </a:buClr>
              <a:buSzPct val="45833"/>
              <a:buFont typeface="Arial"/>
              <a:buNone/>
            </a:pPr>
            <a:r>
              <a:rPr lang="en-US">
                <a:solidFill>
                  <a:srgbClr val="0C0C0C"/>
                </a:solidFill>
              </a:rPr>
              <a:t>This study uses data science tools such as predictive modeling, machine learning, and time series analysis to analyze historical EV sales data from 2010 to 2020 and forecast future trends to 2030. The data for this study comes from Kaggle and IEA Global EV Data Explorer, focusing on major countries such as the United States, China, Germany, and Norway. This study provides stakeholders with valuable insights to respond to the changing EV market.</a:t>
            </a:r>
            <a:endParaRPr>
              <a:solidFill>
                <a:srgbClr val="0C0C0C"/>
              </a:solidFill>
            </a:endParaRPr>
          </a:p>
          <a:p>
            <a:pPr indent="0" lvl="0" marL="0" rtl="0" algn="l">
              <a:lnSpc>
                <a:spcPct val="90000"/>
              </a:lnSpc>
              <a:spcBef>
                <a:spcPts val="1000"/>
              </a:spcBef>
              <a:spcAft>
                <a:spcPts val="0"/>
              </a:spcAft>
              <a:buNone/>
            </a:pPr>
            <a:r>
              <a:t/>
            </a:r>
            <a:endParaRPr>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type="title"/>
          </p:nvPr>
        </p:nvSpPr>
        <p:spPr>
          <a:xfrm>
            <a:off x="675640" y="13890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a:t>RESEARCH QUESTIONS &amp; OBJECTIVES</a:t>
            </a:r>
            <a:endParaRPr b="1"/>
          </a:p>
        </p:txBody>
      </p:sp>
      <p:sp>
        <p:nvSpPr>
          <p:cNvPr id="411" name="Google Shape;411;p37"/>
          <p:cNvSpPr txBox="1"/>
          <p:nvPr>
            <p:ph idx="1" type="body"/>
          </p:nvPr>
        </p:nvSpPr>
        <p:spPr>
          <a:xfrm>
            <a:off x="838200" y="2343150"/>
            <a:ext cx="5181600" cy="3981449"/>
          </a:xfrm>
          <a:prstGeom prst="rect">
            <a:avLst/>
          </a:prstGeom>
          <a:noFill/>
          <a:ln>
            <a:noFill/>
          </a:ln>
        </p:spPr>
        <p:txBody>
          <a:bodyPr anchorCtr="0" anchor="t" bIns="45700" lIns="91425" spcFirstLastPara="1" rIns="91425" wrap="square" tIns="45700">
            <a:normAutofit fontScale="70000" lnSpcReduction="20000"/>
          </a:bodyPr>
          <a:lstStyle/>
          <a:p>
            <a:pPr indent="-121920" lvl="0" marL="228600" rtl="0" algn="l">
              <a:lnSpc>
                <a:spcPct val="90000"/>
              </a:lnSpc>
              <a:spcBef>
                <a:spcPts val="0"/>
              </a:spcBef>
              <a:spcAft>
                <a:spcPts val="0"/>
              </a:spcAft>
              <a:buClr>
                <a:schemeClr val="dk1"/>
              </a:buClr>
              <a:buSzPct val="100000"/>
              <a:buNone/>
            </a:pPr>
            <a:r>
              <a:t/>
            </a:r>
            <a:endParaRPr b="0" i="0" sz="2400" u="none" strike="noStrike">
              <a:solidFill>
                <a:schemeClr val="lt1"/>
              </a:solidFill>
              <a:latin typeface="Times New Roman"/>
              <a:ea typeface="Times New Roman"/>
              <a:cs typeface="Times New Roman"/>
              <a:sym typeface="Times New Roman"/>
            </a:endParaRPr>
          </a:p>
          <a:p>
            <a:pPr indent="-243205" lvl="0" marL="228600" rtl="0" algn="l">
              <a:spcBef>
                <a:spcPts val="1000"/>
              </a:spcBef>
              <a:spcAft>
                <a:spcPts val="0"/>
              </a:spcAft>
              <a:buClr>
                <a:schemeClr val="lt1"/>
              </a:buClr>
              <a:buSzPct val="100000"/>
              <a:buChar char="•"/>
            </a:pPr>
            <a:r>
              <a:rPr b="1" lang="en-US" sz="2900">
                <a:solidFill>
                  <a:schemeClr val="lt1"/>
                </a:solidFill>
              </a:rPr>
              <a:t>How to analyze historical sales data of various types of electric vehicles to identify the main trends and patterns that have emerged since 2010?</a:t>
            </a:r>
            <a:endParaRPr b="1" sz="2900">
              <a:solidFill>
                <a:schemeClr val="lt1"/>
              </a:solidFill>
            </a:endParaRPr>
          </a:p>
          <a:p>
            <a:pPr indent="-243205" lvl="0" marL="228600" rtl="0" algn="l">
              <a:spcBef>
                <a:spcPts val="1000"/>
              </a:spcBef>
              <a:spcAft>
                <a:spcPts val="0"/>
              </a:spcAft>
              <a:buClr>
                <a:schemeClr val="lt1"/>
              </a:buClr>
              <a:buSzPct val="100000"/>
              <a:buChar char="•"/>
            </a:pPr>
            <a:r>
              <a:rPr b="1" lang="en-US" sz="2900">
                <a:solidFill>
                  <a:schemeClr val="lt1"/>
                </a:solidFill>
              </a:rPr>
              <a:t>How to predict future trends: Accurate predictions of future electric vehicle development trends?</a:t>
            </a:r>
            <a:endParaRPr b="1" sz="2900">
              <a:solidFill>
                <a:schemeClr val="lt1"/>
              </a:solidFill>
            </a:endParaRPr>
          </a:p>
          <a:p>
            <a:pPr indent="-243205" lvl="0" marL="228600" rtl="0" algn="l">
              <a:spcBef>
                <a:spcPts val="1000"/>
              </a:spcBef>
              <a:spcAft>
                <a:spcPts val="0"/>
              </a:spcAft>
              <a:buClr>
                <a:schemeClr val="lt1"/>
              </a:buClr>
              <a:buSzPct val="100000"/>
              <a:buChar char="•"/>
            </a:pPr>
            <a:r>
              <a:rPr b="1" lang="en-US" sz="2900">
                <a:solidFill>
                  <a:schemeClr val="lt1"/>
                </a:solidFill>
              </a:rPr>
              <a:t>How to deliver strategic insights like advise automakers, policymakers, and investors to support informed decision-making and strategic planning?</a:t>
            </a:r>
            <a:endParaRPr b="1" sz="2900">
              <a:solidFill>
                <a:schemeClr val="lt1"/>
              </a:solidFill>
            </a:endParaRPr>
          </a:p>
          <a:p>
            <a:pPr indent="0" lvl="0" marL="228600" rtl="0" algn="l">
              <a:lnSpc>
                <a:spcPct val="90000"/>
              </a:lnSpc>
              <a:spcBef>
                <a:spcPts val="1000"/>
              </a:spcBef>
              <a:spcAft>
                <a:spcPts val="0"/>
              </a:spcAft>
              <a:buNone/>
            </a:pPr>
            <a:r>
              <a:rPr b="0" i="0" lang="en-US" sz="2900" u="none" strike="noStrike">
                <a:solidFill>
                  <a:schemeClr val="lt1"/>
                </a:solidFill>
              </a:rPr>
              <a:t> </a:t>
            </a:r>
            <a:endParaRPr b="0" i="0" sz="2900" u="none" strike="noStrike">
              <a:solidFill>
                <a:schemeClr val="lt1"/>
              </a:solidFill>
            </a:endParaRPr>
          </a:p>
          <a:p>
            <a:pPr indent="-104140" lvl="0" marL="228600" rtl="0" algn="l">
              <a:lnSpc>
                <a:spcPct val="90000"/>
              </a:lnSpc>
              <a:spcBef>
                <a:spcPts val="1000"/>
              </a:spcBef>
              <a:spcAft>
                <a:spcPts val="0"/>
              </a:spcAft>
              <a:buClr>
                <a:schemeClr val="dk1"/>
              </a:buClr>
              <a:buSzPct val="100000"/>
              <a:buNone/>
            </a:pPr>
            <a:r>
              <a:t/>
            </a:r>
            <a:endParaRPr/>
          </a:p>
        </p:txBody>
      </p:sp>
      <p:sp>
        <p:nvSpPr>
          <p:cNvPr id="412" name="Google Shape;412;p37"/>
          <p:cNvSpPr txBox="1"/>
          <p:nvPr>
            <p:ph idx="2" type="body"/>
          </p:nvPr>
        </p:nvSpPr>
        <p:spPr>
          <a:xfrm>
            <a:off x="6172200" y="2476499"/>
            <a:ext cx="5181600" cy="3700463"/>
          </a:xfrm>
          <a:prstGeom prst="rect">
            <a:avLst/>
          </a:prstGeom>
          <a:noFill/>
          <a:ln>
            <a:noFill/>
          </a:ln>
        </p:spPr>
        <p:txBody>
          <a:bodyPr anchorCtr="0" anchor="t" bIns="45700" lIns="91425" spcFirstLastPara="1" rIns="91425" wrap="square" tIns="45700">
            <a:normAutofit fontScale="62500" lnSpcReduction="20000"/>
          </a:bodyPr>
          <a:lstStyle/>
          <a:p>
            <a:pPr indent="-229393" lvl="0" marL="228600" rtl="0" algn="l">
              <a:spcBef>
                <a:spcPts val="1000"/>
              </a:spcBef>
              <a:spcAft>
                <a:spcPts val="0"/>
              </a:spcAft>
              <a:buClr>
                <a:schemeClr val="lt1"/>
              </a:buClr>
              <a:buSzPct val="103571"/>
              <a:buChar char="•"/>
            </a:pPr>
            <a:r>
              <a:rPr lang="en-US">
                <a:solidFill>
                  <a:schemeClr val="lt1"/>
                </a:solidFill>
              </a:rPr>
              <a:t>To Analyze historical trends: Examine the sales data of various types of electric vehicles in major countries around the world from 2010 to 2020 to identify and analyze the main trend characteristics.</a:t>
            </a:r>
            <a:endParaRPr>
              <a:solidFill>
                <a:schemeClr val="lt1"/>
              </a:solidFill>
            </a:endParaRPr>
          </a:p>
          <a:p>
            <a:pPr indent="-229393" lvl="0" marL="228600" rtl="0" algn="l">
              <a:spcBef>
                <a:spcPts val="1000"/>
              </a:spcBef>
              <a:spcAft>
                <a:spcPts val="0"/>
              </a:spcAft>
              <a:buClr>
                <a:schemeClr val="lt1"/>
              </a:buClr>
              <a:buSzPct val="103571"/>
              <a:buChar char="•"/>
            </a:pPr>
            <a:r>
              <a:rPr lang="en-US">
                <a:solidFill>
                  <a:schemeClr val="lt1"/>
                </a:solidFill>
              </a:rPr>
              <a:t>To Forecasting future sales: Leverage machine learning and time series analysis to develop forecasting models to forecast EV sales trends through 2030.</a:t>
            </a:r>
            <a:endParaRPr>
              <a:solidFill>
                <a:schemeClr val="lt1"/>
              </a:solidFill>
            </a:endParaRPr>
          </a:p>
          <a:p>
            <a:pPr indent="-229393" lvl="0" marL="228600" rtl="0" algn="l">
              <a:spcBef>
                <a:spcPts val="1000"/>
              </a:spcBef>
              <a:spcAft>
                <a:spcPts val="0"/>
              </a:spcAft>
              <a:buClr>
                <a:schemeClr val="lt1"/>
              </a:buClr>
              <a:buSzPct val="103571"/>
              <a:buChar char="•"/>
            </a:pPr>
            <a:r>
              <a:rPr lang="en-US">
                <a:solidFill>
                  <a:schemeClr val="lt1"/>
                </a:solidFill>
              </a:rPr>
              <a:t>To Evaluate influencing factors: Evaluate the impact of technological advances, government policies, market dynamics, and consumer preferences on all types of electric vehicles.</a:t>
            </a:r>
            <a:endParaRPr>
              <a:solidFill>
                <a:schemeClr val="lt1"/>
              </a:solidFill>
            </a:endParaRPr>
          </a:p>
          <a:p>
            <a:pPr indent="-229393" lvl="0" marL="228600" rtl="0" algn="l">
              <a:spcBef>
                <a:spcPts val="1000"/>
              </a:spcBef>
              <a:spcAft>
                <a:spcPts val="0"/>
              </a:spcAft>
              <a:buClr>
                <a:schemeClr val="lt1"/>
              </a:buClr>
              <a:buSzPct val="103571"/>
              <a:buChar char="•"/>
            </a:pPr>
            <a:r>
              <a:rPr lang="en-US">
                <a:solidFill>
                  <a:schemeClr val="lt1"/>
                </a:solidFill>
              </a:rPr>
              <a:t>To Deliver strategic insights: Advise automakers, policymakers, and investors to support informed decision-making and strategic planning.</a:t>
            </a:r>
            <a:endParaRPr>
              <a:solidFill>
                <a:schemeClr val="lt1"/>
              </a:solidFill>
            </a:endParaRPr>
          </a:p>
        </p:txBody>
      </p:sp>
      <p:sp>
        <p:nvSpPr>
          <p:cNvPr id="413" name="Google Shape;413;p37"/>
          <p:cNvSpPr/>
          <p:nvPr/>
        </p:nvSpPr>
        <p:spPr>
          <a:xfrm>
            <a:off x="838200" y="1911350"/>
            <a:ext cx="4552950" cy="431800"/>
          </a:xfrm>
          <a:prstGeom prst="roundRect">
            <a:avLst>
              <a:gd fmla="val 16667" name="adj"/>
            </a:avLst>
          </a:prstGeom>
          <a:solidFill>
            <a:srgbClr val="F4CCC8"/>
          </a:solidFill>
          <a:ln cap="flat" cmpd="sng" w="12700">
            <a:solidFill>
              <a:srgbClr val="2D0C1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accent1"/>
                </a:solidFill>
                <a:latin typeface="Calibri"/>
                <a:ea typeface="Calibri"/>
                <a:cs typeface="Calibri"/>
                <a:sym typeface="Calibri"/>
              </a:rPr>
              <a:t>Research Question</a:t>
            </a:r>
            <a:endParaRPr b="1" sz="2400">
              <a:solidFill>
                <a:schemeClr val="accent1"/>
              </a:solidFill>
              <a:latin typeface="Calibri"/>
              <a:ea typeface="Calibri"/>
              <a:cs typeface="Calibri"/>
              <a:sym typeface="Calibri"/>
            </a:endParaRPr>
          </a:p>
        </p:txBody>
      </p:sp>
      <p:sp>
        <p:nvSpPr>
          <p:cNvPr id="414" name="Google Shape;414;p37"/>
          <p:cNvSpPr/>
          <p:nvPr/>
        </p:nvSpPr>
        <p:spPr>
          <a:xfrm>
            <a:off x="6172200" y="1911350"/>
            <a:ext cx="4552950" cy="431800"/>
          </a:xfrm>
          <a:prstGeom prst="roundRect">
            <a:avLst>
              <a:gd fmla="val 16667" name="adj"/>
            </a:avLst>
          </a:prstGeom>
          <a:solidFill>
            <a:srgbClr val="F4CCC8"/>
          </a:solidFill>
          <a:ln cap="flat" cmpd="sng" w="12700">
            <a:solidFill>
              <a:srgbClr val="2D0C1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accent1"/>
                </a:solidFill>
                <a:latin typeface="Calibri"/>
                <a:ea typeface="Calibri"/>
                <a:cs typeface="Calibri"/>
                <a:sym typeface="Calibri"/>
              </a:rPr>
              <a:t>Research Objectives</a:t>
            </a:r>
            <a:endParaRPr b="1" sz="2400">
              <a:solidFill>
                <a:schemeClr val="accen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8"/>
          <p:cNvSpPr txBox="1"/>
          <p:nvPr/>
        </p:nvSpPr>
        <p:spPr>
          <a:xfrm>
            <a:off x="0" y="2844225"/>
            <a:ext cx="12192000" cy="1015663"/>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000" u="none" strike="noStrike">
                <a:solidFill>
                  <a:srgbClr val="6C1D35"/>
                </a:solidFill>
                <a:latin typeface="Calibri"/>
                <a:ea typeface="Calibri"/>
                <a:cs typeface="Calibri"/>
                <a:sym typeface="Calibri"/>
              </a:rPr>
              <a:t>LITERATURE REVIEW</a:t>
            </a:r>
            <a:endParaRPr b="1" i="0" sz="6000" u="none" strike="noStrike">
              <a:solidFill>
                <a:srgbClr val="6C1D35"/>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9"/>
          <p:cNvSpPr txBox="1"/>
          <p:nvPr>
            <p:ph type="title"/>
          </p:nvPr>
        </p:nvSpPr>
        <p:spPr>
          <a:xfrm>
            <a:off x="161923" y="142875"/>
            <a:ext cx="10515600" cy="10874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a:t>LITERATURE REVIEW </a:t>
            </a:r>
            <a:endParaRPr b="1"/>
          </a:p>
        </p:txBody>
      </p:sp>
      <p:cxnSp>
        <p:nvCxnSpPr>
          <p:cNvPr id="425" name="Google Shape;425;p39"/>
          <p:cNvCxnSpPr/>
          <p:nvPr/>
        </p:nvCxnSpPr>
        <p:spPr>
          <a:xfrm flipH="1" rot="10800000">
            <a:off x="6396796" y="2425924"/>
            <a:ext cx="785021" cy="459693"/>
          </a:xfrm>
          <a:prstGeom prst="straightConnector1">
            <a:avLst/>
          </a:prstGeom>
          <a:noFill/>
          <a:ln cap="flat" cmpd="sng" w="28575">
            <a:solidFill>
              <a:srgbClr val="F2D86C"/>
            </a:solidFill>
            <a:prstDash val="solid"/>
            <a:miter lim="800000"/>
            <a:headEnd len="sm" w="sm" type="none"/>
            <a:tailEnd len="med" w="med" type="triangle"/>
          </a:ln>
        </p:spPr>
      </p:cxnSp>
      <p:cxnSp>
        <p:nvCxnSpPr>
          <p:cNvPr id="426" name="Google Shape;426;p39"/>
          <p:cNvCxnSpPr/>
          <p:nvPr/>
        </p:nvCxnSpPr>
        <p:spPr>
          <a:xfrm rot="10800000">
            <a:off x="3894345" y="2189018"/>
            <a:ext cx="1516931" cy="671669"/>
          </a:xfrm>
          <a:prstGeom prst="straightConnector1">
            <a:avLst/>
          </a:prstGeom>
          <a:noFill/>
          <a:ln cap="flat" cmpd="sng" w="28575">
            <a:solidFill>
              <a:srgbClr val="C23645"/>
            </a:solidFill>
            <a:prstDash val="solid"/>
            <a:miter lim="800000"/>
            <a:headEnd len="sm" w="sm" type="none"/>
            <a:tailEnd len="med" w="med" type="triangle"/>
          </a:ln>
        </p:spPr>
      </p:cxnSp>
      <p:cxnSp>
        <p:nvCxnSpPr>
          <p:cNvPr id="427" name="Google Shape;427;p39"/>
          <p:cNvCxnSpPr/>
          <p:nvPr/>
        </p:nvCxnSpPr>
        <p:spPr>
          <a:xfrm flipH="1">
            <a:off x="4491446" y="3663157"/>
            <a:ext cx="846704" cy="1081094"/>
          </a:xfrm>
          <a:prstGeom prst="straightConnector1">
            <a:avLst/>
          </a:prstGeom>
          <a:noFill/>
          <a:ln cap="flat" cmpd="sng" w="28575">
            <a:solidFill>
              <a:srgbClr val="B03650"/>
            </a:solidFill>
            <a:prstDash val="solid"/>
            <a:miter lim="800000"/>
            <a:headEnd len="sm" w="sm" type="none"/>
            <a:tailEnd len="med" w="med" type="triangle"/>
          </a:ln>
        </p:spPr>
      </p:cxnSp>
      <p:pic>
        <p:nvPicPr>
          <p:cNvPr id="428" name="Google Shape;428;p39"/>
          <p:cNvPicPr preferRelativeResize="0"/>
          <p:nvPr/>
        </p:nvPicPr>
        <p:blipFill rotWithShape="1">
          <a:blip r:embed="rId3">
            <a:alphaModFix/>
          </a:blip>
          <a:srcRect b="64050" l="72205" r="2958" t="24320"/>
          <a:stretch/>
        </p:blipFill>
        <p:spPr>
          <a:xfrm>
            <a:off x="4861676" y="2860687"/>
            <a:ext cx="2013250" cy="822184"/>
          </a:xfrm>
          <a:prstGeom prst="rect">
            <a:avLst/>
          </a:prstGeom>
          <a:noFill/>
          <a:ln>
            <a:noFill/>
          </a:ln>
        </p:spPr>
      </p:pic>
      <p:sp>
        <p:nvSpPr>
          <p:cNvPr id="429" name="Google Shape;429;p39"/>
          <p:cNvSpPr txBox="1"/>
          <p:nvPr/>
        </p:nvSpPr>
        <p:spPr>
          <a:xfrm>
            <a:off x="7386466" y="2689098"/>
            <a:ext cx="4246200" cy="3387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430" name="Google Shape;430;p39"/>
          <p:cNvSpPr/>
          <p:nvPr/>
        </p:nvSpPr>
        <p:spPr>
          <a:xfrm>
            <a:off x="7181817" y="2188631"/>
            <a:ext cx="3601570" cy="373963"/>
          </a:xfrm>
          <a:prstGeom prst="roundRect">
            <a:avLst>
              <a:gd fmla="val 16667" name="adj"/>
            </a:avLst>
          </a:prstGeom>
          <a:solidFill>
            <a:srgbClr val="F0C1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Market Trend and Forecast</a:t>
            </a:r>
            <a:endParaRPr b="1" sz="1600">
              <a:solidFill>
                <a:schemeClr val="dk1"/>
              </a:solidFill>
              <a:latin typeface="Calibri"/>
              <a:ea typeface="Calibri"/>
              <a:cs typeface="Calibri"/>
              <a:sym typeface="Calibri"/>
            </a:endParaRPr>
          </a:p>
        </p:txBody>
      </p:sp>
      <p:sp>
        <p:nvSpPr>
          <p:cNvPr id="431" name="Google Shape;431;p39"/>
          <p:cNvSpPr txBox="1"/>
          <p:nvPr/>
        </p:nvSpPr>
        <p:spPr>
          <a:xfrm>
            <a:off x="791131" y="1836573"/>
            <a:ext cx="40698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p:txBody>
      </p:sp>
      <p:sp>
        <p:nvSpPr>
          <p:cNvPr id="432" name="Google Shape;432;p39"/>
          <p:cNvSpPr/>
          <p:nvPr/>
        </p:nvSpPr>
        <p:spPr>
          <a:xfrm>
            <a:off x="583190" y="1211906"/>
            <a:ext cx="4836533" cy="373987"/>
          </a:xfrm>
          <a:prstGeom prst="roundRect">
            <a:avLst>
              <a:gd fmla="val 16667" name="adj"/>
            </a:avLst>
          </a:prstGeom>
          <a:solidFill>
            <a:srgbClr val="F0C1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Electrical Vehicle Market</a:t>
            </a:r>
            <a:endParaRPr b="1" sz="1600">
              <a:solidFill>
                <a:schemeClr val="dk1"/>
              </a:solidFill>
              <a:latin typeface="Calibri"/>
              <a:ea typeface="Calibri"/>
              <a:cs typeface="Calibri"/>
              <a:sym typeface="Calibri"/>
            </a:endParaRPr>
          </a:p>
        </p:txBody>
      </p:sp>
      <p:sp>
        <p:nvSpPr>
          <p:cNvPr id="433" name="Google Shape;433;p39"/>
          <p:cNvSpPr txBox="1"/>
          <p:nvPr/>
        </p:nvSpPr>
        <p:spPr>
          <a:xfrm>
            <a:off x="649679" y="4206703"/>
            <a:ext cx="4265400" cy="338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t/>
            </a:r>
            <a:endParaRPr sz="1600">
              <a:solidFill>
                <a:schemeClr val="dk1"/>
              </a:solidFill>
              <a:latin typeface="Calibri"/>
              <a:ea typeface="Calibri"/>
              <a:cs typeface="Calibri"/>
              <a:sym typeface="Calibri"/>
            </a:endParaRPr>
          </a:p>
        </p:txBody>
      </p:sp>
      <p:sp>
        <p:nvSpPr>
          <p:cNvPr id="434" name="Google Shape;434;p39"/>
          <p:cNvSpPr/>
          <p:nvPr/>
        </p:nvSpPr>
        <p:spPr>
          <a:xfrm>
            <a:off x="406400" y="3828037"/>
            <a:ext cx="4085046" cy="373963"/>
          </a:xfrm>
          <a:prstGeom prst="roundRect">
            <a:avLst>
              <a:gd fmla="val 16667" name="adj"/>
            </a:avLst>
          </a:prstGeom>
          <a:solidFill>
            <a:srgbClr val="F0C1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Classification Technique</a:t>
            </a:r>
            <a:endParaRPr b="1"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nvSpPr>
        <p:spPr>
          <a:xfrm>
            <a:off x="0" y="2844225"/>
            <a:ext cx="12192000" cy="1015663"/>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6C1D35"/>
                </a:solidFill>
                <a:latin typeface="Calibri"/>
                <a:ea typeface="Calibri"/>
                <a:cs typeface="Calibri"/>
                <a:sym typeface="Calibri"/>
              </a:rPr>
              <a:t>METHODOLOGY</a:t>
            </a:r>
            <a:endParaRPr b="1" i="0" sz="6000" u="none" strike="noStrike">
              <a:solidFill>
                <a:srgbClr val="6C1D35"/>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1"/>
          <p:cNvSpPr txBox="1"/>
          <p:nvPr>
            <p:ph type="title"/>
          </p:nvPr>
        </p:nvSpPr>
        <p:spPr>
          <a:xfrm>
            <a:off x="831850" y="1047752"/>
            <a:ext cx="10515600" cy="84772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cap="none">
                <a:solidFill>
                  <a:schemeClr val="dk1"/>
                </a:solidFill>
              </a:rPr>
              <a:t>METHODOLOGY OVERVIEW</a:t>
            </a:r>
            <a:endParaRPr b="1" cap="none">
              <a:solidFill>
                <a:schemeClr val="dk1"/>
              </a:solidFill>
            </a:endParaRPr>
          </a:p>
        </p:txBody>
      </p:sp>
      <p:pic>
        <p:nvPicPr>
          <p:cNvPr id="445" name="Google Shape;445;p41"/>
          <p:cNvPicPr preferRelativeResize="0"/>
          <p:nvPr/>
        </p:nvPicPr>
        <p:blipFill>
          <a:blip r:embed="rId3">
            <a:alphaModFix/>
          </a:blip>
          <a:stretch>
            <a:fillRect/>
          </a:stretch>
        </p:blipFill>
        <p:spPr>
          <a:xfrm>
            <a:off x="7191200" y="452025"/>
            <a:ext cx="3212000" cy="6111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696464"/>
      </a:dk2>
      <a:lt2>
        <a:srgbClr val="E9E5DC"/>
      </a:lt2>
      <a:accent1>
        <a:srgbClr val="6C1D35"/>
      </a:accent1>
      <a:accent2>
        <a:srgbClr val="9B2D1F"/>
      </a:accent2>
      <a:accent3>
        <a:srgbClr val="A28E6A"/>
      </a:accent3>
      <a:accent4>
        <a:srgbClr val="956251"/>
      </a:accent4>
      <a:accent5>
        <a:srgbClr val="918485"/>
      </a:accent5>
      <a:accent6>
        <a:srgbClr val="6C3636"/>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Custom 2">
      <a:dk1>
        <a:srgbClr val="000000"/>
      </a:dk1>
      <a:lt1>
        <a:srgbClr val="FFFFFF"/>
      </a:lt1>
      <a:dk2>
        <a:srgbClr val="696464"/>
      </a:dk2>
      <a:lt2>
        <a:srgbClr val="E9E5DC"/>
      </a:lt2>
      <a:accent1>
        <a:srgbClr val="6C1D35"/>
      </a:accent1>
      <a:accent2>
        <a:srgbClr val="9B2D1F"/>
      </a:accent2>
      <a:accent3>
        <a:srgbClr val="A28E6A"/>
      </a:accent3>
      <a:accent4>
        <a:srgbClr val="956251"/>
      </a:accent4>
      <a:accent5>
        <a:srgbClr val="918485"/>
      </a:accent5>
      <a:accent6>
        <a:srgbClr val="6C3636"/>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