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Quiz Edukatif: Sejarah Kopi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Disusun oleh LIBERIKA GROUP</a:t>
            </a:r>
          </a:p>
          <a:p>
            <a:r>
              <a:t>Kuningan – Jawa Barat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 negara mana Coffea arabica pertama kali berevolusi?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Yaman</a:t>
            </a:r>
          </a:p>
          <a:p>
            <a:r>
              <a:t>• Ethiopia ✅</a:t>
            </a:r>
          </a:p>
          <a:p>
            <a:r>
              <a:t>• Indonesia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nama ritual kopi tradisional Ethiopia?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Buna Ceremony ✅</a:t>
            </a:r>
          </a:p>
          <a:p>
            <a:r>
              <a:t>• Mocha Ritual</a:t>
            </a:r>
          </a:p>
          <a:p>
            <a:r>
              <a:t>• Java Prayer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Kota pelabuhan yang terkenal sebagai jalur awal ekspor kopi adalah...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Mocha ✅</a:t>
            </a:r>
          </a:p>
          <a:p>
            <a:r>
              <a:t>• Venice</a:t>
            </a:r>
          </a:p>
          <a:p>
            <a:r>
              <a:t>• Batavia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Kopi Liberika dikenal cocok ditanam di...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Dataran rendah ✅</a:t>
            </a:r>
          </a:p>
          <a:p>
            <a:r>
              <a:t>• Pegunungan tinggi</a:t>
            </a:r>
          </a:p>
          <a:p>
            <a:r>
              <a:t>• Gurun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Siapa legenda penggembala kambing yang dikaitkan dengan penemuan kopi?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Majangir</a:t>
            </a:r>
          </a:p>
          <a:p>
            <a:r>
              <a:t>• Kaldi ✅</a:t>
            </a:r>
          </a:p>
          <a:p>
            <a:r>
              <a:t>• Omar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Varietas kopi yang cocok di dataran tinggi dan punya rasa asam kompleks?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Arabika ✅</a:t>
            </a:r>
          </a:p>
          <a:p>
            <a:r>
              <a:t>• Robusta</a:t>
            </a:r>
          </a:p>
          <a:p>
            <a:r>
              <a:t>• Liberika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Siapa komunitas kopi lokal di Kuningan yang mempopulerkan kopi Liberika?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Kopi Darma Group</a:t>
            </a:r>
          </a:p>
          <a:p>
            <a:r>
              <a:t>• Liberika Group ✅</a:t>
            </a:r>
          </a:p>
          <a:p>
            <a:r>
              <a:t>• Kuningan Brew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