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9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6BABF-ED5C-4FC2-8288-A1D6F4958CE6}" v="2" dt="2024-03-15T10:25:19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6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i Nandhini" userId="2b02fae51e43e305" providerId="LiveId" clId="{B466BABF-ED5C-4FC2-8288-A1D6F4958CE6}"/>
    <pc:docChg chg="undo custSel addSld delSld modSld">
      <pc:chgData name="Libi Nandhini" userId="2b02fae51e43e305" providerId="LiveId" clId="{B466BABF-ED5C-4FC2-8288-A1D6F4958CE6}" dt="2024-03-15T10:25:28.169" v="6" actId="2696"/>
      <pc:docMkLst>
        <pc:docMk/>
      </pc:docMkLst>
      <pc:sldChg chg="addSp delSp del mod">
        <pc:chgData name="Libi Nandhini" userId="2b02fae51e43e305" providerId="LiveId" clId="{B466BABF-ED5C-4FC2-8288-A1D6F4958CE6}" dt="2024-03-15T10:25:28.169" v="6" actId="2696"/>
        <pc:sldMkLst>
          <pc:docMk/>
          <pc:sldMk cId="0" sldId="257"/>
        </pc:sldMkLst>
        <pc:spChg chg="add del">
          <ac:chgData name="Libi Nandhini" userId="2b02fae51e43e305" providerId="LiveId" clId="{B466BABF-ED5C-4FC2-8288-A1D6F4958CE6}" dt="2024-03-15T10:24:52.936" v="1" actId="22"/>
          <ac:spMkLst>
            <pc:docMk/>
            <pc:sldMk cId="0" sldId="257"/>
            <ac:spMk id="5" creationId="{09955028-C5F1-8F4C-42F0-24A23CE5A48A}"/>
          </ac:spMkLst>
        </pc:spChg>
        <pc:picChg chg="del">
          <ac:chgData name="Libi Nandhini" userId="2b02fae51e43e305" providerId="LiveId" clId="{B466BABF-ED5C-4FC2-8288-A1D6F4958CE6}" dt="2024-03-15T10:25:17.943" v="3" actId="478"/>
          <ac:picMkLst>
            <pc:docMk/>
            <pc:sldMk cId="0" sldId="257"/>
            <ac:picMk id="3" creationId="{00000000-0000-0000-0000-000000000000}"/>
          </ac:picMkLst>
        </pc:picChg>
      </pc:sldChg>
      <pc:sldChg chg="add del">
        <pc:chgData name="Libi Nandhini" userId="2b02fae51e43e305" providerId="LiveId" clId="{B466BABF-ED5C-4FC2-8288-A1D6F4958CE6}" dt="2024-03-15T10:25:24.057" v="5" actId="2696"/>
        <pc:sldMkLst>
          <pc:docMk/>
          <pc:sldMk cId="0" sldId="280"/>
        </pc:sldMkLst>
      </pc:sldChg>
      <pc:sldChg chg="add">
        <pc:chgData name="Libi Nandhini" userId="2b02fae51e43e305" providerId="LiveId" clId="{B466BABF-ED5C-4FC2-8288-A1D6F4958CE6}" dt="2024-03-15T10:25:19.428" v="4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CD6-02A0-4614-9AE7-D1606230AB8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746D-BA14-442F-A536-7B571DBCB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4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8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2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0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PROFIT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 SOLD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YEARLY PORFIT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YEARLY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ORDERS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SALES CHANNEL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COUNTRY &gt; 1600000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43000"/>
            <a:lum/>
          </a:blip>
          <a:srcRect/>
          <a:stretch>
            <a:fillRect t="-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owerbi.com/groups/me/reports/e3fa2167-86f8-4b31-abbf-78bc90f541e7?pbi_source=PowerPoi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b3a1ce18-b7e4-41f0-9cf9-beadae09b69b?pbi_source=PowerPoint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3a1ce18-b7e4-41f0-9cf9-beadae09b69b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26717" y="5301889"/>
            <a:ext cx="11173217" cy="127338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DATA ANALYSIS</a:t>
            </a: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 Placeholder 2"/>
          <p:cNvSpPr txBox="1">
            <a:spLocks/>
          </p:cNvSpPr>
          <p:nvPr/>
        </p:nvSpPr>
        <p:spPr>
          <a:xfrm>
            <a:off x="5470221" y="5301889"/>
            <a:ext cx="2164836" cy="109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A9E8-EC92-3269-51DF-3E88B609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ITEM TYPE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71E93F9-A8A8-F3F9-688E-88AE2F55E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9101"/>
            <a:ext cx="10515600" cy="477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CEBF-CC81-59E3-14C6-043DB9BD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ITEM TYPE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A711780-C70A-3A6B-FE62-9CCB0B709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2811"/>
            <a:ext cx="10673219" cy="52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B92-C1BA-A0E5-CCEA-F6E6902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ITEM BY REGION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8F5977-F59D-6DEC-17DD-50D70EE9C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0701"/>
            <a:ext cx="8481165" cy="50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42436-4797-01D6-0FC6-E0C003EEA913}"/>
              </a:ext>
            </a:extLst>
          </p:cNvPr>
          <p:cNvSpPr txBox="1"/>
          <p:nvPr/>
        </p:nvSpPr>
        <p:spPr>
          <a:xfrm>
            <a:off x="9432099" y="2304789"/>
            <a:ext cx="2284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Asia and North America, and minimum in Sub-Saharan Africa.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4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E2ED-72FA-4CEB-D759-CFE4303D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96E80A-86F0-D9FE-DE7D-D11E20F18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079EA8B-FF9F-2FAE-483B-A9BC29336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3" y="311972"/>
            <a:ext cx="6694632" cy="61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88987-E9E7-92AE-C9D4-2C346B42D0E9}"/>
              </a:ext>
            </a:extLst>
          </p:cNvPr>
          <p:cNvSpPr txBox="1"/>
          <p:nvPr/>
        </p:nvSpPr>
        <p:spPr>
          <a:xfrm>
            <a:off x="7465808" y="428178"/>
            <a:ext cx="44429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heatmap, we can infer that Total Cost is strongly related to Unit Price, Unit Cost and Total Profit. Units Sold and {Unit Price and Unit Cost} are completely independent.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units sold are independent of price charged per unit of a product and same with cost of a unit which is independent of units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Cost, Unit Price and Total Cost are almost completely independent of Total Revenue.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1B03-868B-F3E2-5441-84C3C9AB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PRODUCT COST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3FF15B-C8E5-EF2F-3659-5DEAD7E16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" y="1690688"/>
            <a:ext cx="8382633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576E1-09F4-A94E-9B22-5F8C90D2C903}"/>
              </a:ext>
            </a:extLst>
          </p:cNvPr>
          <p:cNvSpPr txBox="1"/>
          <p:nvPr/>
        </p:nvSpPr>
        <p:spPr>
          <a:xfrm>
            <a:off x="9499444" y="2305615"/>
            <a:ext cx="2286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Asia and North America in comparison to other continents.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9AF3-5D65-6480-AACB-03B49ED3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Lithuania is the country where maximum revenue has been generated followed by Brunei.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13F7A3-7F34-C234-43BC-33326BED9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" y="1690687"/>
            <a:ext cx="1124174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0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18F1-9926-5A85-3E9C-3B991FF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PROFIT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B798B6B-50A1-4E80-8751-2B522C998B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515600" cy="4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9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E608-41D1-4042-C00D-B64A286F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YEAR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7A4B26-D6C0-B1F6-6479-B7FAD18CF7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9859"/>
            <a:ext cx="10515600" cy="50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6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6B8-EFAF-CBF0-7029-84C1231E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873" y="2538805"/>
            <a:ext cx="3722146" cy="1445635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are the most purchased items while meat and snacks are the least purchased ones.</a:t>
            </a:r>
            <a:br>
              <a:rPr lang="en-IN" dirty="0"/>
            </a:b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C5F0EA6-339D-4474-F47A-1311E2ADC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3" y="909794"/>
            <a:ext cx="6950337" cy="50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588C-7AF5-1671-79C1-2E51DC6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DBBB-5478-2D98-F434-D2BAA23C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has gained importance to meet increasing competition and the need for improved methods of distribution to reduce cost and to increase profits.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today is the most important function in a commercial and business enterprise. We need to extract all the Amazon sales datasets, transform them using data cleaning and data preprocessing and then finally loading it for analysis.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need to visualize sales trend month-wise, year-wise and yearly-month wise. Moreover, we need to find key metrics and factors and show meaningful relationships between attributes.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6545-85E1-9AE2-3B0E-F7F6F1B4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WISE REVENUE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576AF1D-ABF3-213B-4CEE-17E86B7FC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45" y="2007898"/>
            <a:ext cx="7152940" cy="39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2098E-4B00-C3CE-2F94-DA00DA20EA26}"/>
              </a:ext>
            </a:extLst>
          </p:cNvPr>
          <p:cNvSpPr txBox="1"/>
          <p:nvPr/>
        </p:nvSpPr>
        <p:spPr>
          <a:xfrm>
            <a:off x="8680537" y="2644170"/>
            <a:ext cx="276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remains constant for every year from 2011 to 2017.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8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F13-FD9E-5F53-8110-F181E7EB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FED9-FF57-1778-1A68-F061A1B2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28"/>
            <a:ext cx="10515600" cy="4976047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total profit and total revenue are directly proportional to each other.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₹400-₹500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more the number of units sold, more will be the profit generated.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Asia and North America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minimum in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Sub-Saharan Africa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 and North America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 to other continents.</a:t>
            </a:r>
          </a:p>
          <a:p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purchased items while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meat and snacks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least purchased ones.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remains constant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every year from 2011 to 2017.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57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B686B-7B9F-9F33-F98D-DA7778DF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(AMAZON SALES DATA ANALYSIS)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150B9-922F-67D6-3C7F-2A17C3C787DC}"/>
              </a:ext>
            </a:extLst>
          </p:cNvPr>
          <p:cNvSpPr txBox="1"/>
          <p:nvPr/>
        </p:nvSpPr>
        <p:spPr>
          <a:xfrm>
            <a:off x="4926107" y="348457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2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PROFIT BY REGION ,UNIT SOLD BY YEAR ,YEARLY PORFIT ,YEARLY SALES ,TOTAL ORDERS ,REVENUE BY SALES CHANNEL ,REVENUE BY YEAR ,PROFIT BY COUNTRY &gt; 1600000 ,slicer ,textbox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SALES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580-A0C2-970C-6A17-902160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E7E78C-7CB5-019A-C39A-6E0118B00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34025"/>
            <a:ext cx="11011421" cy="45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the project is to find key metrics and factors and then show meaningful relationships between them based on different features available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from various datasets available in the project using Pandas library.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missing values and created new features as per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 the structure of data in order to make it more understandable and suitable and convenient for statistical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started analyzing dataset using Pandas,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 and Seaborn.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Plotted graphs to get insights about dependent and independent variables. Also used Power BI for data visualization.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51835C-04E9-7FF8-289D-A9790B24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7234"/>
            <a:ext cx="5181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7438D7-27A8-0201-36DC-35B257AF4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management has gained importance to meet increasing competition and the need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improved methods of distribution to reduce cost and to increase profits. Sales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today is the most important function in a commercial and business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7598882-6CA1-A455-A7AE-599621F9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060" y="1825625"/>
            <a:ext cx="5398718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out to make better business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analyze customer trends and satisfaction, which can lead to new and better products and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better insight of customers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easy flow for managing resources.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19FA2021-F98D-481D-BEE2-20354CA61651}"/>
              </a:ext>
            </a:extLst>
          </p:cNvPr>
          <p:cNvSpPr txBox="1">
            <a:spLocks/>
          </p:cNvSpPr>
          <p:nvPr/>
        </p:nvSpPr>
        <p:spPr>
          <a:xfrm>
            <a:off x="838200" y="5175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b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6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2AF-DFB1-4287-582A-7B1F37F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INSIGHT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amazon sales.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7750A-B29C-A065-DC1E-9758FD4C9917}"/>
              </a:ext>
            </a:extLst>
          </p:cNvPr>
          <p:cNvSpPr txBox="1"/>
          <p:nvPr/>
        </p:nvSpPr>
        <p:spPr>
          <a:xfrm>
            <a:off x="939452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93.18M</a:t>
            </a:r>
          </a:p>
          <a:p>
            <a:pPr algn="ctr"/>
            <a:r>
              <a:rPr lang="en-IN" sz="2400" dirty="0"/>
              <a:t>TOTAL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9A98B-C7CE-6FFC-11AD-035998776F97}"/>
              </a:ext>
            </a:extLst>
          </p:cNvPr>
          <p:cNvSpPr txBox="1"/>
          <p:nvPr/>
        </p:nvSpPr>
        <p:spPr>
          <a:xfrm>
            <a:off x="4586614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44.17M</a:t>
            </a:r>
          </a:p>
          <a:p>
            <a:pPr algn="ctr"/>
            <a:r>
              <a:rPr lang="en-IN" sz="2400" dirty="0"/>
              <a:t>TOTAL 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EF35C-19F2-B98C-D3D6-524716535B44}"/>
              </a:ext>
            </a:extLst>
          </p:cNvPr>
          <p:cNvSpPr txBox="1"/>
          <p:nvPr/>
        </p:nvSpPr>
        <p:spPr>
          <a:xfrm>
            <a:off x="8382000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137.35M</a:t>
            </a:r>
          </a:p>
          <a:p>
            <a:pPr algn="ctr"/>
            <a:r>
              <a:rPr lang="en-IN" sz="2400" dirty="0"/>
              <a:t>TOTAL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AA886-CCEF-F2E6-AA99-8CE2FEB23770}"/>
              </a:ext>
            </a:extLst>
          </p:cNvPr>
          <p:cNvSpPr txBox="1"/>
          <p:nvPr/>
        </p:nvSpPr>
        <p:spPr>
          <a:xfrm>
            <a:off x="939452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</a:t>
            </a:r>
          </a:p>
          <a:p>
            <a:pPr algn="ctr"/>
            <a:r>
              <a:rPr lang="en-IN" sz="2400" dirty="0"/>
              <a:t>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B168D-6466-DD0F-1484-F008EB766B80}"/>
              </a:ext>
            </a:extLst>
          </p:cNvPr>
          <p:cNvSpPr txBox="1"/>
          <p:nvPr/>
        </p:nvSpPr>
        <p:spPr>
          <a:xfrm>
            <a:off x="458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76</a:t>
            </a:r>
          </a:p>
          <a:p>
            <a:pPr algn="ctr"/>
            <a:r>
              <a:rPr lang="en-IN" sz="2400" dirty="0"/>
              <a:t>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7B010-FCE0-67D9-B0A3-7910DF84F79F}"/>
              </a:ext>
            </a:extLst>
          </p:cNvPr>
          <p:cNvSpPr txBox="1"/>
          <p:nvPr/>
        </p:nvSpPr>
        <p:spPr>
          <a:xfrm>
            <a:off x="839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100</a:t>
            </a:r>
          </a:p>
          <a:p>
            <a:pPr algn="ctr"/>
            <a:r>
              <a:rPr lang="en-IN" sz="2400" dirty="0"/>
              <a:t>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DCA62-02BA-0380-4202-AB49B49499CA}"/>
              </a:ext>
            </a:extLst>
          </p:cNvPr>
          <p:cNvSpPr txBox="1"/>
          <p:nvPr/>
        </p:nvSpPr>
        <p:spPr>
          <a:xfrm>
            <a:off x="4586614" y="5378884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</a:t>
            </a:r>
          </a:p>
          <a:p>
            <a:pPr algn="ctr"/>
            <a:r>
              <a:rPr lang="en-IN" sz="2400" dirty="0"/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3963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3907-43D3-02D3-C37B-468FFF2D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4808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REVENUE AND PROFIT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D497DD-EDFC-7FCA-752A-7CCD4FC56B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177"/>
            <a:ext cx="8016658" cy="47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F4692-5D74-7216-6374-278843D4E7E9}"/>
              </a:ext>
            </a:extLst>
          </p:cNvPr>
          <p:cNvSpPr txBox="1"/>
          <p:nvPr/>
        </p:nvSpPr>
        <p:spPr>
          <a:xfrm>
            <a:off x="9156526" y="2642992"/>
            <a:ext cx="2322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that total profit and total revenue are directly proportional to each other.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0C97-5C8C-A880-6856-EAD3199A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284ED-E049-2C94-D381-E856AB062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815548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3B7D0-BD07-EC97-B068-1F4481484630}"/>
              </a:ext>
            </a:extLst>
          </p:cNvPr>
          <p:cNvSpPr txBox="1"/>
          <p:nvPr/>
        </p:nvSpPr>
        <p:spPr>
          <a:xfrm>
            <a:off x="9093896" y="2654492"/>
            <a:ext cx="2259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₹400-₹500.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0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404A-0E15-69AC-5660-91E3655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SOLD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9077AD-4A24-5DB2-0484-F9B4735D4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5" y="1690688"/>
            <a:ext cx="7461363" cy="46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6F7A0-A29A-2AA5-1A49-3FB5F4348C30}"/>
              </a:ext>
            </a:extLst>
          </p:cNvPr>
          <p:cNvSpPr txBox="1"/>
          <p:nvPr/>
        </p:nvSpPr>
        <p:spPr>
          <a:xfrm>
            <a:off x="8843375" y="1954060"/>
            <a:ext cx="2785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i.e. more the number of units sold, more will be the profit generated.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3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2329-1D75-B1DB-7968-EC42AEE4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BY UNIT SOLD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AE40F5-AA0B-891C-53FA-8CE799B00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055279" cy="46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A466-33E0-A52C-5940-C2298B0C0BF6}"/>
              </a:ext>
            </a:extLst>
          </p:cNvPr>
          <p:cNvSpPr txBox="1"/>
          <p:nvPr/>
        </p:nvSpPr>
        <p:spPr>
          <a:xfrm>
            <a:off x="9287005" y="2592887"/>
            <a:ext cx="2066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cost has been generated when 8000-9000 units were sold.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0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848</Words>
  <Application>Microsoft Office PowerPoint</Application>
  <PresentationFormat>Widescreen</PresentationFormat>
  <Paragraphs>112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Times New Roman</vt:lpstr>
      <vt:lpstr>Custom Design</vt:lpstr>
      <vt:lpstr>AMAZON SALES DATA ANALYSIS</vt:lpstr>
      <vt:lpstr>Problem Statement:</vt:lpstr>
      <vt:lpstr>Approach:</vt:lpstr>
      <vt:lpstr>BENEFITS</vt:lpstr>
      <vt:lpstr>QUICK INSIGHT A quick insight for amazon sales.</vt:lpstr>
      <vt:lpstr>PLOTTING REVENUE AND PROFIT</vt:lpstr>
      <vt:lpstr>PROFIT BY UNIT PRICE</vt:lpstr>
      <vt:lpstr>PROFIT BY UNIT SOLD</vt:lpstr>
      <vt:lpstr>COST BY UNIT SOLD</vt:lpstr>
      <vt:lpstr>PROFIT BY ITEM TYPE</vt:lpstr>
      <vt:lpstr>REVENUE BY ITEM TYPE</vt:lpstr>
      <vt:lpstr>COST OF ITEM BY REGION</vt:lpstr>
      <vt:lpstr>PowerPoint Presentation</vt:lpstr>
      <vt:lpstr>PowerPoint Presentation</vt:lpstr>
      <vt:lpstr>REGION WISE PRODUCT COST</vt:lpstr>
      <vt:lpstr>Lithuania is the country where maximum revenue has been generated followed by Brunei.</vt:lpstr>
      <vt:lpstr>REGION WISE PROFIT</vt:lpstr>
      <vt:lpstr>PROFIT BY YEAR</vt:lpstr>
      <vt:lpstr>Clothes and cosmetics are the most purchased items while meat and snacks are the least purchased ones. </vt:lpstr>
      <vt:lpstr>YEAR WISE REVENUE</vt:lpstr>
      <vt:lpstr>CONCLUSION</vt:lpstr>
      <vt:lpstr>DATA VISUALIZATION (AMAZON SALES DATA ANALYSIS)</vt:lpstr>
      <vt:lpstr>AMAZON SALES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Libi Nandhini</cp:lastModifiedBy>
  <cp:revision>6</cp:revision>
  <dcterms:created xsi:type="dcterms:W3CDTF">2016-09-04T11:54:55Z</dcterms:created>
  <dcterms:modified xsi:type="dcterms:W3CDTF">2024-03-15T10:25:29Z</dcterms:modified>
</cp:coreProperties>
</file>