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3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277" r:id="rId21"/>
    <p:sldId id="279" r:id="rId22"/>
    <p:sldId id="278" r:id="rId23"/>
    <p:sldId id="25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8BF"/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4EB169-FFFA-4FF6-8F0B-E796697D4D2E}" v="535" dt="2024-03-04T06:04:31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326" autoAdjust="0"/>
    <p:restoredTop sz="86410" autoAdjust="0"/>
  </p:normalViewPr>
  <p:slideViewPr>
    <p:cSldViewPr snapToGrid="0" snapToObjects="1">
      <p:cViewPr varScale="1">
        <p:scale>
          <a:sx n="71" d="100"/>
          <a:sy n="71" d="100"/>
        </p:scale>
        <p:origin x="25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bi Nandhini" userId="2b02fae51e43e305" providerId="LiveId" clId="{E94EB169-FFFA-4FF6-8F0B-E796697D4D2E}"/>
    <pc:docChg chg="undo custSel addSld delSld modSld sldOrd modMainMaster">
      <pc:chgData name="Libi Nandhini" userId="2b02fae51e43e305" providerId="LiveId" clId="{E94EB169-FFFA-4FF6-8F0B-E796697D4D2E}" dt="2024-03-04T06:11:10.251" v="1698" actId="113"/>
      <pc:docMkLst>
        <pc:docMk/>
      </pc:docMkLst>
      <pc:sldChg chg="addSp delSp modSp mod setBg">
        <pc:chgData name="Libi Nandhini" userId="2b02fae51e43e305" providerId="LiveId" clId="{E94EB169-FFFA-4FF6-8F0B-E796697D4D2E}" dt="2024-03-04T06:04:28.318" v="1637" actId="767"/>
        <pc:sldMkLst>
          <pc:docMk/>
          <pc:sldMk cId="7630729" sldId="256"/>
        </pc:sldMkLst>
        <pc:spChg chg="add mod">
          <ac:chgData name="Libi Nandhini" userId="2b02fae51e43e305" providerId="LiveId" clId="{E94EB169-FFFA-4FF6-8F0B-E796697D4D2E}" dt="2024-03-04T04:11:22.149" v="230" actId="1076"/>
          <ac:spMkLst>
            <pc:docMk/>
            <pc:sldMk cId="7630729" sldId="256"/>
            <ac:spMk id="2" creationId="{00000000-0000-0000-0000-000000000000}"/>
          </ac:spMkLst>
        </pc:spChg>
        <pc:spChg chg="add mod">
          <ac:chgData name="Libi Nandhini" userId="2b02fae51e43e305" providerId="LiveId" clId="{E94EB169-FFFA-4FF6-8F0B-E796697D4D2E}" dt="2024-03-04T06:04:28.318" v="1637" actId="767"/>
          <ac:spMkLst>
            <pc:docMk/>
            <pc:sldMk cId="7630729" sldId="256"/>
            <ac:spMk id="3" creationId="{1D0DD2BD-0F31-6490-75B2-883FAAE4525C}"/>
          </ac:spMkLst>
        </pc:spChg>
        <pc:spChg chg="del">
          <ac:chgData name="Libi Nandhini" userId="2b02fae51e43e305" providerId="LiveId" clId="{E94EB169-FFFA-4FF6-8F0B-E796697D4D2E}" dt="2024-03-04T04:05:30.979" v="7" actId="21"/>
          <ac:spMkLst>
            <pc:docMk/>
            <pc:sldMk cId="7630729" sldId="256"/>
            <ac:spMk id="10" creationId="{00000000-0000-0000-0000-000000000000}"/>
          </ac:spMkLst>
        </pc:spChg>
        <pc:spChg chg="mod">
          <ac:chgData name="Libi Nandhini" userId="2b02fae51e43e305" providerId="LiveId" clId="{E94EB169-FFFA-4FF6-8F0B-E796697D4D2E}" dt="2024-03-04T04:12:16.259" v="241" actId="1076"/>
          <ac:spMkLst>
            <pc:docMk/>
            <pc:sldMk cId="7630729" sldId="256"/>
            <ac:spMk id="12" creationId="{00000000-0000-0000-0000-000000000000}"/>
          </ac:spMkLst>
        </pc:spChg>
        <pc:spChg chg="del">
          <ac:chgData name="Libi Nandhini" userId="2b02fae51e43e305" providerId="LiveId" clId="{E94EB169-FFFA-4FF6-8F0B-E796697D4D2E}" dt="2024-03-04T04:06:32.930" v="11" actId="21"/>
          <ac:spMkLst>
            <pc:docMk/>
            <pc:sldMk cId="7630729" sldId="256"/>
            <ac:spMk id="13" creationId="{00000000-0000-0000-0000-000000000000}"/>
          </ac:spMkLst>
        </pc:spChg>
        <pc:spChg chg="del mod">
          <ac:chgData name="Libi Nandhini" userId="2b02fae51e43e305" providerId="LiveId" clId="{E94EB169-FFFA-4FF6-8F0B-E796697D4D2E}" dt="2024-03-04T04:05:24.398" v="6" actId="21"/>
          <ac:spMkLst>
            <pc:docMk/>
            <pc:sldMk cId="7630729" sldId="256"/>
            <ac:spMk id="17" creationId="{00000000-0000-0000-0000-000000000000}"/>
          </ac:spMkLst>
        </pc:spChg>
        <pc:picChg chg="mod">
          <ac:chgData name="Libi Nandhini" userId="2b02fae51e43e305" providerId="LiveId" clId="{E94EB169-FFFA-4FF6-8F0B-E796697D4D2E}" dt="2024-03-04T04:10:59.214" v="227" actId="1076"/>
          <ac:picMkLst>
            <pc:docMk/>
            <pc:sldMk cId="7630729" sldId="256"/>
            <ac:picMk id="9" creationId="{00000000-0000-0000-0000-000000000000}"/>
          </ac:picMkLst>
        </pc:picChg>
        <pc:picChg chg="del">
          <ac:chgData name="Libi Nandhini" userId="2b02fae51e43e305" providerId="LiveId" clId="{E94EB169-FFFA-4FF6-8F0B-E796697D4D2E}" dt="2024-03-04T04:11:30.462" v="231" actId="21"/>
          <ac:picMkLst>
            <pc:docMk/>
            <pc:sldMk cId="7630729" sldId="256"/>
            <ac:picMk id="16" creationId="{00000000-0000-0000-0000-000000000000}"/>
          </ac:picMkLst>
        </pc:picChg>
      </pc:sldChg>
      <pc:sldChg chg="addSp delSp modSp mod">
        <pc:chgData name="Libi Nandhini" userId="2b02fae51e43e305" providerId="LiveId" clId="{E94EB169-FFFA-4FF6-8F0B-E796697D4D2E}" dt="2024-03-04T06:04:45.068" v="1638" actId="21"/>
        <pc:sldMkLst>
          <pc:docMk/>
          <pc:sldMk cId="0" sldId="257"/>
        </pc:sldMkLst>
        <pc:spChg chg="mod">
          <ac:chgData name="Libi Nandhini" userId="2b02fae51e43e305" providerId="LiveId" clId="{E94EB169-FFFA-4FF6-8F0B-E796697D4D2E}" dt="2024-03-04T04:07:05.626" v="15"/>
          <ac:spMkLst>
            <pc:docMk/>
            <pc:sldMk cId="0" sldId="257"/>
            <ac:spMk id="4" creationId="{00000000-0000-0000-0000-000000000000}"/>
          </ac:spMkLst>
        </pc:spChg>
        <pc:spChg chg="add del mod">
          <ac:chgData name="Libi Nandhini" userId="2b02fae51e43e305" providerId="LiveId" clId="{E94EB169-FFFA-4FF6-8F0B-E796697D4D2E}" dt="2024-03-04T06:04:45.068" v="1638" actId="21"/>
          <ac:spMkLst>
            <pc:docMk/>
            <pc:sldMk cId="0" sldId="257"/>
            <ac:spMk id="7" creationId="{DEC86400-C1C8-3C94-DAD0-2AA3C0117D29}"/>
          </ac:spMkLst>
        </pc:spChg>
        <pc:picChg chg="add mod">
          <ac:chgData name="Libi Nandhini" userId="2b02fae51e43e305" providerId="LiveId" clId="{E94EB169-FFFA-4FF6-8F0B-E796697D4D2E}" dt="2024-03-04T06:00:30.723" v="1570"/>
          <ac:picMkLst>
            <pc:docMk/>
            <pc:sldMk cId="0" sldId="257"/>
            <ac:picMk id="2" creationId="{24C34F49-12EB-C4EF-C0D0-BC078788CEAB}"/>
          </ac:picMkLst>
        </pc:picChg>
        <pc:picChg chg="add mod">
          <ac:chgData name="Libi Nandhini" userId="2b02fae51e43e305" providerId="LiveId" clId="{E94EB169-FFFA-4FF6-8F0B-E796697D4D2E}" dt="2024-03-04T06:00:35.134" v="1571"/>
          <ac:picMkLst>
            <pc:docMk/>
            <pc:sldMk cId="0" sldId="257"/>
            <ac:picMk id="5" creationId="{3252E76F-0B7E-EA97-4FA0-2EC72EA2425E}"/>
          </ac:picMkLst>
        </pc:picChg>
      </pc:sldChg>
      <pc:sldChg chg="addSp modSp new mod setBg modClrScheme chgLayout">
        <pc:chgData name="Libi Nandhini" userId="2b02fae51e43e305" providerId="LiveId" clId="{E94EB169-FFFA-4FF6-8F0B-E796697D4D2E}" dt="2024-03-04T04:36:42.066" v="714"/>
        <pc:sldMkLst>
          <pc:docMk/>
          <pc:sldMk cId="3180045370" sldId="258"/>
        </pc:sldMkLst>
        <pc:spChg chg="add mod">
          <ac:chgData name="Libi Nandhini" userId="2b02fae51e43e305" providerId="LiveId" clId="{E94EB169-FFFA-4FF6-8F0B-E796697D4D2E}" dt="2024-03-04T04:27:13.282" v="539" actId="2711"/>
          <ac:spMkLst>
            <pc:docMk/>
            <pc:sldMk cId="3180045370" sldId="258"/>
            <ac:spMk id="2" creationId="{D3AF588C-7AF5-1671-79C1-2E51DC6393C0}"/>
          </ac:spMkLst>
        </pc:spChg>
        <pc:spChg chg="add mod">
          <ac:chgData name="Libi Nandhini" userId="2b02fae51e43e305" providerId="LiveId" clId="{E94EB169-FFFA-4FF6-8F0B-E796697D4D2E}" dt="2024-03-04T04:28:11.091" v="542" actId="14100"/>
          <ac:spMkLst>
            <pc:docMk/>
            <pc:sldMk cId="3180045370" sldId="258"/>
            <ac:spMk id="3" creationId="{46A5DBBB-5478-2D98-F434-D2BAA23C7046}"/>
          </ac:spMkLst>
        </pc:spChg>
      </pc:sldChg>
      <pc:sldChg chg="addSp delSp modSp new mod setBg">
        <pc:chgData name="Libi Nandhini" userId="2b02fae51e43e305" providerId="LiveId" clId="{E94EB169-FFFA-4FF6-8F0B-E796697D4D2E}" dt="2024-03-04T04:36:42.066" v="714"/>
        <pc:sldMkLst>
          <pc:docMk/>
          <pc:sldMk cId="1566161625" sldId="259"/>
        </pc:sldMkLst>
        <pc:spChg chg="mod">
          <ac:chgData name="Libi Nandhini" userId="2b02fae51e43e305" providerId="LiveId" clId="{E94EB169-FFFA-4FF6-8F0B-E796697D4D2E}" dt="2024-03-04T04:35:48.838" v="699" actId="2711"/>
          <ac:spMkLst>
            <pc:docMk/>
            <pc:sldMk cId="1566161625" sldId="259"/>
            <ac:spMk id="2" creationId="{132C8580-A0C2-970C-6A17-9021602F575A}"/>
          </ac:spMkLst>
        </pc:spChg>
        <pc:spChg chg="del">
          <ac:chgData name="Libi Nandhini" userId="2b02fae51e43e305" providerId="LiveId" clId="{E94EB169-FFFA-4FF6-8F0B-E796697D4D2E}" dt="2024-03-04T04:30:56.275" v="643"/>
          <ac:spMkLst>
            <pc:docMk/>
            <pc:sldMk cId="1566161625" sldId="259"/>
            <ac:spMk id="3" creationId="{473F91B9-78FF-011C-CCA6-E958FEE2FA18}"/>
          </ac:spMkLst>
        </pc:spChg>
        <pc:spChg chg="add del">
          <ac:chgData name="Libi Nandhini" userId="2b02fae51e43e305" providerId="LiveId" clId="{E94EB169-FFFA-4FF6-8F0B-E796697D4D2E}" dt="2024-03-04T04:28:46.675" v="545" actId="22"/>
          <ac:spMkLst>
            <pc:docMk/>
            <pc:sldMk cId="1566161625" sldId="259"/>
            <ac:spMk id="5" creationId="{C86C4D56-9B41-8A02-33C0-4B5C44EBC05C}"/>
          </ac:spMkLst>
        </pc:spChg>
        <pc:spChg chg="add mod">
          <ac:chgData name="Libi Nandhini" userId="2b02fae51e43e305" providerId="LiveId" clId="{E94EB169-FFFA-4FF6-8F0B-E796697D4D2E}" dt="2024-03-04T04:35:19.934" v="698" actId="20577"/>
          <ac:spMkLst>
            <pc:docMk/>
            <pc:sldMk cId="1566161625" sldId="259"/>
            <ac:spMk id="6" creationId="{EDE7E78C-7CB5-019A-C39A-6E0118B0080D}"/>
          </ac:spMkLst>
        </pc:spChg>
      </pc:sldChg>
      <pc:sldChg chg="add del setBg">
        <pc:chgData name="Libi Nandhini" userId="2b02fae51e43e305" providerId="LiveId" clId="{E94EB169-FFFA-4FF6-8F0B-E796697D4D2E}" dt="2024-03-04T04:29:01.344" v="547"/>
        <pc:sldMkLst>
          <pc:docMk/>
          <pc:sldMk cId="1134991000" sldId="260"/>
        </pc:sldMkLst>
      </pc:sldChg>
      <pc:sldChg chg="addSp delSp modSp new mod setBg modClrScheme chgLayout">
        <pc:chgData name="Libi Nandhini" userId="2b02fae51e43e305" providerId="LiveId" clId="{E94EB169-FFFA-4FF6-8F0B-E796697D4D2E}" dt="2024-03-04T04:47:25.835" v="813" actId="27636"/>
        <pc:sldMkLst>
          <pc:docMk/>
          <pc:sldMk cId="3554621051" sldId="260"/>
        </pc:sldMkLst>
        <pc:spChg chg="del mod ord">
          <ac:chgData name="Libi Nandhini" userId="2b02fae51e43e305" providerId="LiveId" clId="{E94EB169-FFFA-4FF6-8F0B-E796697D4D2E}" dt="2024-03-04T04:42:14.533" v="716" actId="700"/>
          <ac:spMkLst>
            <pc:docMk/>
            <pc:sldMk cId="3554621051" sldId="260"/>
            <ac:spMk id="2" creationId="{3A729700-CADB-A638-E152-4202151245E3}"/>
          </ac:spMkLst>
        </pc:spChg>
        <pc:spChg chg="del mod ord">
          <ac:chgData name="Libi Nandhini" userId="2b02fae51e43e305" providerId="LiveId" clId="{E94EB169-FFFA-4FF6-8F0B-E796697D4D2E}" dt="2024-03-04T04:42:14.533" v="716" actId="700"/>
          <ac:spMkLst>
            <pc:docMk/>
            <pc:sldMk cId="3554621051" sldId="260"/>
            <ac:spMk id="3" creationId="{BD979D2C-3A65-7AAD-96F1-1B6752B0D61D}"/>
          </ac:spMkLst>
        </pc:spChg>
        <pc:spChg chg="add del mod ord">
          <ac:chgData name="Libi Nandhini" userId="2b02fae51e43e305" providerId="LiveId" clId="{E94EB169-FFFA-4FF6-8F0B-E796697D4D2E}" dt="2024-03-04T04:42:18.329" v="717" actId="700"/>
          <ac:spMkLst>
            <pc:docMk/>
            <pc:sldMk cId="3554621051" sldId="260"/>
            <ac:spMk id="4" creationId="{198AEC5B-F654-F5FD-73B2-3CFEE3371BDA}"/>
          </ac:spMkLst>
        </pc:spChg>
        <pc:spChg chg="add del mod ord">
          <ac:chgData name="Libi Nandhini" userId="2b02fae51e43e305" providerId="LiveId" clId="{E94EB169-FFFA-4FF6-8F0B-E796697D4D2E}" dt="2024-03-04T04:42:18.329" v="717" actId="700"/>
          <ac:spMkLst>
            <pc:docMk/>
            <pc:sldMk cId="3554621051" sldId="260"/>
            <ac:spMk id="5" creationId="{3FF8851D-C541-5775-DAFF-41963E5BA3F6}"/>
          </ac:spMkLst>
        </pc:spChg>
        <pc:spChg chg="add del mod ord">
          <ac:chgData name="Libi Nandhini" userId="2b02fae51e43e305" providerId="LiveId" clId="{E94EB169-FFFA-4FF6-8F0B-E796697D4D2E}" dt="2024-03-04T04:42:18.329" v="717" actId="700"/>
          <ac:spMkLst>
            <pc:docMk/>
            <pc:sldMk cId="3554621051" sldId="260"/>
            <ac:spMk id="6" creationId="{2F739814-0E65-B30C-5013-D9BA11FDE9E8}"/>
          </ac:spMkLst>
        </pc:spChg>
        <pc:spChg chg="add del mod ord">
          <ac:chgData name="Libi Nandhini" userId="2b02fae51e43e305" providerId="LiveId" clId="{E94EB169-FFFA-4FF6-8F0B-E796697D4D2E}" dt="2024-03-04T04:42:18.329" v="717" actId="700"/>
          <ac:spMkLst>
            <pc:docMk/>
            <pc:sldMk cId="3554621051" sldId="260"/>
            <ac:spMk id="7" creationId="{7F1BE970-E08D-5EE6-702C-5F460CE4EC6F}"/>
          </ac:spMkLst>
        </pc:spChg>
        <pc:spChg chg="add del mod ord">
          <ac:chgData name="Libi Nandhini" userId="2b02fae51e43e305" providerId="LiveId" clId="{E94EB169-FFFA-4FF6-8F0B-E796697D4D2E}" dt="2024-03-04T04:42:18.329" v="717" actId="700"/>
          <ac:spMkLst>
            <pc:docMk/>
            <pc:sldMk cId="3554621051" sldId="260"/>
            <ac:spMk id="8" creationId="{4BA69C6C-189D-02BC-5A63-6AC9296FE61A}"/>
          </ac:spMkLst>
        </pc:spChg>
        <pc:spChg chg="add del mod ord">
          <ac:chgData name="Libi Nandhini" userId="2b02fae51e43e305" providerId="LiveId" clId="{E94EB169-FFFA-4FF6-8F0B-E796697D4D2E}" dt="2024-03-04T04:42:51.398" v="720" actId="700"/>
          <ac:spMkLst>
            <pc:docMk/>
            <pc:sldMk cId="3554621051" sldId="260"/>
            <ac:spMk id="9" creationId="{43422B6B-9462-16D9-285A-033AAF2C258C}"/>
          </ac:spMkLst>
        </pc:spChg>
        <pc:spChg chg="add del mod ord">
          <ac:chgData name="Libi Nandhini" userId="2b02fae51e43e305" providerId="LiveId" clId="{E94EB169-FFFA-4FF6-8F0B-E796697D4D2E}" dt="2024-03-04T04:42:51.398" v="720" actId="700"/>
          <ac:spMkLst>
            <pc:docMk/>
            <pc:sldMk cId="3554621051" sldId="260"/>
            <ac:spMk id="10" creationId="{6363D8E2-2E9C-C3B1-F0FE-7905A5045A9B}"/>
          </ac:spMkLst>
        </pc:spChg>
        <pc:spChg chg="add del mod ord">
          <ac:chgData name="Libi Nandhini" userId="2b02fae51e43e305" providerId="LiveId" clId="{E94EB169-FFFA-4FF6-8F0B-E796697D4D2E}" dt="2024-03-04T04:42:51.398" v="720" actId="700"/>
          <ac:spMkLst>
            <pc:docMk/>
            <pc:sldMk cId="3554621051" sldId="260"/>
            <ac:spMk id="11" creationId="{593DE620-8CE7-8681-A800-3E59675988B4}"/>
          </ac:spMkLst>
        </pc:spChg>
        <pc:spChg chg="add del mod ord">
          <ac:chgData name="Libi Nandhini" userId="2b02fae51e43e305" providerId="LiveId" clId="{E94EB169-FFFA-4FF6-8F0B-E796697D4D2E}" dt="2024-03-04T04:43:31.813" v="721" actId="700"/>
          <ac:spMkLst>
            <pc:docMk/>
            <pc:sldMk cId="3554621051" sldId="260"/>
            <ac:spMk id="12" creationId="{F18D3143-391E-F362-C634-5BC1E25BB63C}"/>
          </ac:spMkLst>
        </pc:spChg>
        <pc:spChg chg="add del mod ord">
          <ac:chgData name="Libi Nandhini" userId="2b02fae51e43e305" providerId="LiveId" clId="{E94EB169-FFFA-4FF6-8F0B-E796697D4D2E}" dt="2024-03-04T04:43:31.813" v="721" actId="700"/>
          <ac:spMkLst>
            <pc:docMk/>
            <pc:sldMk cId="3554621051" sldId="260"/>
            <ac:spMk id="13" creationId="{F4210D5C-CAC1-E464-4FD4-B817D42F3E31}"/>
          </ac:spMkLst>
        </pc:spChg>
        <pc:spChg chg="add mod ord">
          <ac:chgData name="Libi Nandhini" userId="2b02fae51e43e305" providerId="LiveId" clId="{E94EB169-FFFA-4FF6-8F0B-E796697D4D2E}" dt="2024-03-04T04:47:10.279" v="807" actId="122"/>
          <ac:spMkLst>
            <pc:docMk/>
            <pc:sldMk cId="3554621051" sldId="260"/>
            <ac:spMk id="14" creationId="{5851835C-04E9-7FF8-289D-A9790B2400CA}"/>
          </ac:spMkLst>
        </pc:spChg>
        <pc:spChg chg="add mod ord">
          <ac:chgData name="Libi Nandhini" userId="2b02fae51e43e305" providerId="LiveId" clId="{E94EB169-FFFA-4FF6-8F0B-E796697D4D2E}" dt="2024-03-04T04:47:25.835" v="812" actId="27636"/>
          <ac:spMkLst>
            <pc:docMk/>
            <pc:sldMk cId="3554621051" sldId="260"/>
            <ac:spMk id="15" creationId="{8C7438D7-27A8-0201-36DC-35B257AF4FF5}"/>
          </ac:spMkLst>
        </pc:spChg>
        <pc:spChg chg="add mod ord">
          <ac:chgData name="Libi Nandhini" userId="2b02fae51e43e305" providerId="LiveId" clId="{E94EB169-FFFA-4FF6-8F0B-E796697D4D2E}" dt="2024-03-04T04:47:25.835" v="813" actId="27636"/>
          <ac:spMkLst>
            <pc:docMk/>
            <pc:sldMk cId="3554621051" sldId="260"/>
            <ac:spMk id="16" creationId="{D7598882-6CA1-A455-A7AE-599621F919DB}"/>
          </ac:spMkLst>
        </pc:spChg>
        <pc:spChg chg="add mod">
          <ac:chgData name="Libi Nandhini" userId="2b02fae51e43e305" providerId="LiveId" clId="{E94EB169-FFFA-4FF6-8F0B-E796697D4D2E}" dt="2024-03-04T04:47:06.810" v="806" actId="122"/>
          <ac:spMkLst>
            <pc:docMk/>
            <pc:sldMk cId="3554621051" sldId="260"/>
            <ac:spMk id="17" creationId="{19FA2021-F98D-481D-BEE2-20354CA61651}"/>
          </ac:spMkLst>
        </pc:spChg>
      </pc:sldChg>
      <pc:sldChg chg="addSp delSp modSp new mod">
        <pc:chgData name="Libi Nandhini" userId="2b02fae51e43e305" providerId="LiveId" clId="{E94EB169-FFFA-4FF6-8F0B-E796697D4D2E}" dt="2024-03-04T05:19:12.862" v="1079" actId="339"/>
        <pc:sldMkLst>
          <pc:docMk/>
          <pc:sldMk cId="3963075822" sldId="261"/>
        </pc:sldMkLst>
        <pc:spChg chg="mod">
          <ac:chgData name="Libi Nandhini" userId="2b02fae51e43e305" providerId="LiveId" clId="{E94EB169-FFFA-4FF6-8F0B-E796697D4D2E}" dt="2024-03-04T04:57:41.770" v="843" actId="20577"/>
          <ac:spMkLst>
            <pc:docMk/>
            <pc:sldMk cId="3963075822" sldId="261"/>
            <ac:spMk id="2" creationId="{9952A2AF-DFB1-4287-582A-7B1F37FCEB6E}"/>
          </ac:spMkLst>
        </pc:spChg>
        <pc:spChg chg="del mod">
          <ac:chgData name="Libi Nandhini" userId="2b02fae51e43e305" providerId="LiveId" clId="{E94EB169-FFFA-4FF6-8F0B-E796697D4D2E}" dt="2024-03-04T04:59:08.039" v="847" actId="21"/>
          <ac:spMkLst>
            <pc:docMk/>
            <pc:sldMk cId="3963075822" sldId="261"/>
            <ac:spMk id="3" creationId="{28293B1F-FAF0-7C3E-493F-372EE2CC4B6B}"/>
          </ac:spMkLst>
        </pc:spChg>
        <pc:spChg chg="add del">
          <ac:chgData name="Libi Nandhini" userId="2b02fae51e43e305" providerId="LiveId" clId="{E94EB169-FFFA-4FF6-8F0B-E796697D4D2E}" dt="2024-03-04T04:58:41.738" v="845" actId="478"/>
          <ac:spMkLst>
            <pc:docMk/>
            <pc:sldMk cId="3963075822" sldId="261"/>
            <ac:spMk id="4" creationId="{F095453D-E3F6-7490-8FD9-E8358ED1F64F}"/>
          </ac:spMkLst>
        </pc:spChg>
        <pc:spChg chg="add del mod">
          <ac:chgData name="Libi Nandhini" userId="2b02fae51e43e305" providerId="LiveId" clId="{E94EB169-FFFA-4FF6-8F0B-E796697D4D2E}" dt="2024-03-04T04:59:08.097" v="849"/>
          <ac:spMkLst>
            <pc:docMk/>
            <pc:sldMk cId="3963075822" sldId="261"/>
            <ac:spMk id="5" creationId="{4029E8C1-648D-BE9F-BC0B-EA167DC3F7C4}"/>
          </ac:spMkLst>
        </pc:spChg>
        <pc:spChg chg="add mod">
          <ac:chgData name="Libi Nandhini" userId="2b02fae51e43e305" providerId="LiveId" clId="{E94EB169-FFFA-4FF6-8F0B-E796697D4D2E}" dt="2024-03-04T05:18:38.427" v="1073" actId="339"/>
          <ac:spMkLst>
            <pc:docMk/>
            <pc:sldMk cId="3963075822" sldId="261"/>
            <ac:spMk id="6" creationId="{6687750A-B29C-A065-DC1E-9758FD4C9917}"/>
          </ac:spMkLst>
        </pc:spChg>
        <pc:spChg chg="add mod">
          <ac:chgData name="Libi Nandhini" userId="2b02fae51e43e305" providerId="LiveId" clId="{E94EB169-FFFA-4FF6-8F0B-E796697D4D2E}" dt="2024-03-04T05:18:44.570" v="1074" actId="339"/>
          <ac:spMkLst>
            <pc:docMk/>
            <pc:sldMk cId="3963075822" sldId="261"/>
            <ac:spMk id="7" creationId="{8039A98B-C7CE-6FFC-11AD-035998776F97}"/>
          </ac:spMkLst>
        </pc:spChg>
        <pc:spChg chg="add mod">
          <ac:chgData name="Libi Nandhini" userId="2b02fae51e43e305" providerId="LiveId" clId="{E94EB169-FFFA-4FF6-8F0B-E796697D4D2E}" dt="2024-03-04T05:18:50.056" v="1075" actId="339"/>
          <ac:spMkLst>
            <pc:docMk/>
            <pc:sldMk cId="3963075822" sldId="261"/>
            <ac:spMk id="8" creationId="{771EF35C-19F2-B98C-D3D6-524716535B44}"/>
          </ac:spMkLst>
        </pc:spChg>
        <pc:spChg chg="add mod">
          <ac:chgData name="Libi Nandhini" userId="2b02fae51e43e305" providerId="LiveId" clId="{E94EB169-FFFA-4FF6-8F0B-E796697D4D2E}" dt="2024-03-04T05:18:55.913" v="1076" actId="339"/>
          <ac:spMkLst>
            <pc:docMk/>
            <pc:sldMk cId="3963075822" sldId="261"/>
            <ac:spMk id="9" creationId="{AA3AA886-CCEF-F2E6-AA99-8CE2FEB23770}"/>
          </ac:spMkLst>
        </pc:spChg>
        <pc:spChg chg="add mod">
          <ac:chgData name="Libi Nandhini" userId="2b02fae51e43e305" providerId="LiveId" clId="{E94EB169-FFFA-4FF6-8F0B-E796697D4D2E}" dt="2024-03-04T05:19:02.620" v="1077" actId="339"/>
          <ac:spMkLst>
            <pc:docMk/>
            <pc:sldMk cId="3963075822" sldId="261"/>
            <ac:spMk id="10" creationId="{D7AB168D-6466-DD0F-1484-F008EB766B80}"/>
          </ac:spMkLst>
        </pc:spChg>
        <pc:spChg chg="add mod">
          <ac:chgData name="Libi Nandhini" userId="2b02fae51e43e305" providerId="LiveId" clId="{E94EB169-FFFA-4FF6-8F0B-E796697D4D2E}" dt="2024-03-04T05:19:07.206" v="1078" actId="339"/>
          <ac:spMkLst>
            <pc:docMk/>
            <pc:sldMk cId="3963075822" sldId="261"/>
            <ac:spMk id="11" creationId="{0997B010-FCE0-67D9-B0A3-7910DF84F79F}"/>
          </ac:spMkLst>
        </pc:spChg>
        <pc:spChg chg="add mod">
          <ac:chgData name="Libi Nandhini" userId="2b02fae51e43e305" providerId="LiveId" clId="{E94EB169-FFFA-4FF6-8F0B-E796697D4D2E}" dt="2024-03-04T05:19:12.862" v="1079" actId="339"/>
          <ac:spMkLst>
            <pc:docMk/>
            <pc:sldMk cId="3963075822" sldId="261"/>
            <ac:spMk id="12" creationId="{313DCA62-02BA-0380-4202-AB49B49499CA}"/>
          </ac:spMkLst>
        </pc:spChg>
      </pc:sldChg>
      <pc:sldChg chg="addSp delSp modSp new mod">
        <pc:chgData name="Libi Nandhini" userId="2b02fae51e43e305" providerId="LiveId" clId="{E94EB169-FFFA-4FF6-8F0B-E796697D4D2E}" dt="2024-03-04T05:26:59.931" v="1143" actId="20577"/>
        <pc:sldMkLst>
          <pc:docMk/>
          <pc:sldMk cId="3462814186" sldId="262"/>
        </pc:sldMkLst>
        <pc:spChg chg="mod">
          <ac:chgData name="Libi Nandhini" userId="2b02fae51e43e305" providerId="LiveId" clId="{E94EB169-FFFA-4FF6-8F0B-E796697D4D2E}" dt="2024-03-04T05:26:59.931" v="1143" actId="20577"/>
          <ac:spMkLst>
            <pc:docMk/>
            <pc:sldMk cId="3462814186" sldId="262"/>
            <ac:spMk id="2" creationId="{82B63907-43D3-02D3-C37B-468FFF2D9C01}"/>
          </ac:spMkLst>
        </pc:spChg>
        <pc:spChg chg="del">
          <ac:chgData name="Libi Nandhini" userId="2b02fae51e43e305" providerId="LiveId" clId="{E94EB169-FFFA-4FF6-8F0B-E796697D4D2E}" dt="2024-03-04T05:24:47.105" v="1081"/>
          <ac:spMkLst>
            <pc:docMk/>
            <pc:sldMk cId="3462814186" sldId="262"/>
            <ac:spMk id="3" creationId="{D33EE7F5-7317-FEB1-E29D-35B02B17D14E}"/>
          </ac:spMkLst>
        </pc:spChg>
        <pc:spChg chg="add mod">
          <ac:chgData name="Libi Nandhini" userId="2b02fae51e43e305" providerId="LiveId" clId="{E94EB169-FFFA-4FF6-8F0B-E796697D4D2E}" dt="2024-03-04T05:26:02.012" v="1094" actId="1076"/>
          <ac:spMkLst>
            <pc:docMk/>
            <pc:sldMk cId="3462814186" sldId="262"/>
            <ac:spMk id="4" creationId="{5EAF4692-5D74-7216-6374-278843D4E7E9}"/>
          </ac:spMkLst>
        </pc:spChg>
        <pc:picChg chg="add mod">
          <ac:chgData name="Libi Nandhini" userId="2b02fae51e43e305" providerId="LiveId" clId="{E94EB169-FFFA-4FF6-8F0B-E796697D4D2E}" dt="2024-03-04T05:25:07.727" v="1085" actId="1076"/>
          <ac:picMkLst>
            <pc:docMk/>
            <pc:sldMk cId="3462814186" sldId="262"/>
            <ac:picMk id="2050" creationId="{55D497DD-EDFC-7FCA-752A-7CCD4FC56B24}"/>
          </ac:picMkLst>
        </pc:picChg>
      </pc:sldChg>
      <pc:sldChg chg="addSp delSp modSp new mod">
        <pc:chgData name="Libi Nandhini" userId="2b02fae51e43e305" providerId="LiveId" clId="{E94EB169-FFFA-4FF6-8F0B-E796697D4D2E}" dt="2024-03-04T05:43:31.526" v="1250" actId="1076"/>
        <pc:sldMkLst>
          <pc:docMk/>
          <pc:sldMk cId="3256007138" sldId="263"/>
        </pc:sldMkLst>
        <pc:spChg chg="mod">
          <ac:chgData name="Libi Nandhini" userId="2b02fae51e43e305" providerId="LiveId" clId="{E94EB169-FFFA-4FF6-8F0B-E796697D4D2E}" dt="2024-03-04T05:42:40.674" v="1241" actId="113"/>
          <ac:spMkLst>
            <pc:docMk/>
            <pc:sldMk cId="3256007138" sldId="263"/>
            <ac:spMk id="2" creationId="{9BE80C97-5C8C-A880-6856-EAD3199ADB4E}"/>
          </ac:spMkLst>
        </pc:spChg>
        <pc:spChg chg="del">
          <ac:chgData name="Libi Nandhini" userId="2b02fae51e43e305" providerId="LiveId" clId="{E94EB169-FFFA-4FF6-8F0B-E796697D4D2E}" dt="2024-03-04T05:27:53.425" v="1145"/>
          <ac:spMkLst>
            <pc:docMk/>
            <pc:sldMk cId="3256007138" sldId="263"/>
            <ac:spMk id="3" creationId="{AF4A7BE8-EF49-4B40-AACF-FC6B39DBA493}"/>
          </ac:spMkLst>
        </pc:spChg>
        <pc:spChg chg="add mod">
          <ac:chgData name="Libi Nandhini" userId="2b02fae51e43e305" providerId="LiveId" clId="{E94EB169-FFFA-4FF6-8F0B-E796697D4D2E}" dt="2024-03-04T05:43:31.526" v="1250" actId="1076"/>
          <ac:spMkLst>
            <pc:docMk/>
            <pc:sldMk cId="3256007138" sldId="263"/>
            <ac:spMk id="4" creationId="{CB93B7D0-BD07-EC97-B068-1F4481484630}"/>
          </ac:spMkLst>
        </pc:spChg>
        <pc:picChg chg="add mod">
          <ac:chgData name="Libi Nandhini" userId="2b02fae51e43e305" providerId="LiveId" clId="{E94EB169-FFFA-4FF6-8F0B-E796697D4D2E}" dt="2024-03-04T05:43:25.903" v="1249" actId="14100"/>
          <ac:picMkLst>
            <pc:docMk/>
            <pc:sldMk cId="3256007138" sldId="263"/>
            <ac:picMk id="3074" creationId="{608284ED-E049-2C94-D381-E856AB062E23}"/>
          </ac:picMkLst>
        </pc:picChg>
      </pc:sldChg>
      <pc:sldChg chg="addSp delSp modSp new mod">
        <pc:chgData name="Libi Nandhini" userId="2b02fae51e43e305" providerId="LiveId" clId="{E94EB169-FFFA-4FF6-8F0B-E796697D4D2E}" dt="2024-03-04T05:44:42.943" v="1272" actId="1076"/>
        <pc:sldMkLst>
          <pc:docMk/>
          <pc:sldMk cId="3701832243" sldId="264"/>
        </pc:sldMkLst>
        <pc:spChg chg="mod">
          <ac:chgData name="Libi Nandhini" userId="2b02fae51e43e305" providerId="LiveId" clId="{E94EB169-FFFA-4FF6-8F0B-E796697D4D2E}" dt="2024-03-04T05:44:01.703" v="1264" actId="20577"/>
          <ac:spMkLst>
            <pc:docMk/>
            <pc:sldMk cId="3701832243" sldId="264"/>
            <ac:spMk id="2" creationId="{231B404A-0E15-69AC-5660-91E36557C491}"/>
          </ac:spMkLst>
        </pc:spChg>
        <pc:spChg chg="del">
          <ac:chgData name="Libi Nandhini" userId="2b02fae51e43e305" providerId="LiveId" clId="{E94EB169-FFFA-4FF6-8F0B-E796697D4D2E}" dt="2024-03-04T05:28:36.789" v="1151"/>
          <ac:spMkLst>
            <pc:docMk/>
            <pc:sldMk cId="3701832243" sldId="264"/>
            <ac:spMk id="3" creationId="{4A2CFC9B-4080-7F1B-7A21-38F138D94DFE}"/>
          </ac:spMkLst>
        </pc:spChg>
        <pc:spChg chg="add mod">
          <ac:chgData name="Libi Nandhini" userId="2b02fae51e43e305" providerId="LiveId" clId="{E94EB169-FFFA-4FF6-8F0B-E796697D4D2E}" dt="2024-03-04T05:44:42.943" v="1272" actId="1076"/>
          <ac:spMkLst>
            <pc:docMk/>
            <pc:sldMk cId="3701832243" sldId="264"/>
            <ac:spMk id="4" creationId="{2796F7A0-A29A-2AA5-1A49-3FB5F4348C30}"/>
          </ac:spMkLst>
        </pc:spChg>
        <pc:picChg chg="add mod">
          <ac:chgData name="Libi Nandhini" userId="2b02fae51e43e305" providerId="LiveId" clId="{E94EB169-FFFA-4FF6-8F0B-E796697D4D2E}" dt="2024-03-04T05:44:37.718" v="1271" actId="14100"/>
          <ac:picMkLst>
            <pc:docMk/>
            <pc:sldMk cId="3701832243" sldId="264"/>
            <ac:picMk id="4098" creationId="{749077AD-4A24-5DB2-0484-F9B4735D40E5}"/>
          </ac:picMkLst>
        </pc:picChg>
      </pc:sldChg>
      <pc:sldChg chg="addSp delSp modSp new mod">
        <pc:chgData name="Libi Nandhini" userId="2b02fae51e43e305" providerId="LiveId" clId="{E94EB169-FFFA-4FF6-8F0B-E796697D4D2E}" dt="2024-03-04T05:45:53.806" v="1299" actId="1076"/>
        <pc:sldMkLst>
          <pc:docMk/>
          <pc:sldMk cId="23351063" sldId="265"/>
        </pc:sldMkLst>
        <pc:spChg chg="mod">
          <ac:chgData name="Libi Nandhini" userId="2b02fae51e43e305" providerId="LiveId" clId="{E94EB169-FFFA-4FF6-8F0B-E796697D4D2E}" dt="2024-03-04T05:45:16.747" v="1289" actId="20577"/>
          <ac:spMkLst>
            <pc:docMk/>
            <pc:sldMk cId="23351063" sldId="265"/>
            <ac:spMk id="2" creationId="{F3482329-1D75-B1DB-7968-EC42AEE41E39}"/>
          </ac:spMkLst>
        </pc:spChg>
        <pc:spChg chg="del">
          <ac:chgData name="Libi Nandhini" userId="2b02fae51e43e305" providerId="LiveId" clId="{E94EB169-FFFA-4FF6-8F0B-E796697D4D2E}" dt="2024-03-04T05:29:16.518" v="1156"/>
          <ac:spMkLst>
            <pc:docMk/>
            <pc:sldMk cId="23351063" sldId="265"/>
            <ac:spMk id="3" creationId="{259A446A-0EC6-9744-2E62-8ECD9392266B}"/>
          </ac:spMkLst>
        </pc:spChg>
        <pc:spChg chg="add mod">
          <ac:chgData name="Libi Nandhini" userId="2b02fae51e43e305" providerId="LiveId" clId="{E94EB169-FFFA-4FF6-8F0B-E796697D4D2E}" dt="2024-03-04T05:45:53.806" v="1299" actId="1076"/>
          <ac:spMkLst>
            <pc:docMk/>
            <pc:sldMk cId="23351063" sldId="265"/>
            <ac:spMk id="4" creationId="{B828A466-33E0-A52C-5940-C2298B0C0BF6}"/>
          </ac:spMkLst>
        </pc:spChg>
        <pc:picChg chg="add mod">
          <ac:chgData name="Libi Nandhini" userId="2b02fae51e43e305" providerId="LiveId" clId="{E94EB169-FFFA-4FF6-8F0B-E796697D4D2E}" dt="2024-03-04T05:45:34.307" v="1293" actId="14100"/>
          <ac:picMkLst>
            <pc:docMk/>
            <pc:sldMk cId="23351063" sldId="265"/>
            <ac:picMk id="5122" creationId="{67AE40F5-AA0B-891C-53FA-8CE799B001B8}"/>
          </ac:picMkLst>
        </pc:picChg>
      </pc:sldChg>
      <pc:sldChg chg="addSp delSp modSp new mod">
        <pc:chgData name="Libi Nandhini" userId="2b02fae51e43e305" providerId="LiveId" clId="{E94EB169-FFFA-4FF6-8F0B-E796697D4D2E}" dt="2024-03-04T05:47:42.865" v="1326" actId="14100"/>
        <pc:sldMkLst>
          <pc:docMk/>
          <pc:sldMk cId="3079943763" sldId="266"/>
        </pc:sldMkLst>
        <pc:spChg chg="mod">
          <ac:chgData name="Libi Nandhini" userId="2b02fae51e43e305" providerId="LiveId" clId="{E94EB169-FFFA-4FF6-8F0B-E796697D4D2E}" dt="2024-03-04T05:47:31.955" v="1325" actId="113"/>
          <ac:spMkLst>
            <pc:docMk/>
            <pc:sldMk cId="3079943763" sldId="266"/>
            <ac:spMk id="2" creationId="{A6D6CEBF-CC81-59E3-14C6-043DB9BDC8AC}"/>
          </ac:spMkLst>
        </pc:spChg>
        <pc:spChg chg="del">
          <ac:chgData name="Libi Nandhini" userId="2b02fae51e43e305" providerId="LiveId" clId="{E94EB169-FFFA-4FF6-8F0B-E796697D4D2E}" dt="2024-03-04T05:30:04.342" v="1161"/>
          <ac:spMkLst>
            <pc:docMk/>
            <pc:sldMk cId="3079943763" sldId="266"/>
            <ac:spMk id="3" creationId="{A347F307-225E-E6BD-7F93-F10C6A973913}"/>
          </ac:spMkLst>
        </pc:spChg>
        <pc:spChg chg="add del mod">
          <ac:chgData name="Libi Nandhini" userId="2b02fae51e43e305" providerId="LiveId" clId="{E94EB169-FFFA-4FF6-8F0B-E796697D4D2E}" dt="2024-03-04T05:30:32.645" v="1166"/>
          <ac:spMkLst>
            <pc:docMk/>
            <pc:sldMk cId="3079943763" sldId="266"/>
            <ac:spMk id="4" creationId="{88A27A66-9DCA-EB1F-6554-A7AAC662214F}"/>
          </ac:spMkLst>
        </pc:spChg>
        <pc:picChg chg="add del mod">
          <ac:chgData name="Libi Nandhini" userId="2b02fae51e43e305" providerId="LiveId" clId="{E94EB169-FFFA-4FF6-8F0B-E796697D4D2E}" dt="2024-03-04T05:30:27.506" v="1163" actId="478"/>
          <ac:picMkLst>
            <pc:docMk/>
            <pc:sldMk cId="3079943763" sldId="266"/>
            <ac:picMk id="6146" creationId="{4809126C-27FE-A405-1CBD-C9F8341B001F}"/>
          </ac:picMkLst>
        </pc:picChg>
        <pc:picChg chg="add del mod">
          <ac:chgData name="Libi Nandhini" userId="2b02fae51e43e305" providerId="LiveId" clId="{E94EB169-FFFA-4FF6-8F0B-E796697D4D2E}" dt="2024-03-04T05:30:36.540" v="1168" actId="478"/>
          <ac:picMkLst>
            <pc:docMk/>
            <pc:sldMk cId="3079943763" sldId="266"/>
            <ac:picMk id="6148" creationId="{0587AFF8-ADD6-1A06-4161-94B3855DC38B}"/>
          </ac:picMkLst>
        </pc:picChg>
        <pc:picChg chg="add mod">
          <ac:chgData name="Libi Nandhini" userId="2b02fae51e43e305" providerId="LiveId" clId="{E94EB169-FFFA-4FF6-8F0B-E796697D4D2E}" dt="2024-03-04T05:47:42.865" v="1326" actId="14100"/>
          <ac:picMkLst>
            <pc:docMk/>
            <pc:sldMk cId="3079943763" sldId="266"/>
            <ac:picMk id="6150" creationId="{5A711780-C70A-3A6B-FE62-9CCB0B709E13}"/>
          </ac:picMkLst>
        </pc:picChg>
      </pc:sldChg>
      <pc:sldChg chg="addSp delSp modSp new mod">
        <pc:chgData name="Libi Nandhini" userId="2b02fae51e43e305" providerId="LiveId" clId="{E94EB169-FFFA-4FF6-8F0B-E796697D4D2E}" dt="2024-03-04T05:49:07.270" v="1368" actId="14100"/>
        <pc:sldMkLst>
          <pc:docMk/>
          <pc:sldMk cId="1376844001" sldId="267"/>
        </pc:sldMkLst>
        <pc:spChg chg="mod">
          <ac:chgData name="Libi Nandhini" userId="2b02fae51e43e305" providerId="LiveId" clId="{E94EB169-FFFA-4FF6-8F0B-E796697D4D2E}" dt="2024-03-04T05:48:26.695" v="1360" actId="20577"/>
          <ac:spMkLst>
            <pc:docMk/>
            <pc:sldMk cId="1376844001" sldId="267"/>
            <ac:spMk id="2" creationId="{8D8E7B92-C1BA-A0E5-CCEA-F6E6902D3D3F}"/>
          </ac:spMkLst>
        </pc:spChg>
        <pc:spChg chg="del">
          <ac:chgData name="Libi Nandhini" userId="2b02fae51e43e305" providerId="LiveId" clId="{E94EB169-FFFA-4FF6-8F0B-E796697D4D2E}" dt="2024-03-04T05:31:18.817" v="1170"/>
          <ac:spMkLst>
            <pc:docMk/>
            <pc:sldMk cId="1376844001" sldId="267"/>
            <ac:spMk id="3" creationId="{661F5F1C-E829-D2B2-8F4D-BAFF596609E3}"/>
          </ac:spMkLst>
        </pc:spChg>
        <pc:spChg chg="add mod">
          <ac:chgData name="Libi Nandhini" userId="2b02fae51e43e305" providerId="LiveId" clId="{E94EB169-FFFA-4FF6-8F0B-E796697D4D2E}" dt="2024-03-04T05:31:26.729" v="1172" actId="767"/>
          <ac:spMkLst>
            <pc:docMk/>
            <pc:sldMk cId="1376844001" sldId="267"/>
            <ac:spMk id="4" creationId="{3E3F6137-88EE-6777-4E0C-C0D5DF234D99}"/>
          </ac:spMkLst>
        </pc:spChg>
        <pc:spChg chg="add mod">
          <ac:chgData name="Libi Nandhini" userId="2b02fae51e43e305" providerId="LiveId" clId="{E94EB169-FFFA-4FF6-8F0B-E796697D4D2E}" dt="2024-03-04T05:49:03.208" v="1367" actId="1076"/>
          <ac:spMkLst>
            <pc:docMk/>
            <pc:sldMk cId="1376844001" sldId="267"/>
            <ac:spMk id="5" creationId="{48742436-4797-01D6-0FC6-E0C003EEA913}"/>
          </ac:spMkLst>
        </pc:spChg>
        <pc:picChg chg="add mod">
          <ac:chgData name="Libi Nandhini" userId="2b02fae51e43e305" providerId="LiveId" clId="{E94EB169-FFFA-4FF6-8F0B-E796697D4D2E}" dt="2024-03-04T05:49:07.270" v="1368" actId="14100"/>
          <ac:picMkLst>
            <pc:docMk/>
            <pc:sldMk cId="1376844001" sldId="267"/>
            <ac:picMk id="7170" creationId="{DB8F5977-F59D-6DEC-17DD-50D70EE9C6E1}"/>
          </ac:picMkLst>
        </pc:picChg>
      </pc:sldChg>
      <pc:sldChg chg="addSp delSp modSp new">
        <pc:chgData name="Libi Nandhini" userId="2b02fae51e43e305" providerId="LiveId" clId="{E94EB169-FFFA-4FF6-8F0B-E796697D4D2E}" dt="2024-03-04T05:32:29.176" v="1180" actId="14100"/>
        <pc:sldMkLst>
          <pc:docMk/>
          <pc:sldMk cId="62932110" sldId="268"/>
        </pc:sldMkLst>
        <pc:spChg chg="del">
          <ac:chgData name="Libi Nandhini" userId="2b02fae51e43e305" providerId="LiveId" clId="{E94EB169-FFFA-4FF6-8F0B-E796697D4D2E}" dt="2024-03-04T05:32:10.642" v="1176"/>
          <ac:spMkLst>
            <pc:docMk/>
            <pc:sldMk cId="62932110" sldId="268"/>
            <ac:spMk id="3" creationId="{7B29826F-BAD8-F076-0CC6-E55EF65BD246}"/>
          </ac:spMkLst>
        </pc:spChg>
        <pc:picChg chg="add mod">
          <ac:chgData name="Libi Nandhini" userId="2b02fae51e43e305" providerId="LiveId" clId="{E94EB169-FFFA-4FF6-8F0B-E796697D4D2E}" dt="2024-03-04T05:32:29.176" v="1180" actId="14100"/>
          <ac:picMkLst>
            <pc:docMk/>
            <pc:sldMk cId="62932110" sldId="268"/>
            <ac:picMk id="8194" creationId="{5A96E80A-86F0-D9FE-DE7D-D11E20F182C6}"/>
          </ac:picMkLst>
        </pc:picChg>
      </pc:sldChg>
      <pc:sldChg chg="addSp delSp modSp new mod">
        <pc:chgData name="Libi Nandhini" userId="2b02fae51e43e305" providerId="LiveId" clId="{E94EB169-FFFA-4FF6-8F0B-E796697D4D2E}" dt="2024-03-04T05:51:33.450" v="1389" actId="14100"/>
        <pc:sldMkLst>
          <pc:docMk/>
          <pc:sldMk cId="3497516890" sldId="269"/>
        </pc:sldMkLst>
        <pc:spChg chg="del">
          <ac:chgData name="Libi Nandhini" userId="2b02fae51e43e305" providerId="LiveId" clId="{E94EB169-FFFA-4FF6-8F0B-E796697D4D2E}" dt="2024-03-04T05:50:33.128" v="1378" actId="21"/>
          <ac:spMkLst>
            <pc:docMk/>
            <pc:sldMk cId="3497516890" sldId="269"/>
            <ac:spMk id="2" creationId="{1F423A52-E667-870D-75E4-0F0CE1299C26}"/>
          </ac:spMkLst>
        </pc:spChg>
        <pc:spChg chg="del">
          <ac:chgData name="Libi Nandhini" userId="2b02fae51e43e305" providerId="LiveId" clId="{E94EB169-FFFA-4FF6-8F0B-E796697D4D2E}" dt="2024-03-04T05:32:47.924" v="1182"/>
          <ac:spMkLst>
            <pc:docMk/>
            <pc:sldMk cId="3497516890" sldId="269"/>
            <ac:spMk id="3" creationId="{4678B650-86D0-F2E0-291D-CCDB72B86B2C}"/>
          </ac:spMkLst>
        </pc:spChg>
        <pc:spChg chg="add mod">
          <ac:chgData name="Libi Nandhini" userId="2b02fae51e43e305" providerId="LiveId" clId="{E94EB169-FFFA-4FF6-8F0B-E796697D4D2E}" dt="2024-03-04T05:51:23.145" v="1387" actId="1076"/>
          <ac:spMkLst>
            <pc:docMk/>
            <pc:sldMk cId="3497516890" sldId="269"/>
            <ac:spMk id="4" creationId="{E8188987-E9E7-92AE-C9D4-2C346B42D0E9}"/>
          </ac:spMkLst>
        </pc:spChg>
        <pc:picChg chg="add mod">
          <ac:chgData name="Libi Nandhini" userId="2b02fae51e43e305" providerId="LiveId" clId="{E94EB169-FFFA-4FF6-8F0B-E796697D4D2E}" dt="2024-03-04T05:51:33.450" v="1389" actId="14100"/>
          <ac:picMkLst>
            <pc:docMk/>
            <pc:sldMk cId="3497516890" sldId="269"/>
            <ac:picMk id="9218" creationId="{8079EA8B-FF9F-2FAE-483B-A9BC29336CC8}"/>
          </ac:picMkLst>
        </pc:picChg>
      </pc:sldChg>
      <pc:sldChg chg="addSp delSp modSp new mod">
        <pc:chgData name="Libi Nandhini" userId="2b02fae51e43e305" providerId="LiveId" clId="{E94EB169-FFFA-4FF6-8F0B-E796697D4D2E}" dt="2024-03-04T06:08:08.036" v="1661" actId="1076"/>
        <pc:sldMkLst>
          <pc:docMk/>
          <pc:sldMk cId="324535934" sldId="270"/>
        </pc:sldMkLst>
        <pc:spChg chg="mod">
          <ac:chgData name="Libi Nandhini" userId="2b02fae51e43e305" providerId="LiveId" clId="{E94EB169-FFFA-4FF6-8F0B-E796697D4D2E}" dt="2024-03-04T05:52:23.725" v="1415" actId="113"/>
          <ac:spMkLst>
            <pc:docMk/>
            <pc:sldMk cId="324535934" sldId="270"/>
            <ac:spMk id="2" creationId="{F3FD1B03-868B-F3E2-5441-84C3C9AB058B}"/>
          </ac:spMkLst>
        </pc:spChg>
        <pc:spChg chg="del">
          <ac:chgData name="Libi Nandhini" userId="2b02fae51e43e305" providerId="LiveId" clId="{E94EB169-FFFA-4FF6-8F0B-E796697D4D2E}" dt="2024-03-04T05:36:11.455" v="1188"/>
          <ac:spMkLst>
            <pc:docMk/>
            <pc:sldMk cId="324535934" sldId="270"/>
            <ac:spMk id="3" creationId="{7F76FC2F-15DF-AFC0-5A66-0F3F81A4E45B}"/>
          </ac:spMkLst>
        </pc:spChg>
        <pc:spChg chg="add del mod">
          <ac:chgData name="Libi Nandhini" userId="2b02fae51e43e305" providerId="LiveId" clId="{E94EB169-FFFA-4FF6-8F0B-E796697D4D2E}" dt="2024-03-04T05:36:53.534" v="1193"/>
          <ac:spMkLst>
            <pc:docMk/>
            <pc:sldMk cId="324535934" sldId="270"/>
            <ac:spMk id="4" creationId="{D5383956-5FD3-89D5-A0C8-18816680D1E1}"/>
          </ac:spMkLst>
        </pc:spChg>
        <pc:spChg chg="add mod">
          <ac:chgData name="Libi Nandhini" userId="2b02fae51e43e305" providerId="LiveId" clId="{E94EB169-FFFA-4FF6-8F0B-E796697D4D2E}" dt="2024-03-04T06:08:08.036" v="1661" actId="1076"/>
          <ac:spMkLst>
            <pc:docMk/>
            <pc:sldMk cId="324535934" sldId="270"/>
            <ac:spMk id="5" creationId="{543576E1-09F4-A94E-9B22-5F8C90D2C903}"/>
          </ac:spMkLst>
        </pc:spChg>
        <pc:picChg chg="add mod">
          <ac:chgData name="Libi Nandhini" userId="2b02fae51e43e305" providerId="LiveId" clId="{E94EB169-FFFA-4FF6-8F0B-E796697D4D2E}" dt="2024-03-04T05:52:58.103" v="1423" actId="14100"/>
          <ac:picMkLst>
            <pc:docMk/>
            <pc:sldMk cId="324535934" sldId="270"/>
            <ac:picMk id="10242" creationId="{CE3FF15B-C8E5-EF2F-3659-5DEAD7E16721}"/>
          </ac:picMkLst>
        </pc:picChg>
      </pc:sldChg>
      <pc:sldChg chg="addSp delSp modSp new mod">
        <pc:chgData name="Libi Nandhini" userId="2b02fae51e43e305" providerId="LiveId" clId="{E94EB169-FFFA-4FF6-8F0B-E796697D4D2E}" dt="2024-03-04T05:53:30.892" v="1429" actId="404"/>
        <pc:sldMkLst>
          <pc:docMk/>
          <pc:sldMk cId="2317505342" sldId="271"/>
        </pc:sldMkLst>
        <pc:spChg chg="mod">
          <ac:chgData name="Libi Nandhini" userId="2b02fae51e43e305" providerId="LiveId" clId="{E94EB169-FFFA-4FF6-8F0B-E796697D4D2E}" dt="2024-03-04T05:53:30.892" v="1429" actId="404"/>
          <ac:spMkLst>
            <pc:docMk/>
            <pc:sldMk cId="2317505342" sldId="271"/>
            <ac:spMk id="2" creationId="{F5739AF3-5D65-6480-AACB-03B49ED3D923}"/>
          </ac:spMkLst>
        </pc:spChg>
        <pc:spChg chg="del">
          <ac:chgData name="Libi Nandhini" userId="2b02fae51e43e305" providerId="LiveId" clId="{E94EB169-FFFA-4FF6-8F0B-E796697D4D2E}" dt="2024-03-04T05:37:20.946" v="1197"/>
          <ac:spMkLst>
            <pc:docMk/>
            <pc:sldMk cId="2317505342" sldId="271"/>
            <ac:spMk id="3" creationId="{D619F75D-A2AE-032E-F8B6-C8215676A05D}"/>
          </ac:spMkLst>
        </pc:spChg>
        <pc:picChg chg="add mod">
          <ac:chgData name="Libi Nandhini" userId="2b02fae51e43e305" providerId="LiveId" clId="{E94EB169-FFFA-4FF6-8F0B-E796697D4D2E}" dt="2024-03-04T05:53:17.187" v="1426" actId="14100"/>
          <ac:picMkLst>
            <pc:docMk/>
            <pc:sldMk cId="2317505342" sldId="271"/>
            <ac:picMk id="11266" creationId="{DB13F7A3-7F34-C234-43BC-33326BED978A}"/>
          </ac:picMkLst>
        </pc:picChg>
      </pc:sldChg>
      <pc:sldChg chg="addSp delSp modSp new del">
        <pc:chgData name="Libi Nandhini" userId="2b02fae51e43e305" providerId="LiveId" clId="{E94EB169-FFFA-4FF6-8F0B-E796697D4D2E}" dt="2024-03-04T05:53:49.601" v="1432" actId="2696"/>
        <pc:sldMkLst>
          <pc:docMk/>
          <pc:sldMk cId="2144458746" sldId="272"/>
        </pc:sldMkLst>
        <pc:spChg chg="del">
          <ac:chgData name="Libi Nandhini" userId="2b02fae51e43e305" providerId="LiveId" clId="{E94EB169-FFFA-4FF6-8F0B-E796697D4D2E}" dt="2024-03-04T05:38:13.342" v="1202"/>
          <ac:spMkLst>
            <pc:docMk/>
            <pc:sldMk cId="2144458746" sldId="272"/>
            <ac:spMk id="3" creationId="{8488D25C-BA8A-DDF6-A43F-1DF65B73D093}"/>
          </ac:spMkLst>
        </pc:spChg>
        <pc:spChg chg="add mod">
          <ac:chgData name="Libi Nandhini" userId="2b02fae51e43e305" providerId="LiveId" clId="{E94EB169-FFFA-4FF6-8F0B-E796697D4D2E}" dt="2024-03-04T05:53:43.224" v="1431" actId="478"/>
          <ac:spMkLst>
            <pc:docMk/>
            <pc:sldMk cId="2144458746" sldId="272"/>
            <ac:spMk id="4" creationId="{58F96CE5-1691-8754-59B5-81B125AE8F17}"/>
          </ac:spMkLst>
        </pc:spChg>
        <pc:picChg chg="add del mod">
          <ac:chgData name="Libi Nandhini" userId="2b02fae51e43e305" providerId="LiveId" clId="{E94EB169-FFFA-4FF6-8F0B-E796697D4D2E}" dt="2024-03-04T05:53:43.224" v="1431" actId="478"/>
          <ac:picMkLst>
            <pc:docMk/>
            <pc:sldMk cId="2144458746" sldId="272"/>
            <ac:picMk id="12290" creationId="{31BB495D-D37D-F12F-E351-B977213D6A86}"/>
          </ac:picMkLst>
        </pc:picChg>
      </pc:sldChg>
      <pc:sldChg chg="addSp delSp modSp new mod ord">
        <pc:chgData name="Libi Nandhini" userId="2b02fae51e43e305" providerId="LiveId" clId="{E94EB169-FFFA-4FF6-8F0B-E796697D4D2E}" dt="2024-03-04T05:56:05.628" v="1473"/>
        <pc:sldMkLst>
          <pc:docMk/>
          <pc:sldMk cId="1527461434" sldId="273"/>
        </pc:sldMkLst>
        <pc:spChg chg="mod">
          <ac:chgData name="Libi Nandhini" userId="2b02fae51e43e305" providerId="LiveId" clId="{E94EB169-FFFA-4FF6-8F0B-E796697D4D2E}" dt="2024-03-04T05:54:30.256" v="1453" actId="113"/>
          <ac:spMkLst>
            <pc:docMk/>
            <pc:sldMk cId="1527461434" sldId="273"/>
            <ac:spMk id="2" creationId="{5635A9E8-EC92-3269-51DF-3E88B609C5CE}"/>
          </ac:spMkLst>
        </pc:spChg>
        <pc:spChg chg="del">
          <ac:chgData name="Libi Nandhini" userId="2b02fae51e43e305" providerId="LiveId" clId="{E94EB169-FFFA-4FF6-8F0B-E796697D4D2E}" dt="2024-03-04T05:38:38.278" v="1204"/>
          <ac:spMkLst>
            <pc:docMk/>
            <pc:sldMk cId="1527461434" sldId="273"/>
            <ac:spMk id="3" creationId="{93967268-EBA6-C6A4-F551-2062274A98DD}"/>
          </ac:spMkLst>
        </pc:spChg>
        <pc:picChg chg="add mod">
          <ac:chgData name="Libi Nandhini" userId="2b02fae51e43e305" providerId="LiveId" clId="{E94EB169-FFFA-4FF6-8F0B-E796697D4D2E}" dt="2024-03-04T05:54:37.268" v="1455" actId="14100"/>
          <ac:picMkLst>
            <pc:docMk/>
            <pc:sldMk cId="1527461434" sldId="273"/>
            <ac:picMk id="13314" creationId="{071E93F9-A8A8-F3F9-688E-88AE2F55E66A}"/>
          </ac:picMkLst>
        </pc:picChg>
      </pc:sldChg>
      <pc:sldChg chg="addSp delSp modSp new mod">
        <pc:chgData name="Libi Nandhini" userId="2b02fae51e43e305" providerId="LiveId" clId="{E94EB169-FFFA-4FF6-8F0B-E796697D4D2E}" dt="2024-03-04T05:57:10.204" v="1498" actId="113"/>
        <pc:sldMkLst>
          <pc:docMk/>
          <pc:sldMk cId="1477898605" sldId="274"/>
        </pc:sldMkLst>
        <pc:spChg chg="mod">
          <ac:chgData name="Libi Nandhini" userId="2b02fae51e43e305" providerId="LiveId" clId="{E94EB169-FFFA-4FF6-8F0B-E796697D4D2E}" dt="2024-03-04T05:57:10.204" v="1498" actId="113"/>
          <ac:spMkLst>
            <pc:docMk/>
            <pc:sldMk cId="1477898605" sldId="274"/>
            <ac:spMk id="2" creationId="{EC6F18F1-9926-5A85-3E9C-3B991FF86C4C}"/>
          </ac:spMkLst>
        </pc:spChg>
        <pc:spChg chg="del">
          <ac:chgData name="Libi Nandhini" userId="2b02fae51e43e305" providerId="LiveId" clId="{E94EB169-FFFA-4FF6-8F0B-E796697D4D2E}" dt="2024-03-04T05:39:06.861" v="1206"/>
          <ac:spMkLst>
            <pc:docMk/>
            <pc:sldMk cId="1477898605" sldId="274"/>
            <ac:spMk id="3" creationId="{D71C20C4-E2EA-3FBF-958D-35ECD73BE90F}"/>
          </ac:spMkLst>
        </pc:spChg>
        <pc:picChg chg="add mod">
          <ac:chgData name="Libi Nandhini" userId="2b02fae51e43e305" providerId="LiveId" clId="{E94EB169-FFFA-4FF6-8F0B-E796697D4D2E}" dt="2024-03-04T05:56:27.991" v="1476" actId="14100"/>
          <ac:picMkLst>
            <pc:docMk/>
            <pc:sldMk cId="1477898605" sldId="274"/>
            <ac:picMk id="14338" creationId="{3B798B6B-50A1-4E80-8751-2B522C998BF2}"/>
          </ac:picMkLst>
        </pc:picChg>
      </pc:sldChg>
      <pc:sldChg chg="addSp delSp modSp new mod">
        <pc:chgData name="Libi Nandhini" userId="2b02fae51e43e305" providerId="LiveId" clId="{E94EB169-FFFA-4FF6-8F0B-E796697D4D2E}" dt="2024-03-04T05:57:49.966" v="1520" actId="14100"/>
        <pc:sldMkLst>
          <pc:docMk/>
          <pc:sldMk cId="2909865210" sldId="275"/>
        </pc:sldMkLst>
        <pc:spChg chg="mod">
          <ac:chgData name="Libi Nandhini" userId="2b02fae51e43e305" providerId="LiveId" clId="{E94EB169-FFFA-4FF6-8F0B-E796697D4D2E}" dt="2024-03-04T05:57:43.555" v="1519" actId="113"/>
          <ac:spMkLst>
            <pc:docMk/>
            <pc:sldMk cId="2909865210" sldId="275"/>
            <ac:spMk id="2" creationId="{2210E608-41D1-4042-C00D-B64A286FCC5B}"/>
          </ac:spMkLst>
        </pc:spChg>
        <pc:spChg chg="del">
          <ac:chgData name="Libi Nandhini" userId="2b02fae51e43e305" providerId="LiveId" clId="{E94EB169-FFFA-4FF6-8F0B-E796697D4D2E}" dt="2024-03-04T05:39:33.513" v="1208"/>
          <ac:spMkLst>
            <pc:docMk/>
            <pc:sldMk cId="2909865210" sldId="275"/>
            <ac:spMk id="3" creationId="{051378EE-2D5C-9A17-69C0-8E26F9F2D6E0}"/>
          </ac:spMkLst>
        </pc:spChg>
        <pc:picChg chg="add mod">
          <ac:chgData name="Libi Nandhini" userId="2b02fae51e43e305" providerId="LiveId" clId="{E94EB169-FFFA-4FF6-8F0B-E796697D4D2E}" dt="2024-03-04T05:57:49.966" v="1520" actId="14100"/>
          <ac:picMkLst>
            <pc:docMk/>
            <pc:sldMk cId="2909865210" sldId="275"/>
            <ac:picMk id="15362" creationId="{9C7A4B26-D6C0-B1F6-6479-B7FAD18CF752}"/>
          </ac:picMkLst>
        </pc:picChg>
      </pc:sldChg>
      <pc:sldChg chg="addSp delSp modSp new mod">
        <pc:chgData name="Libi Nandhini" userId="2b02fae51e43e305" providerId="LiveId" clId="{E94EB169-FFFA-4FF6-8F0B-E796697D4D2E}" dt="2024-03-04T06:08:35.762" v="1668" actId="14100"/>
        <pc:sldMkLst>
          <pc:docMk/>
          <pc:sldMk cId="3507928442" sldId="276"/>
        </pc:sldMkLst>
        <pc:spChg chg="mod">
          <ac:chgData name="Libi Nandhini" userId="2b02fae51e43e305" providerId="LiveId" clId="{E94EB169-FFFA-4FF6-8F0B-E796697D4D2E}" dt="2024-03-04T06:08:35.762" v="1668" actId="14100"/>
          <ac:spMkLst>
            <pc:docMk/>
            <pc:sldMk cId="3507928442" sldId="276"/>
            <ac:spMk id="2" creationId="{3E5ED6B8-EFAF-CBF0-7029-84C1231ED91B}"/>
          </ac:spMkLst>
        </pc:spChg>
        <pc:spChg chg="del">
          <ac:chgData name="Libi Nandhini" userId="2b02fae51e43e305" providerId="LiveId" clId="{E94EB169-FFFA-4FF6-8F0B-E796697D4D2E}" dt="2024-03-04T05:40:29.382" v="1210"/>
          <ac:spMkLst>
            <pc:docMk/>
            <pc:sldMk cId="3507928442" sldId="276"/>
            <ac:spMk id="3" creationId="{FC99F1AF-1729-D6AF-FCD5-1CC0EAAB1A90}"/>
          </ac:spMkLst>
        </pc:spChg>
        <pc:spChg chg="add del mod">
          <ac:chgData name="Libi Nandhini" userId="2b02fae51e43e305" providerId="LiveId" clId="{E94EB169-FFFA-4FF6-8F0B-E796697D4D2E}" dt="2024-03-04T05:58:22.022" v="1527"/>
          <ac:spMkLst>
            <pc:docMk/>
            <pc:sldMk cId="3507928442" sldId="276"/>
            <ac:spMk id="4" creationId="{0984DDC6-E226-DA1C-A60C-FFE398D282A0}"/>
          </ac:spMkLst>
        </pc:spChg>
        <pc:picChg chg="add mod">
          <ac:chgData name="Libi Nandhini" userId="2b02fae51e43e305" providerId="LiveId" clId="{E94EB169-FFFA-4FF6-8F0B-E796697D4D2E}" dt="2024-03-04T05:59:03.011" v="1538" actId="1076"/>
          <ac:picMkLst>
            <pc:docMk/>
            <pc:sldMk cId="3507928442" sldId="276"/>
            <ac:picMk id="16386" creationId="{7C5F0EA6-339D-4474-F47A-1311E2ADCC65}"/>
          </ac:picMkLst>
        </pc:picChg>
      </pc:sldChg>
      <pc:sldChg chg="addSp delSp modSp new mod">
        <pc:chgData name="Libi Nandhini" userId="2b02fae51e43e305" providerId="LiveId" clId="{E94EB169-FFFA-4FF6-8F0B-E796697D4D2E}" dt="2024-03-04T05:59:58.874" v="1568" actId="14100"/>
        <pc:sldMkLst>
          <pc:docMk/>
          <pc:sldMk cId="1971487433" sldId="277"/>
        </pc:sldMkLst>
        <pc:spChg chg="mod">
          <ac:chgData name="Libi Nandhini" userId="2b02fae51e43e305" providerId="LiveId" clId="{E94EB169-FFFA-4FF6-8F0B-E796697D4D2E}" dt="2024-03-04T05:59:33.417" v="1560" actId="2711"/>
          <ac:spMkLst>
            <pc:docMk/>
            <pc:sldMk cId="1971487433" sldId="277"/>
            <ac:spMk id="2" creationId="{10B46545-85E1-9AE2-3B0E-F7F6F1B454F7}"/>
          </ac:spMkLst>
        </pc:spChg>
        <pc:spChg chg="del">
          <ac:chgData name="Libi Nandhini" userId="2b02fae51e43e305" providerId="LiveId" clId="{E94EB169-FFFA-4FF6-8F0B-E796697D4D2E}" dt="2024-03-04T05:41:24.189" v="1215"/>
          <ac:spMkLst>
            <pc:docMk/>
            <pc:sldMk cId="1971487433" sldId="277"/>
            <ac:spMk id="3" creationId="{8F333105-EF65-F64A-9FC8-C3C0C1B8BB02}"/>
          </ac:spMkLst>
        </pc:spChg>
        <pc:spChg chg="add mod">
          <ac:chgData name="Libi Nandhini" userId="2b02fae51e43e305" providerId="LiveId" clId="{E94EB169-FFFA-4FF6-8F0B-E796697D4D2E}" dt="2024-03-04T05:59:55.117" v="1567" actId="1076"/>
          <ac:spMkLst>
            <pc:docMk/>
            <pc:sldMk cId="1971487433" sldId="277"/>
            <ac:spMk id="4" creationId="{0E22098E-4B00-C3CE-2F94-DA00DA20EA26}"/>
          </ac:spMkLst>
        </pc:spChg>
        <pc:picChg chg="add mod">
          <ac:chgData name="Libi Nandhini" userId="2b02fae51e43e305" providerId="LiveId" clId="{E94EB169-FFFA-4FF6-8F0B-E796697D4D2E}" dt="2024-03-04T05:59:58.874" v="1568" actId="14100"/>
          <ac:picMkLst>
            <pc:docMk/>
            <pc:sldMk cId="1971487433" sldId="277"/>
            <ac:picMk id="17410" creationId="{2576AF1D-ABF3-213B-4CEE-17E86B7FC182}"/>
          </ac:picMkLst>
        </pc:picChg>
      </pc:sldChg>
      <pc:sldChg chg="addSp delSp modSp new mod modClrScheme chgLayout">
        <pc:chgData name="Libi Nandhini" userId="2b02fae51e43e305" providerId="LiveId" clId="{E94EB169-FFFA-4FF6-8F0B-E796697D4D2E}" dt="2024-03-04T06:03:53.865" v="1636" actId="1076"/>
        <pc:sldMkLst>
          <pc:docMk/>
          <pc:sldMk cId="1672226696" sldId="278"/>
        </pc:sldMkLst>
        <pc:spChg chg="del mod ord">
          <ac:chgData name="Libi Nandhini" userId="2b02fae51e43e305" providerId="LiveId" clId="{E94EB169-FFFA-4FF6-8F0B-E796697D4D2E}" dt="2024-03-04T06:02:35.652" v="1576" actId="700"/>
          <ac:spMkLst>
            <pc:docMk/>
            <pc:sldMk cId="1672226696" sldId="278"/>
            <ac:spMk id="2" creationId="{A6F3949E-67C0-A097-3B7B-69DE0831323C}"/>
          </ac:spMkLst>
        </pc:spChg>
        <pc:spChg chg="del">
          <ac:chgData name="Libi Nandhini" userId="2b02fae51e43e305" providerId="LiveId" clId="{E94EB169-FFFA-4FF6-8F0B-E796697D4D2E}" dt="2024-03-04T06:02:35.652" v="1576" actId="700"/>
          <ac:spMkLst>
            <pc:docMk/>
            <pc:sldMk cId="1672226696" sldId="278"/>
            <ac:spMk id="3" creationId="{B48D05C9-FC71-7B37-0B00-156894EFBD8C}"/>
          </ac:spMkLst>
        </pc:spChg>
        <pc:spChg chg="add mod ord">
          <ac:chgData name="Libi Nandhini" userId="2b02fae51e43e305" providerId="LiveId" clId="{E94EB169-FFFA-4FF6-8F0B-E796697D4D2E}" dt="2024-03-04T06:03:43.434" v="1634" actId="122"/>
          <ac:spMkLst>
            <pc:docMk/>
            <pc:sldMk cId="1672226696" sldId="278"/>
            <ac:spMk id="4" creationId="{793B686B-7B9F-9F33-F98D-DA7778DF8CD8}"/>
          </ac:spMkLst>
        </pc:spChg>
        <pc:spChg chg="add mod">
          <ac:chgData name="Libi Nandhini" userId="2b02fae51e43e305" providerId="LiveId" clId="{E94EB169-FFFA-4FF6-8F0B-E796697D4D2E}" dt="2024-03-04T06:03:53.865" v="1636" actId="1076"/>
          <ac:spMkLst>
            <pc:docMk/>
            <pc:sldMk cId="1672226696" sldId="278"/>
            <ac:spMk id="6" creationId="{F1C022A4-35D2-55DE-D31D-B3556318A9BA}"/>
          </ac:spMkLst>
        </pc:spChg>
      </pc:sldChg>
      <pc:sldChg chg="new del">
        <pc:chgData name="Libi Nandhini" userId="2b02fae51e43e305" providerId="LiveId" clId="{E94EB169-FFFA-4FF6-8F0B-E796697D4D2E}" dt="2024-03-04T06:00:06.471" v="1569" actId="2696"/>
        <pc:sldMkLst>
          <pc:docMk/>
          <pc:sldMk cId="3548823679" sldId="278"/>
        </pc:sldMkLst>
      </pc:sldChg>
      <pc:sldChg chg="modSp new mod">
        <pc:chgData name="Libi Nandhini" userId="2b02fae51e43e305" providerId="LiveId" clId="{E94EB169-FFFA-4FF6-8F0B-E796697D4D2E}" dt="2024-03-04T06:11:10.251" v="1698" actId="113"/>
        <pc:sldMkLst>
          <pc:docMk/>
          <pc:sldMk cId="3533577088" sldId="279"/>
        </pc:sldMkLst>
        <pc:spChg chg="mod">
          <ac:chgData name="Libi Nandhini" userId="2b02fae51e43e305" providerId="LiveId" clId="{E94EB169-FFFA-4FF6-8F0B-E796697D4D2E}" dt="2024-03-04T06:06:29.796" v="1651" actId="20577"/>
          <ac:spMkLst>
            <pc:docMk/>
            <pc:sldMk cId="3533577088" sldId="279"/>
            <ac:spMk id="2" creationId="{86E1CF13-FD9E-5F53-8110-F181E7EB95D7}"/>
          </ac:spMkLst>
        </pc:spChg>
        <pc:spChg chg="mod">
          <ac:chgData name="Libi Nandhini" userId="2b02fae51e43e305" providerId="LiveId" clId="{E94EB169-FFFA-4FF6-8F0B-E796697D4D2E}" dt="2024-03-04T06:11:10.251" v="1698" actId="113"/>
          <ac:spMkLst>
            <pc:docMk/>
            <pc:sldMk cId="3533577088" sldId="279"/>
            <ac:spMk id="3" creationId="{70ADFED9-FF57-1778-1A68-F061A1B264AA}"/>
          </ac:spMkLst>
        </pc:spChg>
      </pc:sldChg>
      <pc:sldMasterChg chg="setBg modSldLayout">
        <pc:chgData name="Libi Nandhini" userId="2b02fae51e43e305" providerId="LiveId" clId="{E94EB169-FFFA-4FF6-8F0B-E796697D4D2E}" dt="2024-03-04T04:36:42.066" v="714"/>
        <pc:sldMasterMkLst>
          <pc:docMk/>
          <pc:sldMasterMk cId="1423691093" sldId="2147483660"/>
        </pc:sldMasterMkLst>
        <pc:sldLayoutChg chg="setBg">
          <pc:chgData name="Libi Nandhini" userId="2b02fae51e43e305" providerId="LiveId" clId="{E94EB169-FFFA-4FF6-8F0B-E796697D4D2E}" dt="2024-03-04T04:36:42.066" v="714"/>
          <pc:sldLayoutMkLst>
            <pc:docMk/>
            <pc:sldMasterMk cId="1423691093" sldId="2147483660"/>
            <pc:sldLayoutMk cId="1747689600" sldId="2147483661"/>
          </pc:sldLayoutMkLst>
        </pc:sldLayoutChg>
        <pc:sldLayoutChg chg="setBg">
          <pc:chgData name="Libi Nandhini" userId="2b02fae51e43e305" providerId="LiveId" clId="{E94EB169-FFFA-4FF6-8F0B-E796697D4D2E}" dt="2024-03-04T04:36:42.066" v="714"/>
          <pc:sldLayoutMkLst>
            <pc:docMk/>
            <pc:sldMasterMk cId="1423691093" sldId="2147483660"/>
            <pc:sldLayoutMk cId="214498519" sldId="2147483662"/>
          </pc:sldLayoutMkLst>
        </pc:sldLayoutChg>
        <pc:sldLayoutChg chg="setBg">
          <pc:chgData name="Libi Nandhini" userId="2b02fae51e43e305" providerId="LiveId" clId="{E94EB169-FFFA-4FF6-8F0B-E796697D4D2E}" dt="2024-03-04T04:36:42.066" v="714"/>
          <pc:sldLayoutMkLst>
            <pc:docMk/>
            <pc:sldMasterMk cId="1423691093" sldId="2147483660"/>
            <pc:sldLayoutMk cId="1026881434" sldId="2147483663"/>
          </pc:sldLayoutMkLst>
        </pc:sldLayoutChg>
        <pc:sldLayoutChg chg="setBg">
          <pc:chgData name="Libi Nandhini" userId="2b02fae51e43e305" providerId="LiveId" clId="{E94EB169-FFFA-4FF6-8F0B-E796697D4D2E}" dt="2024-03-04T04:36:42.066" v="714"/>
          <pc:sldLayoutMkLst>
            <pc:docMk/>
            <pc:sldMasterMk cId="1423691093" sldId="2147483660"/>
            <pc:sldLayoutMk cId="1004331513" sldId="2147483664"/>
          </pc:sldLayoutMkLst>
        </pc:sldLayoutChg>
        <pc:sldLayoutChg chg="setBg">
          <pc:chgData name="Libi Nandhini" userId="2b02fae51e43e305" providerId="LiveId" clId="{E94EB169-FFFA-4FF6-8F0B-E796697D4D2E}" dt="2024-03-04T04:36:42.066" v="714"/>
          <pc:sldLayoutMkLst>
            <pc:docMk/>
            <pc:sldMasterMk cId="1423691093" sldId="2147483660"/>
            <pc:sldLayoutMk cId="925692461" sldId="2147483665"/>
          </pc:sldLayoutMkLst>
        </pc:sldLayoutChg>
        <pc:sldLayoutChg chg="setBg">
          <pc:chgData name="Libi Nandhini" userId="2b02fae51e43e305" providerId="LiveId" clId="{E94EB169-FFFA-4FF6-8F0B-E796697D4D2E}" dt="2024-03-04T04:36:42.066" v="714"/>
          <pc:sldLayoutMkLst>
            <pc:docMk/>
            <pc:sldMasterMk cId="1423691093" sldId="2147483660"/>
            <pc:sldLayoutMk cId="2280913962" sldId="2147483666"/>
          </pc:sldLayoutMkLst>
        </pc:sldLayoutChg>
        <pc:sldLayoutChg chg="setBg">
          <pc:chgData name="Libi Nandhini" userId="2b02fae51e43e305" providerId="LiveId" clId="{E94EB169-FFFA-4FF6-8F0B-E796697D4D2E}" dt="2024-03-04T04:36:42.066" v="714"/>
          <pc:sldLayoutMkLst>
            <pc:docMk/>
            <pc:sldMasterMk cId="1423691093" sldId="2147483660"/>
            <pc:sldLayoutMk cId="2358181125" sldId="2147483667"/>
          </pc:sldLayoutMkLst>
        </pc:sldLayoutChg>
        <pc:sldLayoutChg chg="setBg">
          <pc:chgData name="Libi Nandhini" userId="2b02fae51e43e305" providerId="LiveId" clId="{E94EB169-FFFA-4FF6-8F0B-E796697D4D2E}" dt="2024-03-04T04:36:42.066" v="714"/>
          <pc:sldLayoutMkLst>
            <pc:docMk/>
            <pc:sldMasterMk cId="1423691093" sldId="2147483660"/>
            <pc:sldLayoutMk cId="993390432" sldId="2147483668"/>
          </pc:sldLayoutMkLst>
        </pc:sldLayoutChg>
        <pc:sldLayoutChg chg="setBg">
          <pc:chgData name="Libi Nandhini" userId="2b02fae51e43e305" providerId="LiveId" clId="{E94EB169-FFFA-4FF6-8F0B-E796697D4D2E}" dt="2024-03-04T04:36:42.066" v="714"/>
          <pc:sldLayoutMkLst>
            <pc:docMk/>
            <pc:sldMasterMk cId="1423691093" sldId="2147483660"/>
            <pc:sldLayoutMk cId="2884807526" sldId="2147483669"/>
          </pc:sldLayoutMkLst>
        </pc:sldLayoutChg>
        <pc:sldLayoutChg chg="setBg">
          <pc:chgData name="Libi Nandhini" userId="2b02fae51e43e305" providerId="LiveId" clId="{E94EB169-FFFA-4FF6-8F0B-E796697D4D2E}" dt="2024-03-04T04:36:42.066" v="714"/>
          <pc:sldLayoutMkLst>
            <pc:docMk/>
            <pc:sldMasterMk cId="1423691093" sldId="2147483660"/>
            <pc:sldLayoutMk cId="553214220" sldId="2147483670"/>
          </pc:sldLayoutMkLst>
        </pc:sldLayoutChg>
        <pc:sldLayoutChg chg="setBg">
          <pc:chgData name="Libi Nandhini" userId="2b02fae51e43e305" providerId="LiveId" clId="{E94EB169-FFFA-4FF6-8F0B-E796697D4D2E}" dt="2024-03-04T04:36:42.066" v="714"/>
          <pc:sldLayoutMkLst>
            <pc:docMk/>
            <pc:sldMasterMk cId="1423691093" sldId="2147483660"/>
            <pc:sldLayoutMk cId="2982640967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6FCD6-02A0-4614-9AE7-D1606230AB83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C746D-BA14-442F-A536-7B571DBCB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542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746D-BA14-442F-A536-7B571DBCB45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484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746D-BA14-442F-A536-7B571DBCB45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521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746D-BA14-442F-A536-7B571DBCB45B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408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TOP 5 PROFIT BY REGION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UNIT SOLD BY 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BY SALES CHANNEL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BY 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PROFIT BY COUNTRY &gt; 1600000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43000"/>
            <a:lum/>
          </a:blip>
          <a:srcRect/>
          <a:stretch>
            <a:fillRect t="-4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pp.powerbi.com/groups/me/reports/e3fa2167-86f8-4b31-abbf-78bc90f541e7?pbi_source=PowerPoin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groups/me/reports/e3fa2167-86f8-4b31-abbf-78bc90f541e7?pbi_source=PowerPoint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3fa2167-86f8-4b31-abbf-78bc90f541e7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effectLst>
            <a:glow rad="50800">
              <a:schemeClr val="accent1">
                <a:alpha val="0"/>
              </a:schemeClr>
            </a:glow>
            <a:outerShdw blurRad="177800" dir="5400000" algn="ctr" rotWithShape="0">
              <a:srgbClr val="000000">
                <a:alpha val="77000"/>
              </a:srgbClr>
            </a:outerShdw>
          </a:effectLst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338202" y="876822"/>
            <a:ext cx="8993688" cy="1273387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Amazon Sales Data Analysis</a:t>
            </a:r>
          </a:p>
        </p:txBody>
      </p:sp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  <p:sp>
        <p:nvSpPr>
          <p:cNvPr id="2" name="Text Placeholder 2"/>
          <p:cNvSpPr txBox="1">
            <a:spLocks/>
          </p:cNvSpPr>
          <p:nvPr/>
        </p:nvSpPr>
        <p:spPr>
          <a:xfrm>
            <a:off x="567273" y="2163896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4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A9E8-EC92-3269-51DF-3E88B609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BY ITEM TYPE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071E93F9-A8A8-F3F9-688E-88AE2F55E6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49101"/>
            <a:ext cx="10515600" cy="477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46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6CEBF-CC81-59E3-14C6-043DB9BD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BY ITEM TYPE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5A711780-C70A-3A6B-FE62-9CCB0B709E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352811"/>
            <a:ext cx="10673219" cy="527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943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7B92-C1BA-A0E5-CCEA-F6E6902D3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ITEM BY REGION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B8F5977-F59D-6DEC-17DD-50D70EE9C6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540701"/>
            <a:ext cx="8481165" cy="509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742436-4797-01D6-0FC6-E0C003EEA913}"/>
              </a:ext>
            </a:extLst>
          </p:cNvPr>
          <p:cNvSpPr txBox="1"/>
          <p:nvPr/>
        </p:nvSpPr>
        <p:spPr>
          <a:xfrm>
            <a:off x="9432099" y="2304789"/>
            <a:ext cx="22849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 of items is maximum in Asia and North America, and minimum in Sub-Saharan Africa.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844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E2ED-72FA-4CEB-D759-CFE4303D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A96E80A-86F0-D9FE-DE7D-D11E20F182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32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8079EA8B-FF9F-2FAE-483B-A9BC29336C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03" y="311972"/>
            <a:ext cx="6694632" cy="619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188987-E9E7-92AE-C9D4-2C346B42D0E9}"/>
              </a:ext>
            </a:extLst>
          </p:cNvPr>
          <p:cNvSpPr txBox="1"/>
          <p:nvPr/>
        </p:nvSpPr>
        <p:spPr>
          <a:xfrm>
            <a:off x="7465808" y="428178"/>
            <a:ext cx="444290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the above heatmap, we can infer that Total Cost is strongly related to Unit Price, Unit Cost and Total Profit. Units Sold and {Unit Price and Unit Cost} are completely independent.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units sold are independent of price charged per unit of a product and same with cost of a unit which is independent of units sold.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Cost, Unit Price and Total Cost are almost completely independent of Total Revenue.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516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D1B03-868B-F3E2-5441-84C3C9AB0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WISE PRODUCT COST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E3FF15B-C8E5-EF2F-3659-5DEAD7E167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78" y="1690688"/>
            <a:ext cx="8382633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3576E1-09F4-A94E-9B22-5F8C90D2C903}"/>
              </a:ext>
            </a:extLst>
          </p:cNvPr>
          <p:cNvSpPr txBox="1"/>
          <p:nvPr/>
        </p:nvSpPr>
        <p:spPr>
          <a:xfrm>
            <a:off x="9499444" y="2305615"/>
            <a:ext cx="22861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have been much more expensive in Asia and North America in comparison to other continents.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35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39AF3-5D65-6480-AACB-03B49ED3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Lithuania is the country where maximum revenue has been generated followed by Brunei.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B13F7A3-7F34-C234-43BC-33326BED97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67" y="1690687"/>
            <a:ext cx="11241741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505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F18F1-9926-5A85-3E9C-3B991FF86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WISE PROFIT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3B798B6B-50A1-4E80-8751-2B522C998B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4"/>
            <a:ext cx="10515600" cy="494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898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0E608-41D1-4042-C00D-B64A286F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BY YEAR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9C7A4B26-D6C0-B1F6-6479-B7FAD18CF7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59859"/>
            <a:ext cx="10515600" cy="501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865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D6B8-EFAF-CBF0-7029-84C1231ED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1873" y="2538805"/>
            <a:ext cx="3722146" cy="1445635"/>
          </a:xfrm>
        </p:spPr>
        <p:txBody>
          <a:bodyPr>
            <a:normAutofit fontScale="90000"/>
          </a:bodyPr>
          <a:lstStyle/>
          <a:p>
            <a:r>
              <a:rPr lang="en-US" sz="27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Clothes and cosmetics are the most purchased items while meat and snacks are the least purchased ones.</a:t>
            </a:r>
            <a:br>
              <a:rPr lang="en-IN" dirty="0"/>
            </a:br>
            <a:endParaRPr lang="en-IN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7C5F0EA6-339D-4474-F47A-1311E2ADCC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73" y="909794"/>
            <a:ext cx="6950337" cy="503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92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588C-7AF5-1671-79C1-2E51DC63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5DBBB-5478-2D98-F434-D2BAA23C7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Sales management has gained importance to meet increasing competition and the need for improved methods of distribution to reduce cost and to increase profits. 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Sales management today is the most important function in a commercial and business enterprise. We need to extract all the Amazon sales datasets, transform them using data cleaning and data preprocessing and then finally loading it for analysis. 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We need to visualize sales trend month-wise, year-wise and yearly-month wise. Moreover, we need to find key metrics and factors and show meaningful relationships between attributes.</a:t>
            </a:r>
            <a:endParaRPr lang="en-IN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045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6545-85E1-9AE2-3B0E-F7F6F1B4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WISE REVENUE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2576AF1D-ABF3-213B-4CEE-17E86B7FC1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145" y="2007898"/>
            <a:ext cx="7152940" cy="398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22098E-4B00-C3CE-2F94-DA00DA20EA26}"/>
              </a:ext>
            </a:extLst>
          </p:cNvPr>
          <p:cNvSpPr txBox="1"/>
          <p:nvPr/>
        </p:nvSpPr>
        <p:spPr>
          <a:xfrm>
            <a:off x="8680537" y="2644170"/>
            <a:ext cx="27682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 remains constant for every year from 2011 to 2017.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487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1CF13-FD9E-5F53-8110-F181E7EB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DFED9-FF57-1778-1A68-F061A1B26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828"/>
            <a:ext cx="10515600" cy="4976047"/>
          </a:xfrm>
        </p:spPr>
        <p:txBody>
          <a:bodyPr>
            <a:normAutofit lnSpcReduction="10000"/>
          </a:bodyPr>
          <a:lstStyle/>
          <a:p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scatter plot also suggests </a:t>
            </a:r>
            <a:r>
              <a:rPr lang="en-US" sz="2400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total profit and total revenue are directly proportional to each other.</a:t>
            </a:r>
          </a:p>
          <a:p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 profit has been generated in the unit price range of </a:t>
            </a:r>
            <a:r>
              <a:rPr lang="en-US" sz="2400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₹400-₹500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 profit has been generated when the number of units sold were between 8000 and 10000 i.e</a:t>
            </a:r>
            <a:r>
              <a:rPr lang="en-US" sz="2400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more the number of units sold, more will be the profit generated.</a:t>
            </a:r>
          </a:p>
          <a:p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 of items is maximum in </a:t>
            </a:r>
            <a:r>
              <a:rPr lang="en-US" sz="2400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Asia and North America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minimum in </a:t>
            </a:r>
            <a:r>
              <a:rPr lang="en-US" sz="2400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Sub-Saharan Africa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have been much more expensive in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Asia and North America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comparison to other continents.</a:t>
            </a:r>
          </a:p>
          <a:p>
            <a:r>
              <a:rPr lang="en-US" sz="2400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Clothes and cosmetics 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the most purchased items while </a:t>
            </a:r>
            <a:r>
              <a:rPr lang="en-US" sz="2400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meat and snacks 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the least purchased ones.</a:t>
            </a:r>
          </a:p>
          <a:p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 </a:t>
            </a:r>
            <a:r>
              <a:rPr lang="en-US" sz="2400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remains constant 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every year from 2011 to 2017.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3577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3B686B-7B9F-9F33-F98D-DA7778DF8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b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(AMAZON SALES DATA ANALYSIS)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022A4-35D2-55DE-D31D-B3556318A9BA}"/>
              </a:ext>
            </a:extLst>
          </p:cNvPr>
          <p:cNvSpPr txBox="1"/>
          <p:nvPr/>
        </p:nvSpPr>
        <p:spPr>
          <a:xfrm>
            <a:off x="4703782" y="3570635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hlinkClick r:id="rId2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226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OP 5 PROFIT BY REGION ,UNIT SOLD BY YEAR ,card ,card ,card ,REVENUE BY SALES CHANNEL ,REVENUE BY YEAR ,PROFIT BY COUNTRY &gt; 1600000 ,slic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AMAZON SALES REPORT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8580-A0C2-970C-6A17-9021602F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DE7E78C-7CB5-019A-C39A-6E0118B008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734025"/>
            <a:ext cx="11011421" cy="4534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 of the project is to find key metrics and factors and then show meaningful relationships between them based on different features available in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Imported data from various datasets available in the project using Pandas library.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Removed missing values and created new features as per insights.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Modified the structure of data in order to make it more understandable and suitable and convenient for statistical analysis.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 started analyzing dataset using Pandas,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Matplotlib and Seaborn.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Plotted graphs to get insights about dependent and independent variables. Also used Power BI for data visualization.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16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851835C-04E9-7FF8-289D-A9790B240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177234"/>
            <a:ext cx="5181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  <a:endParaRPr lang="en-IN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C7438D7-27A8-0201-36DC-35B257AF4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management has gained importance to meet increasing competition and the need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improved methods of distribution to reduce cost and to increase profits. Sales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today is the most important function in a commercial and business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7598882-6CA1-A455-A7AE-599621F91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6060" y="1825625"/>
            <a:ext cx="5398718" cy="43513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out to make better business decisions.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analyze customer trends and satisfaction, which can lead to new and better products and services.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better insight of customers 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easy flow for managing resources.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le 13">
            <a:extLst>
              <a:ext uri="{FF2B5EF4-FFF2-40B4-BE49-F238E27FC236}">
                <a16:creationId xmlns:a16="http://schemas.microsoft.com/office/drawing/2014/main" id="{19FA2021-F98D-481D-BEE2-20354CA61651}"/>
              </a:ext>
            </a:extLst>
          </p:cNvPr>
          <p:cNvSpPr txBox="1">
            <a:spLocks/>
          </p:cNvSpPr>
          <p:nvPr/>
        </p:nvSpPr>
        <p:spPr>
          <a:xfrm>
            <a:off x="838200" y="517525"/>
            <a:ext cx="5181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  <a:b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462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A2AF-DFB1-4287-582A-7B1F37FC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INSIGHT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252423"/>
                </a:solidFill>
                <a:latin typeface="Segoe UI" panose="020B0502040204020203" pitchFamily="34" charset="0"/>
              </a:rPr>
              <a:t>A quick insight for amazon sales.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7750A-B29C-A065-DC1E-9758FD4C9917}"/>
              </a:ext>
            </a:extLst>
          </p:cNvPr>
          <p:cNvSpPr txBox="1"/>
          <p:nvPr/>
        </p:nvSpPr>
        <p:spPr>
          <a:xfrm>
            <a:off x="939452" y="1954060"/>
            <a:ext cx="2693096" cy="10772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93.18M</a:t>
            </a:r>
          </a:p>
          <a:p>
            <a:pPr algn="ctr"/>
            <a:r>
              <a:rPr lang="en-IN" sz="2400" dirty="0"/>
              <a:t>TOTAL COST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9A98B-C7CE-6FFC-11AD-035998776F97}"/>
              </a:ext>
            </a:extLst>
          </p:cNvPr>
          <p:cNvSpPr txBox="1"/>
          <p:nvPr/>
        </p:nvSpPr>
        <p:spPr>
          <a:xfrm>
            <a:off x="4586614" y="1954060"/>
            <a:ext cx="2693096" cy="10772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44.17M</a:t>
            </a:r>
          </a:p>
          <a:p>
            <a:pPr algn="ctr"/>
            <a:r>
              <a:rPr lang="en-IN" sz="2400" dirty="0"/>
              <a:t>TOTAL PROFIT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1EF35C-19F2-B98C-D3D6-524716535B44}"/>
              </a:ext>
            </a:extLst>
          </p:cNvPr>
          <p:cNvSpPr txBox="1"/>
          <p:nvPr/>
        </p:nvSpPr>
        <p:spPr>
          <a:xfrm>
            <a:off x="8382000" y="1954060"/>
            <a:ext cx="2693096" cy="10772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137.35M</a:t>
            </a:r>
          </a:p>
          <a:p>
            <a:pPr algn="ctr"/>
            <a:r>
              <a:rPr lang="en-IN" sz="2400" dirty="0"/>
              <a:t>TOTAL REVENUE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3AA886-CCEF-F2E6-AA99-8CE2FEB23770}"/>
              </a:ext>
            </a:extLst>
          </p:cNvPr>
          <p:cNvSpPr txBox="1"/>
          <p:nvPr/>
        </p:nvSpPr>
        <p:spPr>
          <a:xfrm>
            <a:off x="939452" y="3684739"/>
            <a:ext cx="2693096" cy="10772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9</a:t>
            </a:r>
          </a:p>
          <a:p>
            <a:pPr algn="ctr"/>
            <a:r>
              <a:rPr lang="en-IN" sz="2400" dirty="0"/>
              <a:t>PRODUCTS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AB168D-6466-DD0F-1484-F008EB766B80}"/>
              </a:ext>
            </a:extLst>
          </p:cNvPr>
          <p:cNvSpPr txBox="1"/>
          <p:nvPr/>
        </p:nvSpPr>
        <p:spPr>
          <a:xfrm>
            <a:off x="4586614" y="3684739"/>
            <a:ext cx="2693096" cy="10772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76</a:t>
            </a:r>
          </a:p>
          <a:p>
            <a:pPr algn="ctr"/>
            <a:r>
              <a:rPr lang="en-IN" sz="2400" dirty="0"/>
              <a:t>COUNTRIES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97B010-FCE0-67D9-B0A3-7910DF84F79F}"/>
              </a:ext>
            </a:extLst>
          </p:cNvPr>
          <p:cNvSpPr txBox="1"/>
          <p:nvPr/>
        </p:nvSpPr>
        <p:spPr>
          <a:xfrm>
            <a:off x="8396614" y="3684739"/>
            <a:ext cx="2693096" cy="10772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100</a:t>
            </a:r>
          </a:p>
          <a:p>
            <a:pPr algn="ctr"/>
            <a:r>
              <a:rPr lang="en-IN" sz="2400" dirty="0"/>
              <a:t>ORDERS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3DCA62-02BA-0380-4202-AB49B49499CA}"/>
              </a:ext>
            </a:extLst>
          </p:cNvPr>
          <p:cNvSpPr txBox="1"/>
          <p:nvPr/>
        </p:nvSpPr>
        <p:spPr>
          <a:xfrm>
            <a:off x="4586614" y="5378884"/>
            <a:ext cx="2693096" cy="10772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7</a:t>
            </a:r>
          </a:p>
          <a:p>
            <a:pPr algn="ctr"/>
            <a:r>
              <a:rPr lang="en-IN" sz="2400" dirty="0"/>
              <a:t>REGIONS</a:t>
            </a:r>
          </a:p>
        </p:txBody>
      </p:sp>
    </p:spTree>
    <p:extLst>
      <p:ext uri="{BB962C8B-B14F-4D97-AF65-F5344CB8AC3E}">
        <p14:creationId xmlns:p14="http://schemas.microsoft.com/office/powerpoint/2010/main" val="396307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63907-43D3-02D3-C37B-468FFF2D9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34808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REVENUE AND PROFIT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D497DD-EDFC-7FCA-752A-7CCD4FC56B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62177"/>
            <a:ext cx="8016658" cy="47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AF4692-5D74-7216-6374-278843D4E7E9}"/>
              </a:ext>
            </a:extLst>
          </p:cNvPr>
          <p:cNvSpPr txBox="1"/>
          <p:nvPr/>
        </p:nvSpPr>
        <p:spPr>
          <a:xfrm>
            <a:off x="9156526" y="2642992"/>
            <a:ext cx="23225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scatter plot also suggests that total profit and total revenue are directly proportional to each other.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81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0C97-5C8C-A880-6856-EAD3199A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BY UNIT PRICE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08284ED-E049-2C94-D381-E856AB062E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7"/>
            <a:ext cx="8155487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93B7D0-BD07-EC97-B068-1F4481484630}"/>
              </a:ext>
            </a:extLst>
          </p:cNvPr>
          <p:cNvSpPr txBox="1"/>
          <p:nvPr/>
        </p:nvSpPr>
        <p:spPr>
          <a:xfrm>
            <a:off x="9093896" y="2654492"/>
            <a:ext cx="2259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 profit has been generated in the unit price range of ₹400-₹500.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007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404A-0E15-69AC-5660-91E36557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BY UNIT SOLD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49077AD-4A24-5DB2-0484-F9B4735D40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05" y="1690688"/>
            <a:ext cx="7461363" cy="469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96F7A0-A29A-2AA5-1A49-3FB5F4348C30}"/>
              </a:ext>
            </a:extLst>
          </p:cNvPr>
          <p:cNvSpPr txBox="1"/>
          <p:nvPr/>
        </p:nvSpPr>
        <p:spPr>
          <a:xfrm>
            <a:off x="8843375" y="1954060"/>
            <a:ext cx="27859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 profit has been generated when the number of units sold were between 8000 and 10000 i.e. more the number of units sold, more will be the profit generated.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832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2329-1D75-B1DB-7968-EC42AEE4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BY UNIT SOLD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7AE40F5-AA0B-891C-53FA-8CE799B001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90688"/>
            <a:ext cx="8055279" cy="464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28A466-33E0-A52C-5940-C2298B0C0BF6}"/>
              </a:ext>
            </a:extLst>
          </p:cNvPr>
          <p:cNvSpPr txBox="1"/>
          <p:nvPr/>
        </p:nvSpPr>
        <p:spPr>
          <a:xfrm>
            <a:off x="9287005" y="2592887"/>
            <a:ext cx="20667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 cost has been generated when 8000-9000 units were sold.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106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835</Words>
  <Application>Microsoft Office PowerPoint</Application>
  <PresentationFormat>Widescreen</PresentationFormat>
  <Paragraphs>106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Segoe UI</vt:lpstr>
      <vt:lpstr>Times New Roman</vt:lpstr>
      <vt:lpstr>Custom Design</vt:lpstr>
      <vt:lpstr>Amazon Sales Data Analysis</vt:lpstr>
      <vt:lpstr>Problem Statement:</vt:lpstr>
      <vt:lpstr>Approach:</vt:lpstr>
      <vt:lpstr>BENEFITS</vt:lpstr>
      <vt:lpstr>QUICK INSIGHT A quick insight for amazon sales.</vt:lpstr>
      <vt:lpstr>PLOTTING REVENUE AND PROFIT</vt:lpstr>
      <vt:lpstr>PROFIT BY UNIT PRICE</vt:lpstr>
      <vt:lpstr>PROFIT BY UNIT SOLD</vt:lpstr>
      <vt:lpstr>COST BY UNIT SOLD</vt:lpstr>
      <vt:lpstr>PROFIT BY ITEM TYPE</vt:lpstr>
      <vt:lpstr>REVENUE BY ITEM TYPE</vt:lpstr>
      <vt:lpstr>COST OF ITEM BY REGION</vt:lpstr>
      <vt:lpstr>PowerPoint Presentation</vt:lpstr>
      <vt:lpstr>PowerPoint Presentation</vt:lpstr>
      <vt:lpstr>REGION WISE PRODUCT COST</vt:lpstr>
      <vt:lpstr>Lithuania is the country where maximum revenue has been generated followed by Brunei.</vt:lpstr>
      <vt:lpstr>REGION WISE PROFIT</vt:lpstr>
      <vt:lpstr>PROFIT BY YEAR</vt:lpstr>
      <vt:lpstr>Clothes and cosmetics are the most purchased items while meat and snacks are the least purchased ones. </vt:lpstr>
      <vt:lpstr>YEAR WISE REVENUE</vt:lpstr>
      <vt:lpstr>CONCLUSION</vt:lpstr>
      <vt:lpstr>DATA VISUALIZATION (AMAZON SALES DATA ANALYSIS)</vt:lpstr>
      <vt:lpstr>AMAZON SALES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Libi Nandhini</cp:lastModifiedBy>
  <cp:revision>4</cp:revision>
  <dcterms:created xsi:type="dcterms:W3CDTF">2016-09-04T11:54:55Z</dcterms:created>
  <dcterms:modified xsi:type="dcterms:W3CDTF">2024-03-04T06:11:17Z</dcterms:modified>
</cp:coreProperties>
</file>