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4369"/>
    <a:srgbClr val="FF6699"/>
    <a:srgbClr val="835484"/>
    <a:srgbClr val="AA60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6AE55-39D5-4500-92B4-5BC2C9D8D9FC}" v="259" dt="2024-03-12T17:22:37.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8" d="100"/>
          <a:sy n="78" d="100"/>
        </p:scale>
        <p:origin x="7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bi Nandhini" userId="2b02fae51e43e305" providerId="LiveId" clId="{5D46AE55-39D5-4500-92B4-5BC2C9D8D9FC}"/>
    <pc:docChg chg="undo custSel addSld modSld modMainMaster">
      <pc:chgData name="Libi Nandhini" userId="2b02fae51e43e305" providerId="LiveId" clId="{5D46AE55-39D5-4500-92B4-5BC2C9D8D9FC}" dt="2024-03-12T17:23:08.674" v="1506" actId="478"/>
      <pc:docMkLst>
        <pc:docMk/>
      </pc:docMkLst>
      <pc:sldChg chg="addSp delSp modSp mod setBg">
        <pc:chgData name="Libi Nandhini" userId="2b02fae51e43e305" providerId="LiveId" clId="{5D46AE55-39D5-4500-92B4-5BC2C9D8D9FC}" dt="2024-03-12T17:23:08.674" v="1506" actId="478"/>
        <pc:sldMkLst>
          <pc:docMk/>
          <pc:sldMk cId="95992585" sldId="256"/>
        </pc:sldMkLst>
        <pc:spChg chg="mod">
          <ac:chgData name="Libi Nandhini" userId="2b02fae51e43e305" providerId="LiveId" clId="{5D46AE55-39D5-4500-92B4-5BC2C9D8D9FC}" dt="2024-03-12T16:36:40.762" v="12" actId="14100"/>
          <ac:spMkLst>
            <pc:docMk/>
            <pc:sldMk cId="95992585" sldId="256"/>
            <ac:spMk id="2" creationId="{7AF623D5-C682-451C-9D67-FAE42F86755B}"/>
          </ac:spMkLst>
        </pc:spChg>
        <pc:spChg chg="del mod">
          <ac:chgData name="Libi Nandhini" userId="2b02fae51e43e305" providerId="LiveId" clId="{5D46AE55-39D5-4500-92B4-5BC2C9D8D9FC}" dt="2024-03-12T16:36:06.732" v="6" actId="21"/>
          <ac:spMkLst>
            <pc:docMk/>
            <pc:sldMk cId="95992585" sldId="256"/>
            <ac:spMk id="3" creationId="{EA0AE042-FBDF-42CA-BAB1-514B17430823}"/>
          </ac:spMkLst>
        </pc:spChg>
        <pc:spChg chg="add del mod">
          <ac:chgData name="Libi Nandhini" userId="2b02fae51e43e305" providerId="LiveId" clId="{5D46AE55-39D5-4500-92B4-5BC2C9D8D9FC}" dt="2024-03-12T16:36:11.800" v="7" actId="21"/>
          <ac:spMkLst>
            <pc:docMk/>
            <pc:sldMk cId="95992585" sldId="256"/>
            <ac:spMk id="5" creationId="{AEF14728-C6B0-3A34-BFA4-C957F4CC3547}"/>
          </ac:spMkLst>
        </pc:spChg>
        <pc:spChg chg="add del mod">
          <ac:chgData name="Libi Nandhini" userId="2b02fae51e43e305" providerId="LiveId" clId="{5D46AE55-39D5-4500-92B4-5BC2C9D8D9FC}" dt="2024-03-12T17:23:08.674" v="1506" actId="478"/>
          <ac:spMkLst>
            <pc:docMk/>
            <pc:sldMk cId="95992585" sldId="256"/>
            <ac:spMk id="6" creationId="{537F8920-0344-637B-B942-78E7C42B94A5}"/>
          </ac:spMkLst>
        </pc:spChg>
      </pc:sldChg>
      <pc:sldChg chg="addSp modSp mod setBg modClrScheme chgLayout">
        <pc:chgData name="Libi Nandhini" userId="2b02fae51e43e305" providerId="LiveId" clId="{5D46AE55-39D5-4500-92B4-5BC2C9D8D9FC}" dt="2024-03-12T16:44:42.020" v="198" actId="1036"/>
        <pc:sldMkLst>
          <pc:docMk/>
          <pc:sldMk cId="95992585" sldId="257"/>
        </pc:sldMkLst>
        <pc:spChg chg="add mod ord">
          <ac:chgData name="Libi Nandhini" userId="2b02fae51e43e305" providerId="LiveId" clId="{5D46AE55-39D5-4500-92B4-5BC2C9D8D9FC}" dt="2024-03-12T16:44:38.943" v="196" actId="1076"/>
          <ac:spMkLst>
            <pc:docMk/>
            <pc:sldMk cId="95992585" sldId="257"/>
            <ac:spMk id="3" creationId="{F4257E66-9CE1-0829-F167-7F37FBD6BCDB}"/>
          </ac:spMkLst>
        </pc:spChg>
        <pc:picChg chg="mod">
          <ac:chgData name="Libi Nandhini" userId="2b02fae51e43e305" providerId="LiveId" clId="{5D46AE55-39D5-4500-92B4-5BC2C9D8D9FC}" dt="2024-03-12T16:44:42.020" v="198" actId="1036"/>
          <ac:picMkLst>
            <pc:docMk/>
            <pc:sldMk cId="95992585" sldId="257"/>
            <ac:picMk id="2" creationId="{87D26D9D-AA0E-415C-8C9D-11186286A6DA}"/>
          </ac:picMkLst>
        </pc:picChg>
      </pc:sldChg>
      <pc:sldChg chg="addSp modSp mod modClrScheme chgLayout">
        <pc:chgData name="Libi Nandhini" userId="2b02fae51e43e305" providerId="LiveId" clId="{5D46AE55-39D5-4500-92B4-5BC2C9D8D9FC}" dt="2024-03-12T16:45:48.491" v="203" actId="14100"/>
        <pc:sldMkLst>
          <pc:docMk/>
          <pc:sldMk cId="95992585" sldId="258"/>
        </pc:sldMkLst>
        <pc:spChg chg="add mod ord">
          <ac:chgData name="Libi Nandhini" userId="2b02fae51e43e305" providerId="LiveId" clId="{5D46AE55-39D5-4500-92B4-5BC2C9D8D9FC}" dt="2024-03-12T16:44:55.735" v="199" actId="207"/>
          <ac:spMkLst>
            <pc:docMk/>
            <pc:sldMk cId="95992585" sldId="258"/>
            <ac:spMk id="2" creationId="{045C5C87-9B5F-6CEA-7812-514882B8607C}"/>
          </ac:spMkLst>
        </pc:spChg>
        <pc:picChg chg="mod">
          <ac:chgData name="Libi Nandhini" userId="2b02fae51e43e305" providerId="LiveId" clId="{5D46AE55-39D5-4500-92B4-5BC2C9D8D9FC}" dt="2024-03-12T16:45:48.491" v="203" actId="14100"/>
          <ac:picMkLst>
            <pc:docMk/>
            <pc:sldMk cId="95992585" sldId="258"/>
            <ac:picMk id="3" creationId="{D3C2BA9C-81EC-4CD7-A393-89D72CC1218F}"/>
          </ac:picMkLst>
        </pc:picChg>
      </pc:sldChg>
      <pc:sldChg chg="addSp delSp modSp mod modClrScheme chgLayout">
        <pc:chgData name="Libi Nandhini" userId="2b02fae51e43e305" providerId="LiveId" clId="{5D46AE55-39D5-4500-92B4-5BC2C9D8D9FC}" dt="2024-03-12T16:47:50.205" v="247" actId="122"/>
        <pc:sldMkLst>
          <pc:docMk/>
          <pc:sldMk cId="95992585" sldId="259"/>
        </pc:sldMkLst>
        <pc:spChg chg="add mod ord">
          <ac:chgData name="Libi Nandhini" userId="2b02fae51e43e305" providerId="LiveId" clId="{5D46AE55-39D5-4500-92B4-5BC2C9D8D9FC}" dt="2024-03-12T16:47:50.205" v="247" actId="122"/>
          <ac:spMkLst>
            <pc:docMk/>
            <pc:sldMk cId="95992585" sldId="259"/>
            <ac:spMk id="3" creationId="{14C2481E-E4DB-2F80-2117-7E7483F00893}"/>
          </ac:spMkLst>
        </pc:spChg>
        <pc:picChg chg="add del mod">
          <ac:chgData name="Libi Nandhini" userId="2b02fae51e43e305" providerId="LiveId" clId="{5D46AE55-39D5-4500-92B4-5BC2C9D8D9FC}" dt="2024-03-12T16:47:11.425" v="216" actId="21"/>
          <ac:picMkLst>
            <pc:docMk/>
            <pc:sldMk cId="95992585" sldId="259"/>
            <ac:picMk id="2" creationId="{CA87D515-167C-77D8-2594-8E8DFCD6370A}"/>
          </ac:picMkLst>
        </pc:picChg>
        <pc:picChg chg="mod">
          <ac:chgData name="Libi Nandhini" userId="2b02fae51e43e305" providerId="LiveId" clId="{5D46AE55-39D5-4500-92B4-5BC2C9D8D9FC}" dt="2024-03-12T16:47:08.923" v="215" actId="14100"/>
          <ac:picMkLst>
            <pc:docMk/>
            <pc:sldMk cId="95992585" sldId="259"/>
            <ac:picMk id="4" creationId="{F634C4F6-996E-4322-BC59-ADE586C75927}"/>
          </ac:picMkLst>
        </pc:picChg>
      </pc:sldChg>
      <pc:sldChg chg="addSp delSp modSp mod modClrScheme chgLayout">
        <pc:chgData name="Libi Nandhini" userId="2b02fae51e43e305" providerId="LiveId" clId="{5D46AE55-39D5-4500-92B4-5BC2C9D8D9FC}" dt="2024-03-12T16:51:12.373" v="305" actId="27636"/>
        <pc:sldMkLst>
          <pc:docMk/>
          <pc:sldMk cId="95992585" sldId="260"/>
        </pc:sldMkLst>
        <pc:spChg chg="add mod ord">
          <ac:chgData name="Libi Nandhini" userId="2b02fae51e43e305" providerId="LiveId" clId="{5D46AE55-39D5-4500-92B4-5BC2C9D8D9FC}" dt="2024-03-12T16:51:12.373" v="305" actId="27636"/>
          <ac:spMkLst>
            <pc:docMk/>
            <pc:sldMk cId="95992585" sldId="260"/>
            <ac:spMk id="3" creationId="{289E526A-8911-03C1-1FFD-4EDC4BAA70B4}"/>
          </ac:spMkLst>
        </pc:spChg>
        <pc:picChg chg="add del mod">
          <ac:chgData name="Libi Nandhini" userId="2b02fae51e43e305" providerId="LiveId" clId="{5D46AE55-39D5-4500-92B4-5BC2C9D8D9FC}" dt="2024-03-12T16:48:25.752" v="253" actId="21"/>
          <ac:picMkLst>
            <pc:docMk/>
            <pc:sldMk cId="95992585" sldId="260"/>
            <ac:picMk id="2" creationId="{CA87D515-167C-77D8-2594-8E8DFCD6370A}"/>
          </ac:picMkLst>
        </pc:picChg>
        <pc:picChg chg="mod">
          <ac:chgData name="Libi Nandhini" userId="2b02fae51e43e305" providerId="LiveId" clId="{5D46AE55-39D5-4500-92B4-5BC2C9D8D9FC}" dt="2024-03-12T16:48:23.095" v="252" actId="14100"/>
          <ac:picMkLst>
            <pc:docMk/>
            <pc:sldMk cId="95992585" sldId="260"/>
            <ac:picMk id="5" creationId="{07ABDBC2-032D-4959-9A91-0B34D5CC5651}"/>
          </ac:picMkLst>
        </pc:picChg>
      </pc:sldChg>
      <pc:sldChg chg="addSp delSp modSp mod modClrScheme chgLayout">
        <pc:chgData name="Libi Nandhini" userId="2b02fae51e43e305" providerId="LiveId" clId="{5D46AE55-39D5-4500-92B4-5BC2C9D8D9FC}" dt="2024-03-12T16:52:33.680" v="363" actId="14100"/>
        <pc:sldMkLst>
          <pc:docMk/>
          <pc:sldMk cId="95992585" sldId="261"/>
        </pc:sldMkLst>
        <pc:spChg chg="add mod ord">
          <ac:chgData name="Libi Nandhini" userId="2b02fae51e43e305" providerId="LiveId" clId="{5D46AE55-39D5-4500-92B4-5BC2C9D8D9FC}" dt="2024-03-12T16:52:33.680" v="363" actId="14100"/>
          <ac:spMkLst>
            <pc:docMk/>
            <pc:sldMk cId="95992585" sldId="261"/>
            <ac:spMk id="3" creationId="{3363B4FD-BFCC-67BD-D23D-47821D3B4D4D}"/>
          </ac:spMkLst>
        </pc:spChg>
        <pc:picChg chg="add del mod">
          <ac:chgData name="Libi Nandhini" userId="2b02fae51e43e305" providerId="LiveId" clId="{5D46AE55-39D5-4500-92B4-5BC2C9D8D9FC}" dt="2024-03-12T16:51:46.888" v="313" actId="21"/>
          <ac:picMkLst>
            <pc:docMk/>
            <pc:sldMk cId="95992585" sldId="261"/>
            <ac:picMk id="2" creationId="{CA87D515-167C-77D8-2594-8E8DFCD6370A}"/>
          </ac:picMkLst>
        </pc:picChg>
        <pc:picChg chg="add del mod">
          <ac:chgData name="Libi Nandhini" userId="2b02fae51e43e305" providerId="LiveId" clId="{5D46AE55-39D5-4500-92B4-5BC2C9D8D9FC}" dt="2024-03-12T16:51:44.378" v="312" actId="21"/>
          <ac:picMkLst>
            <pc:docMk/>
            <pc:sldMk cId="95992585" sldId="261"/>
            <ac:picMk id="6" creationId="{AFA83619-76F1-462D-8FC9-D1F99BDFA2B1}"/>
          </ac:picMkLst>
        </pc:picChg>
      </pc:sldChg>
      <pc:sldChg chg="addSp delSp modSp mod modClrScheme chgLayout">
        <pc:chgData name="Libi Nandhini" userId="2b02fae51e43e305" providerId="LiveId" clId="{5D46AE55-39D5-4500-92B4-5BC2C9D8D9FC}" dt="2024-03-12T16:53:57.440" v="398" actId="122"/>
        <pc:sldMkLst>
          <pc:docMk/>
          <pc:sldMk cId="95992585" sldId="262"/>
        </pc:sldMkLst>
        <pc:spChg chg="add mod ord">
          <ac:chgData name="Libi Nandhini" userId="2b02fae51e43e305" providerId="LiveId" clId="{5D46AE55-39D5-4500-92B4-5BC2C9D8D9FC}" dt="2024-03-12T16:53:57.440" v="398" actId="122"/>
          <ac:spMkLst>
            <pc:docMk/>
            <pc:sldMk cId="95992585" sldId="262"/>
            <ac:spMk id="4" creationId="{8A78E450-16D0-7F96-E8BB-24DCF87FE556}"/>
          </ac:spMkLst>
        </pc:spChg>
        <pc:picChg chg="add mod">
          <ac:chgData name="Libi Nandhini" userId="2b02fae51e43e305" providerId="LiveId" clId="{5D46AE55-39D5-4500-92B4-5BC2C9D8D9FC}" dt="2024-03-12T16:53:04.104" v="370" actId="14100"/>
          <ac:picMkLst>
            <pc:docMk/>
            <pc:sldMk cId="95992585" sldId="262"/>
            <ac:picMk id="2" creationId="{CA87D515-167C-77D8-2594-8E8DFCD6370A}"/>
          </ac:picMkLst>
        </pc:picChg>
        <pc:picChg chg="add del mod">
          <ac:chgData name="Libi Nandhini" userId="2b02fae51e43e305" providerId="LiveId" clId="{5D46AE55-39D5-4500-92B4-5BC2C9D8D9FC}" dt="2024-03-12T16:53:29.901" v="378" actId="21"/>
          <ac:picMkLst>
            <pc:docMk/>
            <pc:sldMk cId="95992585" sldId="262"/>
            <ac:picMk id="3" creationId="{5A4180A3-8869-ACB8-A2EA-72B52F06FD24}"/>
          </ac:picMkLst>
        </pc:picChg>
        <pc:picChg chg="mod">
          <ac:chgData name="Libi Nandhini" userId="2b02fae51e43e305" providerId="LiveId" clId="{5D46AE55-39D5-4500-92B4-5BC2C9D8D9FC}" dt="2024-03-12T16:53:27.892" v="377" actId="14100"/>
          <ac:picMkLst>
            <pc:docMk/>
            <pc:sldMk cId="95992585" sldId="262"/>
            <ac:picMk id="7" creationId="{9692FEA9-1AD1-4EB7-85DB-788029FD7842}"/>
          </ac:picMkLst>
        </pc:picChg>
      </pc:sldChg>
      <pc:sldChg chg="addSp delSp modSp mod modClrScheme chgLayout">
        <pc:chgData name="Libi Nandhini" userId="2b02fae51e43e305" providerId="LiveId" clId="{5D46AE55-39D5-4500-92B4-5BC2C9D8D9FC}" dt="2024-03-12T16:56:28.188" v="462" actId="27636"/>
        <pc:sldMkLst>
          <pc:docMk/>
          <pc:sldMk cId="95992585" sldId="263"/>
        </pc:sldMkLst>
        <pc:spChg chg="add mod ord">
          <ac:chgData name="Libi Nandhini" userId="2b02fae51e43e305" providerId="LiveId" clId="{5D46AE55-39D5-4500-92B4-5BC2C9D8D9FC}" dt="2024-03-12T16:56:28.188" v="462" actId="27636"/>
          <ac:spMkLst>
            <pc:docMk/>
            <pc:sldMk cId="95992585" sldId="263"/>
            <ac:spMk id="2" creationId="{8E861D5E-015B-8823-FE5C-A38F91630216}"/>
          </ac:spMkLst>
        </pc:spChg>
        <pc:picChg chg="add del mod">
          <ac:chgData name="Libi Nandhini" userId="2b02fae51e43e305" providerId="LiveId" clId="{5D46AE55-39D5-4500-92B4-5BC2C9D8D9FC}" dt="2024-03-12T16:54:34.416" v="407" actId="21"/>
          <ac:picMkLst>
            <pc:docMk/>
            <pc:sldMk cId="95992585" sldId="263"/>
            <ac:picMk id="3" creationId="{5A4180A3-8869-ACB8-A2EA-72B52F06FD24}"/>
          </ac:picMkLst>
        </pc:picChg>
        <pc:picChg chg="mod">
          <ac:chgData name="Libi Nandhini" userId="2b02fae51e43e305" providerId="LiveId" clId="{5D46AE55-39D5-4500-92B4-5BC2C9D8D9FC}" dt="2024-03-12T16:54:28.728" v="405" actId="14100"/>
          <ac:picMkLst>
            <pc:docMk/>
            <pc:sldMk cId="95992585" sldId="263"/>
            <ac:picMk id="8" creationId="{F1B0B1F6-167B-4CD8-A1AB-8DC5C9CD8D7A}"/>
          </ac:picMkLst>
        </pc:picChg>
      </pc:sldChg>
      <pc:sldChg chg="addSp modSp mod modClrScheme chgLayout">
        <pc:chgData name="Libi Nandhini" userId="2b02fae51e43e305" providerId="LiveId" clId="{5D46AE55-39D5-4500-92B4-5BC2C9D8D9FC}" dt="2024-03-12T16:57:33.809" v="518" actId="14100"/>
        <pc:sldMkLst>
          <pc:docMk/>
          <pc:sldMk cId="95992585" sldId="264"/>
        </pc:sldMkLst>
        <pc:spChg chg="add mod ord">
          <ac:chgData name="Libi Nandhini" userId="2b02fae51e43e305" providerId="LiveId" clId="{5D46AE55-39D5-4500-92B4-5BC2C9D8D9FC}" dt="2024-03-12T16:57:33.809" v="518" actId="14100"/>
          <ac:spMkLst>
            <pc:docMk/>
            <pc:sldMk cId="95992585" sldId="264"/>
            <ac:spMk id="2" creationId="{31E8831F-C1F1-37A4-6381-F0521D704F10}"/>
          </ac:spMkLst>
        </pc:spChg>
        <pc:picChg chg="mod">
          <ac:chgData name="Libi Nandhini" userId="2b02fae51e43e305" providerId="LiveId" clId="{5D46AE55-39D5-4500-92B4-5BC2C9D8D9FC}" dt="2024-03-12T16:57:27.781" v="517" actId="14100"/>
          <ac:picMkLst>
            <pc:docMk/>
            <pc:sldMk cId="95992585" sldId="264"/>
            <ac:picMk id="9" creationId="{51E84C5B-3FE3-4D52-95D3-33459D8903A8}"/>
          </ac:picMkLst>
        </pc:picChg>
      </pc:sldChg>
      <pc:sldChg chg="modSp new mod">
        <pc:chgData name="Libi Nandhini" userId="2b02fae51e43e305" providerId="LiveId" clId="{5D46AE55-39D5-4500-92B4-5BC2C9D8D9FC}" dt="2024-03-12T16:58:25.687" v="537" actId="1076"/>
        <pc:sldMkLst>
          <pc:docMk/>
          <pc:sldMk cId="1781739747" sldId="265"/>
        </pc:sldMkLst>
        <pc:spChg chg="mod">
          <ac:chgData name="Libi Nandhini" userId="2b02fae51e43e305" providerId="LiveId" clId="{5D46AE55-39D5-4500-92B4-5BC2C9D8D9FC}" dt="2024-03-12T16:58:25.687" v="537" actId="1076"/>
          <ac:spMkLst>
            <pc:docMk/>
            <pc:sldMk cId="1781739747" sldId="265"/>
            <ac:spMk id="2" creationId="{6C2BCDAF-1FEF-23D2-2635-DA337AA2B0BF}"/>
          </ac:spMkLst>
        </pc:spChg>
      </pc:sldChg>
      <pc:sldChg chg="addSp modSp new mod setBg modClrScheme chgLayout">
        <pc:chgData name="Libi Nandhini" userId="2b02fae51e43e305" providerId="LiveId" clId="{5D46AE55-39D5-4500-92B4-5BC2C9D8D9FC}" dt="2024-03-12T17:10:27.587" v="1396" actId="20577"/>
        <pc:sldMkLst>
          <pc:docMk/>
          <pc:sldMk cId="3654481936" sldId="266"/>
        </pc:sldMkLst>
        <pc:spChg chg="mod ord">
          <ac:chgData name="Libi Nandhini" userId="2b02fae51e43e305" providerId="LiveId" clId="{5D46AE55-39D5-4500-92B4-5BC2C9D8D9FC}" dt="2024-03-12T16:58:54.746" v="553" actId="700"/>
          <ac:spMkLst>
            <pc:docMk/>
            <pc:sldMk cId="3654481936" sldId="266"/>
            <ac:spMk id="2" creationId="{AC20B321-A801-7AAF-FD94-3EC239D115B2}"/>
          </ac:spMkLst>
        </pc:spChg>
        <pc:spChg chg="add mod ord">
          <ac:chgData name="Libi Nandhini" userId="2b02fae51e43e305" providerId="LiveId" clId="{5D46AE55-39D5-4500-92B4-5BC2C9D8D9FC}" dt="2024-03-12T17:10:27.587" v="1396" actId="20577"/>
          <ac:spMkLst>
            <pc:docMk/>
            <pc:sldMk cId="3654481936" sldId="266"/>
            <ac:spMk id="3" creationId="{2B4C8685-25EA-3AAF-F0A0-084719834C65}"/>
          </ac:spMkLst>
        </pc:spChg>
      </pc:sldChg>
      <pc:sldChg chg="modSp new mod setBg">
        <pc:chgData name="Libi Nandhini" userId="2b02fae51e43e305" providerId="LiveId" clId="{5D46AE55-39D5-4500-92B4-5BC2C9D8D9FC}" dt="2024-03-12T17:19:40.367" v="1499"/>
        <pc:sldMkLst>
          <pc:docMk/>
          <pc:sldMk cId="1256745511" sldId="267"/>
        </pc:sldMkLst>
        <pc:spChg chg="mod">
          <ac:chgData name="Libi Nandhini" userId="2b02fae51e43e305" providerId="LiveId" clId="{5D46AE55-39D5-4500-92B4-5BC2C9D8D9FC}" dt="2024-03-12T17:18:34.412" v="1425" actId="1076"/>
          <ac:spMkLst>
            <pc:docMk/>
            <pc:sldMk cId="1256745511" sldId="267"/>
            <ac:spMk id="2" creationId="{64E5DABD-D231-33E5-5D7A-BDC64C735C6B}"/>
          </ac:spMkLst>
        </pc:spChg>
        <pc:spChg chg="mod">
          <ac:chgData name="Libi Nandhini" userId="2b02fae51e43e305" providerId="LiveId" clId="{5D46AE55-39D5-4500-92B4-5BC2C9D8D9FC}" dt="2024-03-12T17:19:20.213" v="1438" actId="14100"/>
          <ac:spMkLst>
            <pc:docMk/>
            <pc:sldMk cId="1256745511" sldId="267"/>
            <ac:spMk id="3" creationId="{3CC40FB7-0AF8-5D04-F0FB-B06C130C43F4}"/>
          </ac:spMkLst>
        </pc:spChg>
      </pc:sldChg>
      <pc:sldMasterChg chg="setBg modSldLayout">
        <pc:chgData name="Libi Nandhini" userId="2b02fae51e43e305" providerId="LiveId" clId="{5D46AE55-39D5-4500-92B4-5BC2C9D8D9FC}" dt="2024-03-12T16:41:40.641" v="107"/>
        <pc:sldMasterMkLst>
          <pc:docMk/>
          <pc:sldMasterMk cId="1904852015" sldId="2147483648"/>
        </pc:sldMasterMkLst>
        <pc:sldLayoutChg chg="setBg">
          <pc:chgData name="Libi Nandhini" userId="2b02fae51e43e305" providerId="LiveId" clId="{5D46AE55-39D5-4500-92B4-5BC2C9D8D9FC}" dt="2024-03-12T16:41:40.641" v="107"/>
          <pc:sldLayoutMkLst>
            <pc:docMk/>
            <pc:sldMasterMk cId="1904852015" sldId="2147483648"/>
            <pc:sldLayoutMk cId="896738362" sldId="2147483649"/>
          </pc:sldLayoutMkLst>
        </pc:sldLayoutChg>
        <pc:sldLayoutChg chg="setBg">
          <pc:chgData name="Libi Nandhini" userId="2b02fae51e43e305" providerId="LiveId" clId="{5D46AE55-39D5-4500-92B4-5BC2C9D8D9FC}" dt="2024-03-12T16:41:40.641" v="107"/>
          <pc:sldLayoutMkLst>
            <pc:docMk/>
            <pc:sldMasterMk cId="1904852015" sldId="2147483648"/>
            <pc:sldLayoutMk cId="2359722614" sldId="2147483650"/>
          </pc:sldLayoutMkLst>
        </pc:sldLayoutChg>
        <pc:sldLayoutChg chg="setBg">
          <pc:chgData name="Libi Nandhini" userId="2b02fae51e43e305" providerId="LiveId" clId="{5D46AE55-39D5-4500-92B4-5BC2C9D8D9FC}" dt="2024-03-12T16:41:40.641" v="107"/>
          <pc:sldLayoutMkLst>
            <pc:docMk/>
            <pc:sldMasterMk cId="1904852015" sldId="2147483648"/>
            <pc:sldLayoutMk cId="694532379" sldId="2147483651"/>
          </pc:sldLayoutMkLst>
        </pc:sldLayoutChg>
        <pc:sldLayoutChg chg="setBg">
          <pc:chgData name="Libi Nandhini" userId="2b02fae51e43e305" providerId="LiveId" clId="{5D46AE55-39D5-4500-92B4-5BC2C9D8D9FC}" dt="2024-03-12T16:41:40.641" v="107"/>
          <pc:sldLayoutMkLst>
            <pc:docMk/>
            <pc:sldMasterMk cId="1904852015" sldId="2147483648"/>
            <pc:sldLayoutMk cId="1723384594" sldId="2147483652"/>
          </pc:sldLayoutMkLst>
        </pc:sldLayoutChg>
        <pc:sldLayoutChg chg="setBg">
          <pc:chgData name="Libi Nandhini" userId="2b02fae51e43e305" providerId="LiveId" clId="{5D46AE55-39D5-4500-92B4-5BC2C9D8D9FC}" dt="2024-03-12T16:41:40.641" v="107"/>
          <pc:sldLayoutMkLst>
            <pc:docMk/>
            <pc:sldMasterMk cId="1904852015" sldId="2147483648"/>
            <pc:sldLayoutMk cId="2419726589" sldId="2147483653"/>
          </pc:sldLayoutMkLst>
        </pc:sldLayoutChg>
        <pc:sldLayoutChg chg="setBg">
          <pc:chgData name="Libi Nandhini" userId="2b02fae51e43e305" providerId="LiveId" clId="{5D46AE55-39D5-4500-92B4-5BC2C9D8D9FC}" dt="2024-03-12T16:41:40.641" v="107"/>
          <pc:sldLayoutMkLst>
            <pc:docMk/>
            <pc:sldMasterMk cId="1904852015" sldId="2147483648"/>
            <pc:sldLayoutMk cId="953114326" sldId="2147483654"/>
          </pc:sldLayoutMkLst>
        </pc:sldLayoutChg>
        <pc:sldLayoutChg chg="setBg">
          <pc:chgData name="Libi Nandhini" userId="2b02fae51e43e305" providerId="LiveId" clId="{5D46AE55-39D5-4500-92B4-5BC2C9D8D9FC}" dt="2024-03-12T16:41:40.641" v="107"/>
          <pc:sldLayoutMkLst>
            <pc:docMk/>
            <pc:sldMasterMk cId="1904852015" sldId="2147483648"/>
            <pc:sldLayoutMk cId="4246240454" sldId="2147483655"/>
          </pc:sldLayoutMkLst>
        </pc:sldLayoutChg>
        <pc:sldLayoutChg chg="setBg">
          <pc:chgData name="Libi Nandhini" userId="2b02fae51e43e305" providerId="LiveId" clId="{5D46AE55-39D5-4500-92B4-5BC2C9D8D9FC}" dt="2024-03-12T16:41:40.641" v="107"/>
          <pc:sldLayoutMkLst>
            <pc:docMk/>
            <pc:sldMasterMk cId="1904852015" sldId="2147483648"/>
            <pc:sldLayoutMk cId="3830305192" sldId="2147483656"/>
          </pc:sldLayoutMkLst>
        </pc:sldLayoutChg>
        <pc:sldLayoutChg chg="setBg">
          <pc:chgData name="Libi Nandhini" userId="2b02fae51e43e305" providerId="LiveId" clId="{5D46AE55-39D5-4500-92B4-5BC2C9D8D9FC}" dt="2024-03-12T16:41:40.641" v="107"/>
          <pc:sldLayoutMkLst>
            <pc:docMk/>
            <pc:sldMasterMk cId="1904852015" sldId="2147483648"/>
            <pc:sldLayoutMk cId="1609688846" sldId="2147483657"/>
          </pc:sldLayoutMkLst>
        </pc:sldLayoutChg>
        <pc:sldLayoutChg chg="setBg">
          <pc:chgData name="Libi Nandhini" userId="2b02fae51e43e305" providerId="LiveId" clId="{5D46AE55-39D5-4500-92B4-5BC2C9D8D9FC}" dt="2024-03-12T16:41:40.641" v="107"/>
          <pc:sldLayoutMkLst>
            <pc:docMk/>
            <pc:sldMasterMk cId="1904852015" sldId="2147483648"/>
            <pc:sldLayoutMk cId="3471160673" sldId="2147483658"/>
          </pc:sldLayoutMkLst>
        </pc:sldLayoutChg>
        <pc:sldLayoutChg chg="setBg">
          <pc:chgData name="Libi Nandhini" userId="2b02fae51e43e305" providerId="LiveId" clId="{5D46AE55-39D5-4500-92B4-5BC2C9D8D9FC}" dt="2024-03-12T16:41:40.641" v="107"/>
          <pc:sldLayoutMkLst>
            <pc:docMk/>
            <pc:sldMasterMk cId="1904852015" sldId="2147483648"/>
            <pc:sldLayoutMk cId="419552675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3/12/2024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3/12/2024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DataVisualizationofBirdStrikesinUSbetween2000-2011/BirdStrikesDashboard"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AF623D5-C682-451C-9D67-FAE42F86755B}"/>
              </a:ext>
            </a:extLst>
          </p:cNvPr>
          <p:cNvSpPr>
            <a:spLocks noGrp="1"/>
          </p:cNvSpPr>
          <p:nvPr>
            <p:ph type="ctrTitle"/>
          </p:nvPr>
        </p:nvSpPr>
        <p:spPr>
          <a:xfrm>
            <a:off x="1288027" y="168634"/>
            <a:ext cx="10117392" cy="2387600"/>
          </a:xfrm>
        </p:spPr>
        <p:txBody>
          <a:bodyPr>
            <a:normAutofit fontScale="90000"/>
          </a:bodyPr>
          <a:lstStyle/>
          <a:p>
            <a:r>
              <a:rPr lang="en-us" b="1" dirty="0">
                <a:solidFill>
                  <a:srgbClr val="835484"/>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Data Visualization of Bird Strikes in US between 2000-2011</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Bird Strikes Dashboard">
            <a:extLst>
              <a:ext uri="{FF2B5EF4-FFF2-40B4-BE49-F238E27FC236}">
                <a16:creationId xmlns:a16="http://schemas.microsoft.com/office/drawing/2014/main" id="{51E84C5B-3FE3-4D52-95D3-33459D890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697"/>
            <a:ext cx="12192000" cy="5609303"/>
          </a:xfrm>
          <a:prstGeom prst="rect">
            <a:avLst/>
          </a:prstGeom>
        </p:spPr>
      </p:pic>
      <p:sp>
        <p:nvSpPr>
          <p:cNvPr id="2" name="Title 1">
            <a:extLst>
              <a:ext uri="{FF2B5EF4-FFF2-40B4-BE49-F238E27FC236}">
                <a16:creationId xmlns:a16="http://schemas.microsoft.com/office/drawing/2014/main" id="{31E8831F-C1F1-37A4-6381-F0521D704F10}"/>
              </a:ext>
            </a:extLst>
          </p:cNvPr>
          <p:cNvSpPr>
            <a:spLocks noGrp="1"/>
          </p:cNvSpPr>
          <p:nvPr>
            <p:ph type="title"/>
          </p:nvPr>
        </p:nvSpPr>
        <p:spPr>
          <a:xfrm>
            <a:off x="-1" y="365125"/>
            <a:ext cx="12191999" cy="529609"/>
          </a:xfrm>
        </p:spPr>
        <p:txBody>
          <a:bodyPr>
            <a:normAutofit fontScale="90000"/>
          </a:bodyPr>
          <a:lstStyle/>
          <a:p>
            <a:pPr algn="ctr"/>
            <a:r>
              <a:rPr lang="en-IN" b="1" dirty="0">
                <a:solidFill>
                  <a:srgbClr val="684369"/>
                </a:solidFill>
                <a:latin typeface="Times New Roman" panose="02020603050405020304" pitchFamily="18" charset="0"/>
                <a:cs typeface="Times New Roman" panose="02020603050405020304" pitchFamily="18" charset="0"/>
              </a:rPr>
              <a:t>DATA VISUALIZATION ON BIRD STRIKES DASHBOARD</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B321-A801-7AAF-FD94-3EC239D115B2}"/>
              </a:ext>
            </a:extLst>
          </p:cNvPr>
          <p:cNvSpPr>
            <a:spLocks noGrp="1"/>
          </p:cNvSpPr>
          <p:nvPr>
            <p:ph type="title"/>
          </p:nvPr>
        </p:nvSpPr>
        <p:spPr/>
        <p:txBody>
          <a:bodyPr/>
          <a:lstStyle/>
          <a:p>
            <a:pPr algn="ctr"/>
            <a:r>
              <a:rPr lang="en-IN" b="1" dirty="0">
                <a:solidFill>
                  <a:srgbClr val="684369"/>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4C8685-25EA-3AAF-F0A0-084719834C65}"/>
              </a:ext>
            </a:extLst>
          </p:cNvPr>
          <p:cNvSpPr>
            <a:spLocks noGrp="1"/>
          </p:cNvSpPr>
          <p:nvPr>
            <p:ph idx="1"/>
          </p:nvPr>
        </p:nvSpPr>
        <p:spPr/>
        <p:txBody>
          <a:bodyPr>
            <a:normAutofit fontScale="92500"/>
          </a:bodyPr>
          <a:lstStyle/>
          <a:p>
            <a:r>
              <a:rPr lang="en-IN" dirty="0">
                <a:solidFill>
                  <a:schemeClr val="accent5">
                    <a:lumMod val="50000"/>
                  </a:schemeClr>
                </a:solidFill>
                <a:latin typeface="Times New Roman" panose="02020603050405020304" pitchFamily="18" charset="0"/>
                <a:cs typeface="Times New Roman" panose="02020603050405020304" pitchFamily="18" charset="0"/>
              </a:rPr>
              <a:t>Bird strikes increased gradually every year but maximum between 2009 and 2010.</a:t>
            </a:r>
          </a:p>
          <a:p>
            <a:r>
              <a:rPr lang="en-IN" dirty="0">
                <a:solidFill>
                  <a:schemeClr val="accent5">
                    <a:lumMod val="50000"/>
                  </a:schemeClr>
                </a:solidFill>
                <a:latin typeface="Times New Roman" panose="02020603050405020304" pitchFamily="18" charset="0"/>
                <a:cs typeface="Times New Roman" panose="02020603050405020304" pitchFamily="18" charset="0"/>
              </a:rPr>
              <a:t>Pilots weren’t informed most of the time .So this can be an additional reason for damages caused for birds, people and flights.</a:t>
            </a:r>
          </a:p>
          <a:p>
            <a:r>
              <a:rPr lang="en-IN" dirty="0">
                <a:solidFill>
                  <a:schemeClr val="accent5">
                    <a:lumMod val="50000"/>
                  </a:schemeClr>
                </a:solidFill>
                <a:latin typeface="Times New Roman" panose="02020603050405020304" pitchFamily="18" charset="0"/>
                <a:cs typeface="Times New Roman" panose="02020603050405020304" pitchFamily="18" charset="0"/>
              </a:rPr>
              <a:t>Whenever Pilots were informed they did precautionary landing. It’s a best Idea they have made.</a:t>
            </a:r>
          </a:p>
          <a:p>
            <a:r>
              <a:rPr lang="en-IN" dirty="0">
                <a:solidFill>
                  <a:schemeClr val="accent5">
                    <a:lumMod val="50000"/>
                  </a:schemeClr>
                </a:solidFill>
                <a:latin typeface="Times New Roman" panose="02020603050405020304" pitchFamily="18" charset="0"/>
                <a:cs typeface="Times New Roman" panose="02020603050405020304" pitchFamily="18" charset="0"/>
              </a:rPr>
              <a:t>Most of the Bird Strike happened when the flights are in Approach phase.</a:t>
            </a:r>
          </a:p>
          <a:p>
            <a:r>
              <a:rPr lang="en-IN" dirty="0">
                <a:solidFill>
                  <a:schemeClr val="accent5">
                    <a:lumMod val="50000"/>
                  </a:schemeClr>
                </a:solidFill>
                <a:latin typeface="Times New Roman" panose="02020603050405020304" pitchFamily="18" charset="0"/>
                <a:cs typeface="Times New Roman" panose="02020603050405020304" pitchFamily="18" charset="0"/>
              </a:rPr>
              <a:t>Small birds are about to get struck mostly.</a:t>
            </a:r>
          </a:p>
          <a:p>
            <a:r>
              <a:rPr lang="en-IN" dirty="0">
                <a:solidFill>
                  <a:schemeClr val="accent5">
                    <a:lumMod val="50000"/>
                  </a:schemeClr>
                </a:solidFill>
                <a:latin typeface="Times New Roman" panose="02020603050405020304" pitchFamily="18" charset="0"/>
                <a:cs typeface="Times New Roman" panose="02020603050405020304" pitchFamily="18" charset="0"/>
              </a:rPr>
              <a:t>In between 2001 and 2002, the expenditure to fix the damaged Airplanes are higher compared to others.</a:t>
            </a:r>
          </a:p>
        </p:txBody>
      </p:sp>
    </p:spTree>
    <p:extLst>
      <p:ext uri="{BB962C8B-B14F-4D97-AF65-F5344CB8AC3E}">
        <p14:creationId xmlns:p14="http://schemas.microsoft.com/office/powerpoint/2010/main" val="365448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CDAF-1FEF-23D2-2635-DA337AA2B0BF}"/>
              </a:ext>
            </a:extLst>
          </p:cNvPr>
          <p:cNvSpPr>
            <a:spLocks noGrp="1"/>
          </p:cNvSpPr>
          <p:nvPr>
            <p:ph type="title"/>
          </p:nvPr>
        </p:nvSpPr>
        <p:spPr>
          <a:xfrm>
            <a:off x="838200" y="1505666"/>
            <a:ext cx="10515600" cy="1325563"/>
          </a:xfrm>
        </p:spPr>
        <p:txBody>
          <a:bodyPr>
            <a:normAutofit/>
          </a:bodyPr>
          <a:lstStyle/>
          <a:p>
            <a:pPr algn="ctr"/>
            <a:r>
              <a:rPr lang="en-IN" sz="6600" b="1" dirty="0">
                <a:solidFill>
                  <a:srgbClr val="684369"/>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8173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ABD-D231-33E5-5D7A-BDC64C735C6B}"/>
              </a:ext>
            </a:extLst>
          </p:cNvPr>
          <p:cNvSpPr>
            <a:spLocks noGrp="1"/>
          </p:cNvSpPr>
          <p:nvPr>
            <p:ph type="title"/>
          </p:nvPr>
        </p:nvSpPr>
        <p:spPr>
          <a:xfrm>
            <a:off x="838200" y="0"/>
            <a:ext cx="10515600" cy="1031056"/>
          </a:xfrm>
        </p:spPr>
        <p:txBody>
          <a:bodyPr/>
          <a:lstStyle/>
          <a:p>
            <a:pPr algn="ctr"/>
            <a:r>
              <a:rPr lang="en-IN" b="1" dirty="0">
                <a:solidFill>
                  <a:srgbClr val="684369"/>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CC40FB7-0AF8-5D04-F0FB-B06C130C43F4}"/>
              </a:ext>
            </a:extLst>
          </p:cNvPr>
          <p:cNvSpPr>
            <a:spLocks noGrp="1"/>
          </p:cNvSpPr>
          <p:nvPr>
            <p:ph idx="1"/>
          </p:nvPr>
        </p:nvSpPr>
        <p:spPr>
          <a:xfrm>
            <a:off x="838199" y="943896"/>
            <a:ext cx="10931013" cy="5914103"/>
          </a:xfrm>
        </p:spPr>
        <p:txBody>
          <a:bodyPr>
            <a:normAutofit fontScale="85000" lnSpcReduction="10000"/>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74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o.of.Bird Strikes">
            <a:extLst>
              <a:ext uri="{FF2B5EF4-FFF2-40B4-BE49-F238E27FC236}">
                <a16:creationId xmlns:a16="http://schemas.microsoft.com/office/drawing/2014/main" id="{87D26D9D-AA0E-415C-8C9D-11186286A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89" y="1533371"/>
            <a:ext cx="10795821" cy="4993215"/>
          </a:xfrm>
          <a:prstGeom prst="rect">
            <a:avLst/>
          </a:prstGeom>
        </p:spPr>
      </p:pic>
      <p:sp>
        <p:nvSpPr>
          <p:cNvPr id="3" name="Title 2">
            <a:extLst>
              <a:ext uri="{FF2B5EF4-FFF2-40B4-BE49-F238E27FC236}">
                <a16:creationId xmlns:a16="http://schemas.microsoft.com/office/drawing/2014/main" id="{F4257E66-9CE1-0829-F167-7F37FBD6BCDB}"/>
              </a:ext>
            </a:extLst>
          </p:cNvPr>
          <p:cNvSpPr>
            <a:spLocks noGrp="1"/>
          </p:cNvSpPr>
          <p:nvPr>
            <p:ph type="title"/>
          </p:nvPr>
        </p:nvSpPr>
        <p:spPr>
          <a:xfrm>
            <a:off x="838199" y="351078"/>
            <a:ext cx="10515600" cy="1325563"/>
          </a:xfrm>
        </p:spPr>
        <p:txBody>
          <a:bodyPr/>
          <a:lstStyle/>
          <a:p>
            <a:pPr algn="ctr"/>
            <a:r>
              <a:rPr lang="en-IN" b="1" dirty="0">
                <a:solidFill>
                  <a:srgbClr val="684369"/>
                </a:solidFill>
                <a:latin typeface="Times New Roman" panose="02020603050405020304" pitchFamily="18" charset="0"/>
                <a:cs typeface="Times New Roman" panose="02020603050405020304" pitchFamily="18" charset="0"/>
              </a:rPr>
              <a:t>BIRD STRIKES IN EVERY YEAR</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No.of.People injured">
            <a:extLst>
              <a:ext uri="{FF2B5EF4-FFF2-40B4-BE49-F238E27FC236}">
                <a16:creationId xmlns:a16="http://schemas.microsoft.com/office/drawing/2014/main" id="{D3C2BA9C-81EC-4CD7-A393-89D72CC12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5" y="1516943"/>
            <a:ext cx="10825315" cy="4975932"/>
          </a:xfrm>
          <a:prstGeom prst="rect">
            <a:avLst/>
          </a:prstGeom>
        </p:spPr>
      </p:pic>
      <p:sp>
        <p:nvSpPr>
          <p:cNvPr id="2" name="Title 1">
            <a:extLst>
              <a:ext uri="{FF2B5EF4-FFF2-40B4-BE49-F238E27FC236}">
                <a16:creationId xmlns:a16="http://schemas.microsoft.com/office/drawing/2014/main" id="{045C5C87-9B5F-6CEA-7812-514882B8607C}"/>
              </a:ext>
            </a:extLst>
          </p:cNvPr>
          <p:cNvSpPr>
            <a:spLocks noGrp="1"/>
          </p:cNvSpPr>
          <p:nvPr>
            <p:ph type="title"/>
          </p:nvPr>
        </p:nvSpPr>
        <p:spPr/>
        <p:txBody>
          <a:bodyPr/>
          <a:lstStyle/>
          <a:p>
            <a:pPr algn="ctr"/>
            <a:r>
              <a:rPr lang="en-IN" b="1" dirty="0">
                <a:solidFill>
                  <a:srgbClr val="684369"/>
                </a:solidFill>
                <a:latin typeface="Times New Roman" panose="02020603050405020304" pitchFamily="18" charset="0"/>
                <a:cs typeface="Times New Roman" panose="02020603050405020304" pitchFamily="18" charset="0"/>
              </a:rPr>
              <a:t>PEOPLE INJURED IN EVERY STATE</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Piolts Informed?">
            <a:extLst>
              <a:ext uri="{FF2B5EF4-FFF2-40B4-BE49-F238E27FC236}">
                <a16:creationId xmlns:a16="http://schemas.microsoft.com/office/drawing/2014/main" id="{F634C4F6-996E-4322-BC59-ADE586C7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5" y="1516943"/>
            <a:ext cx="10825314" cy="4895056"/>
          </a:xfrm>
          <a:prstGeom prst="rect">
            <a:avLst/>
          </a:prstGeom>
        </p:spPr>
      </p:pic>
      <p:sp>
        <p:nvSpPr>
          <p:cNvPr id="3" name="Title 2">
            <a:extLst>
              <a:ext uri="{FF2B5EF4-FFF2-40B4-BE49-F238E27FC236}">
                <a16:creationId xmlns:a16="http://schemas.microsoft.com/office/drawing/2014/main" id="{14C2481E-E4DB-2F80-2117-7E7483F00893}"/>
              </a:ext>
            </a:extLst>
          </p:cNvPr>
          <p:cNvSpPr>
            <a:spLocks noGrp="1"/>
          </p:cNvSpPr>
          <p:nvPr>
            <p:ph type="title"/>
          </p:nvPr>
        </p:nvSpPr>
        <p:spPr/>
        <p:txBody>
          <a:bodyPr/>
          <a:lstStyle/>
          <a:p>
            <a:pPr algn="ctr"/>
            <a:r>
              <a:rPr lang="en-IN" b="1" dirty="0">
                <a:solidFill>
                  <a:srgbClr val="684369"/>
                </a:solidFill>
                <a:latin typeface="Times New Roman" panose="02020603050405020304" pitchFamily="18" charset="0"/>
                <a:cs typeface="Times New Roman" panose="02020603050405020304" pitchFamily="18" charset="0"/>
              </a:rPr>
              <a:t>WERE PILOTS INFORMED?</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prior warning">
            <a:extLst>
              <a:ext uri="{FF2B5EF4-FFF2-40B4-BE49-F238E27FC236}">
                <a16:creationId xmlns:a16="http://schemas.microsoft.com/office/drawing/2014/main" id="{07ABDBC2-032D-4959-9A91-0B34D5CC5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4" y="1516943"/>
            <a:ext cx="10854811" cy="4975932"/>
          </a:xfrm>
          <a:prstGeom prst="rect">
            <a:avLst/>
          </a:prstGeom>
        </p:spPr>
      </p:pic>
      <p:sp>
        <p:nvSpPr>
          <p:cNvPr id="3" name="Title 2">
            <a:extLst>
              <a:ext uri="{FF2B5EF4-FFF2-40B4-BE49-F238E27FC236}">
                <a16:creationId xmlns:a16="http://schemas.microsoft.com/office/drawing/2014/main" id="{289E526A-8911-03C1-1FFD-4EDC4BAA70B4}"/>
              </a:ext>
            </a:extLst>
          </p:cNvPr>
          <p:cNvSpPr>
            <a:spLocks noGrp="1"/>
          </p:cNvSpPr>
          <p:nvPr>
            <p:ph type="title"/>
          </p:nvPr>
        </p:nvSpPr>
        <p:spPr>
          <a:xfrm>
            <a:off x="668595" y="365126"/>
            <a:ext cx="10854810" cy="1151818"/>
          </a:xfrm>
        </p:spPr>
        <p:txBody>
          <a:bodyPr>
            <a:normAutofit fontScale="90000"/>
          </a:bodyPr>
          <a:lstStyle/>
          <a:p>
            <a:pPr algn="ctr"/>
            <a:r>
              <a:rPr lang="en-IN" b="1" dirty="0">
                <a:solidFill>
                  <a:srgbClr val="684369"/>
                </a:solidFill>
                <a:latin typeface="Times New Roman" panose="02020603050405020304" pitchFamily="18" charset="0"/>
                <a:cs typeface="Times New Roman" panose="02020603050405020304" pitchFamily="18" charset="0"/>
              </a:rPr>
              <a:t>PRIOR WARNING EFFECT ON IMPACT TO FLIGHT</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Phase of flight ">
            <a:extLst>
              <a:ext uri="{FF2B5EF4-FFF2-40B4-BE49-F238E27FC236}">
                <a16:creationId xmlns:a16="http://schemas.microsoft.com/office/drawing/2014/main" id="{AFA83619-76F1-462D-8FC9-D1F99BDFA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4" y="1516943"/>
            <a:ext cx="10825315" cy="4975932"/>
          </a:xfrm>
          <a:prstGeom prst="rect">
            <a:avLst/>
          </a:prstGeom>
        </p:spPr>
      </p:pic>
      <p:sp>
        <p:nvSpPr>
          <p:cNvPr id="3" name="Title 2">
            <a:extLst>
              <a:ext uri="{FF2B5EF4-FFF2-40B4-BE49-F238E27FC236}">
                <a16:creationId xmlns:a16="http://schemas.microsoft.com/office/drawing/2014/main" id="{3363B4FD-BFCC-67BD-D23D-47821D3B4D4D}"/>
              </a:ext>
            </a:extLst>
          </p:cNvPr>
          <p:cNvSpPr>
            <a:spLocks noGrp="1"/>
          </p:cNvSpPr>
          <p:nvPr>
            <p:ph type="title"/>
          </p:nvPr>
        </p:nvSpPr>
        <p:spPr>
          <a:xfrm>
            <a:off x="668593" y="365125"/>
            <a:ext cx="10825315" cy="991727"/>
          </a:xfrm>
        </p:spPr>
        <p:txBody>
          <a:bodyPr>
            <a:normAutofit fontScale="90000"/>
          </a:bodyPr>
          <a:lstStyle/>
          <a:p>
            <a:pPr algn="ctr"/>
            <a:r>
              <a:rPr lang="en-IN" b="1" dirty="0">
                <a:solidFill>
                  <a:srgbClr val="684369"/>
                </a:solidFill>
                <a:latin typeface="Times New Roman" panose="02020603050405020304" pitchFamily="18" charset="0"/>
                <a:cs typeface="Times New Roman" panose="02020603050405020304" pitchFamily="18" charset="0"/>
              </a:rPr>
              <a:t>PHASE OF FLIGHT AT THE TIME OF STRIKES</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Birds Size">
            <a:extLst>
              <a:ext uri="{FF2B5EF4-FFF2-40B4-BE49-F238E27FC236}">
                <a16:creationId xmlns:a16="http://schemas.microsoft.com/office/drawing/2014/main" id="{9692FEA9-1AD1-4EB7-85DB-788029FD7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4" y="1516942"/>
            <a:ext cx="10825315" cy="4975932"/>
          </a:xfrm>
          <a:prstGeom prst="rect">
            <a:avLst/>
          </a:prstGeom>
        </p:spPr>
      </p:pic>
      <p:sp>
        <p:nvSpPr>
          <p:cNvPr id="4" name="Title 3">
            <a:extLst>
              <a:ext uri="{FF2B5EF4-FFF2-40B4-BE49-F238E27FC236}">
                <a16:creationId xmlns:a16="http://schemas.microsoft.com/office/drawing/2014/main" id="{8A78E450-16D0-7F96-E8BB-24DCF87FE556}"/>
              </a:ext>
            </a:extLst>
          </p:cNvPr>
          <p:cNvSpPr>
            <a:spLocks noGrp="1"/>
          </p:cNvSpPr>
          <p:nvPr>
            <p:ph type="title"/>
          </p:nvPr>
        </p:nvSpPr>
        <p:spPr/>
        <p:txBody>
          <a:bodyPr/>
          <a:lstStyle/>
          <a:p>
            <a:pPr algn="ctr"/>
            <a:r>
              <a:rPr lang="en-IN" b="1" dirty="0">
                <a:solidFill>
                  <a:srgbClr val="684369"/>
                </a:solidFill>
                <a:latin typeface="Times New Roman" panose="02020603050405020304" pitchFamily="18" charset="0"/>
                <a:cs typeface="Times New Roman" panose="02020603050405020304" pitchFamily="18" charset="0"/>
              </a:rPr>
              <a:t>SIZE OF BIRDS</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Bird strike by Year">
            <a:extLst>
              <a:ext uri="{FF2B5EF4-FFF2-40B4-BE49-F238E27FC236}">
                <a16:creationId xmlns:a16="http://schemas.microsoft.com/office/drawing/2014/main" id="{F1B0B1F6-167B-4CD8-A1AB-8DC5C9CD8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5" y="1516942"/>
            <a:ext cx="10854810" cy="4975932"/>
          </a:xfrm>
          <a:prstGeom prst="rect">
            <a:avLst/>
          </a:prstGeom>
        </p:spPr>
      </p:pic>
      <p:sp>
        <p:nvSpPr>
          <p:cNvPr id="2" name="Title 1">
            <a:extLst>
              <a:ext uri="{FF2B5EF4-FFF2-40B4-BE49-F238E27FC236}">
                <a16:creationId xmlns:a16="http://schemas.microsoft.com/office/drawing/2014/main" id="{8E861D5E-015B-8823-FE5C-A38F91630216}"/>
              </a:ext>
            </a:extLst>
          </p:cNvPr>
          <p:cNvSpPr>
            <a:spLocks noGrp="1"/>
          </p:cNvSpPr>
          <p:nvPr>
            <p:ph type="title"/>
          </p:nvPr>
        </p:nvSpPr>
        <p:spPr>
          <a:xfrm>
            <a:off x="838200" y="365126"/>
            <a:ext cx="10515600" cy="1060552"/>
          </a:xfrm>
        </p:spPr>
        <p:txBody>
          <a:bodyPr>
            <a:normAutofit fontScale="90000"/>
          </a:bodyPr>
          <a:lstStyle/>
          <a:p>
            <a:pPr algn="ctr"/>
            <a:r>
              <a:rPr lang="en-IN" b="1" dirty="0">
                <a:solidFill>
                  <a:srgbClr val="684369"/>
                </a:solidFill>
                <a:latin typeface="Times New Roman" panose="02020603050405020304" pitchFamily="18" charset="0"/>
                <a:cs typeface="Times New Roman" panose="02020603050405020304" pitchFamily="18" charset="0"/>
              </a:rPr>
              <a:t>EXPENDITURE OF DAMAGED FLIGHTS IN EVERY YEAR</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416</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Data Visualization of Bird Strikes in US between 2000-2011</vt:lpstr>
      <vt:lpstr>PROBLEM STATEMENT</vt:lpstr>
      <vt:lpstr>BIRD STRIKES IN EVERY YEAR</vt:lpstr>
      <vt:lpstr>PEOPLE INJURED IN EVERY STATE</vt:lpstr>
      <vt:lpstr>WERE PILOTS INFORMED?</vt:lpstr>
      <vt:lpstr>PRIOR WARNING EFFECT ON IMPACT TO FLIGHT</vt:lpstr>
      <vt:lpstr>PHASE OF FLIGHT AT THE TIME OF STRIKES</vt:lpstr>
      <vt:lpstr>SIZE OF BIRDS</vt:lpstr>
      <vt:lpstr>EXPENDITURE OF DAMAGED FLIGHTS IN EVERY YEAR</vt:lpstr>
      <vt:lpstr>DATA VISUALIZATION ON BIRD STRIKES 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in US between 2000-2011</dc:title>
  <dc:creator/>
  <cp:lastModifiedBy>Libi Nandhini</cp:lastModifiedBy>
  <cp:revision>1</cp:revision>
  <dcterms:created xsi:type="dcterms:W3CDTF">2024-03-11T07:53:37Z</dcterms:created>
  <dcterms:modified xsi:type="dcterms:W3CDTF">2024-03-12T17:23:19Z</dcterms:modified>
</cp:coreProperties>
</file>