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7" r:id="rId6"/>
    <p:sldId id="263" r:id="rId7"/>
    <p:sldId id="264" r:id="rId8"/>
    <p:sldId id="265" r:id="rId9"/>
    <p:sldId id="266" r:id="rId10"/>
    <p:sldId id="259" r:id="rId11"/>
    <p:sldId id="260" r:id="rId12"/>
    <p:sldId id="261"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388B"/>
    <a:srgbClr val="4D4DFD"/>
    <a:srgbClr val="C2BCC3"/>
    <a:srgbClr val="508DA7"/>
    <a:srgbClr val="FE86B1"/>
    <a:srgbClr val="993300"/>
    <a:srgbClr val="F1995D"/>
    <a:srgbClr val="FF66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DD86B-599C-46DC-BB32-3A98A70C23D4}" v="485" dt="2024-03-12T17:12:09.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bi Nandhini" userId="2b02fae51e43e305" providerId="LiveId" clId="{BC2DD86B-599C-46DC-BB32-3A98A70C23D4}"/>
    <pc:docChg chg="undo custSel addSld delSld modSld sldOrd modMainMaster">
      <pc:chgData name="Libi Nandhini" userId="2b02fae51e43e305" providerId="LiveId" clId="{BC2DD86B-599C-46DC-BB32-3A98A70C23D4}" dt="2024-03-12T17:16:30.527" v="1594" actId="207"/>
      <pc:docMkLst>
        <pc:docMk/>
      </pc:docMkLst>
      <pc:sldChg chg="addSp delSp modSp mod setBg">
        <pc:chgData name="Libi Nandhini" userId="2b02fae51e43e305" providerId="LiveId" clId="{BC2DD86B-599C-46DC-BB32-3A98A70C23D4}" dt="2024-03-11T18:59:26.411" v="1418" actId="1076"/>
        <pc:sldMkLst>
          <pc:docMk/>
          <pc:sldMk cId="634818568" sldId="256"/>
        </pc:sldMkLst>
        <pc:spChg chg="mod">
          <ac:chgData name="Libi Nandhini" userId="2b02fae51e43e305" providerId="LiveId" clId="{BC2DD86B-599C-46DC-BB32-3A98A70C23D4}" dt="2024-03-05T16:11:26.489" v="9" actId="113"/>
          <ac:spMkLst>
            <pc:docMk/>
            <pc:sldMk cId="634818568" sldId="256"/>
            <ac:spMk id="2" creationId="{990C1003-F810-CA55-A91C-661BDCE5AE5C}"/>
          </ac:spMkLst>
        </pc:spChg>
        <pc:spChg chg="del">
          <ac:chgData name="Libi Nandhini" userId="2b02fae51e43e305" providerId="LiveId" clId="{BC2DD86B-599C-46DC-BB32-3A98A70C23D4}" dt="2024-03-05T16:06:29.213" v="0" actId="21"/>
          <ac:spMkLst>
            <pc:docMk/>
            <pc:sldMk cId="634818568" sldId="256"/>
            <ac:spMk id="3" creationId="{28EF26DD-7ED5-3E88-3E38-E6FB3DE4D865}"/>
          </ac:spMkLst>
        </pc:spChg>
        <pc:spChg chg="add mod">
          <ac:chgData name="Libi Nandhini" userId="2b02fae51e43e305" providerId="LiveId" clId="{BC2DD86B-599C-46DC-BB32-3A98A70C23D4}" dt="2024-03-11T18:59:26.411" v="1418" actId="1076"/>
          <ac:spMkLst>
            <pc:docMk/>
            <pc:sldMk cId="634818568" sldId="256"/>
            <ac:spMk id="4" creationId="{55D8DE60-7287-3CB8-163A-5767977076EA}"/>
          </ac:spMkLst>
        </pc:spChg>
      </pc:sldChg>
      <pc:sldChg chg="modSp new mod setBg">
        <pc:chgData name="Libi Nandhini" userId="2b02fae51e43e305" providerId="LiveId" clId="{BC2DD86B-599C-46DC-BB32-3A98A70C23D4}" dt="2024-03-05T16:23:40.828" v="464"/>
        <pc:sldMkLst>
          <pc:docMk/>
          <pc:sldMk cId="2350847778" sldId="257"/>
        </pc:sldMkLst>
        <pc:spChg chg="mod">
          <ac:chgData name="Libi Nandhini" userId="2b02fae51e43e305" providerId="LiveId" clId="{BC2DD86B-599C-46DC-BB32-3A98A70C23D4}" dt="2024-03-05T16:20:52.483" v="370" actId="14100"/>
          <ac:spMkLst>
            <pc:docMk/>
            <pc:sldMk cId="2350847778" sldId="257"/>
            <ac:spMk id="2" creationId="{E8A18A84-08D1-3144-20C8-7FA8DC40DADD}"/>
          </ac:spMkLst>
        </pc:spChg>
        <pc:spChg chg="mod">
          <ac:chgData name="Libi Nandhini" userId="2b02fae51e43e305" providerId="LiveId" clId="{BC2DD86B-599C-46DC-BB32-3A98A70C23D4}" dt="2024-03-05T16:21:10.307" v="372" actId="2711"/>
          <ac:spMkLst>
            <pc:docMk/>
            <pc:sldMk cId="2350847778" sldId="257"/>
            <ac:spMk id="3" creationId="{64007EF9-F734-451F-31BD-91C99C114FB3}"/>
          </ac:spMkLst>
        </pc:spChg>
      </pc:sldChg>
      <pc:sldChg chg="modSp new mod setBg">
        <pc:chgData name="Libi Nandhini" userId="2b02fae51e43e305" providerId="LiveId" clId="{BC2DD86B-599C-46DC-BB32-3A98A70C23D4}" dt="2024-03-05T16:25:00.723" v="480" actId="27636"/>
        <pc:sldMkLst>
          <pc:docMk/>
          <pc:sldMk cId="3968548833" sldId="258"/>
        </pc:sldMkLst>
        <pc:spChg chg="mod">
          <ac:chgData name="Libi Nandhini" userId="2b02fae51e43e305" providerId="LiveId" clId="{BC2DD86B-599C-46DC-BB32-3A98A70C23D4}" dt="2024-03-05T16:22:44.336" v="382" actId="113"/>
          <ac:spMkLst>
            <pc:docMk/>
            <pc:sldMk cId="3968548833" sldId="258"/>
            <ac:spMk id="2" creationId="{1CE59100-98EB-9CCC-8637-D253904E2E3D}"/>
          </ac:spMkLst>
        </pc:spChg>
        <pc:spChg chg="mod">
          <ac:chgData name="Libi Nandhini" userId="2b02fae51e43e305" providerId="LiveId" clId="{BC2DD86B-599C-46DC-BB32-3A98A70C23D4}" dt="2024-03-05T16:25:00.723" v="480" actId="27636"/>
          <ac:spMkLst>
            <pc:docMk/>
            <pc:sldMk cId="3968548833" sldId="258"/>
            <ac:spMk id="3" creationId="{3F3278DF-3244-5798-F81B-69F2D07D80F6}"/>
          </ac:spMkLst>
        </pc:spChg>
      </pc:sldChg>
      <pc:sldChg chg="addSp delSp modSp new mod">
        <pc:chgData name="Libi Nandhini" userId="2b02fae51e43e305" providerId="LiveId" clId="{BC2DD86B-599C-46DC-BB32-3A98A70C23D4}" dt="2024-03-11T18:48:07.077" v="1294" actId="1076"/>
        <pc:sldMkLst>
          <pc:docMk/>
          <pc:sldMk cId="2706960801" sldId="259"/>
        </pc:sldMkLst>
        <pc:spChg chg="mod">
          <ac:chgData name="Libi Nandhini" userId="2b02fae51e43e305" providerId="LiveId" clId="{BC2DD86B-599C-46DC-BB32-3A98A70C23D4}" dt="2024-03-11T18:46:43.652" v="1169" actId="113"/>
          <ac:spMkLst>
            <pc:docMk/>
            <pc:sldMk cId="2706960801" sldId="259"/>
            <ac:spMk id="2" creationId="{23CD98B4-808C-101F-ADB2-64084DFDBCA2}"/>
          </ac:spMkLst>
        </pc:spChg>
        <pc:spChg chg="del">
          <ac:chgData name="Libi Nandhini" userId="2b02fae51e43e305" providerId="LiveId" clId="{BC2DD86B-599C-46DC-BB32-3A98A70C23D4}" dt="2024-03-11T18:46:45.657" v="1170" actId="22"/>
          <ac:spMkLst>
            <pc:docMk/>
            <pc:sldMk cId="2706960801" sldId="259"/>
            <ac:spMk id="3" creationId="{73CF3D75-3ED0-FAC9-2BA3-5E417D8645B6}"/>
          </ac:spMkLst>
        </pc:spChg>
        <pc:spChg chg="add mod">
          <ac:chgData name="Libi Nandhini" userId="2b02fae51e43e305" providerId="LiveId" clId="{BC2DD86B-599C-46DC-BB32-3A98A70C23D4}" dt="2024-03-11T18:48:07.077" v="1294" actId="1076"/>
          <ac:spMkLst>
            <pc:docMk/>
            <pc:sldMk cId="2706960801" sldId="259"/>
            <ac:spMk id="6" creationId="{0861F58F-3102-DDFB-C7FA-30B0953012C3}"/>
          </ac:spMkLst>
        </pc:spChg>
        <pc:picChg chg="add mod ord">
          <ac:chgData name="Libi Nandhini" userId="2b02fae51e43e305" providerId="LiveId" clId="{BC2DD86B-599C-46DC-BB32-3A98A70C23D4}" dt="2024-03-11T18:46:55.646" v="1174" actId="1076"/>
          <ac:picMkLst>
            <pc:docMk/>
            <pc:sldMk cId="2706960801" sldId="259"/>
            <ac:picMk id="5" creationId="{E46253D0-10D0-6780-6220-DD13AF57BE04}"/>
          </ac:picMkLst>
        </pc:picChg>
      </pc:sldChg>
      <pc:sldChg chg="addSp delSp modSp new mod">
        <pc:chgData name="Libi Nandhini" userId="2b02fae51e43e305" providerId="LiveId" clId="{BC2DD86B-599C-46DC-BB32-3A98A70C23D4}" dt="2024-03-11T18:52:10.029" v="1370" actId="1076"/>
        <pc:sldMkLst>
          <pc:docMk/>
          <pc:sldMk cId="234195165" sldId="260"/>
        </pc:sldMkLst>
        <pc:spChg chg="mod">
          <ac:chgData name="Libi Nandhini" userId="2b02fae51e43e305" providerId="LiveId" clId="{BC2DD86B-599C-46DC-BB32-3A98A70C23D4}" dt="2024-03-11T18:50:32.143" v="1354" actId="113"/>
          <ac:spMkLst>
            <pc:docMk/>
            <pc:sldMk cId="234195165" sldId="260"/>
            <ac:spMk id="2" creationId="{31BB0E72-CD1F-E1CA-BE9D-30A0C3BB937F}"/>
          </ac:spMkLst>
        </pc:spChg>
        <pc:spChg chg="del">
          <ac:chgData name="Libi Nandhini" userId="2b02fae51e43e305" providerId="LiveId" clId="{BC2DD86B-599C-46DC-BB32-3A98A70C23D4}" dt="2024-03-11T18:50:58.124" v="1355" actId="22"/>
          <ac:spMkLst>
            <pc:docMk/>
            <pc:sldMk cId="234195165" sldId="260"/>
            <ac:spMk id="3" creationId="{D336F58C-1A96-AEE3-835A-F7879C0310BF}"/>
          </ac:spMkLst>
        </pc:spChg>
        <pc:spChg chg="add mod">
          <ac:chgData name="Libi Nandhini" userId="2b02fae51e43e305" providerId="LiveId" clId="{BC2DD86B-599C-46DC-BB32-3A98A70C23D4}" dt="2024-03-11T18:52:10.029" v="1370" actId="1076"/>
          <ac:spMkLst>
            <pc:docMk/>
            <pc:sldMk cId="234195165" sldId="260"/>
            <ac:spMk id="6" creationId="{51DF037F-F95F-FF75-8988-D78D610DD9FA}"/>
          </ac:spMkLst>
        </pc:spChg>
        <pc:picChg chg="add mod ord">
          <ac:chgData name="Libi Nandhini" userId="2b02fae51e43e305" providerId="LiveId" clId="{BC2DD86B-599C-46DC-BB32-3A98A70C23D4}" dt="2024-03-11T18:51:05.077" v="1357" actId="14100"/>
          <ac:picMkLst>
            <pc:docMk/>
            <pc:sldMk cId="234195165" sldId="260"/>
            <ac:picMk id="5" creationId="{8114CEE7-310E-20FF-0FDC-C27644AC6545}"/>
          </ac:picMkLst>
        </pc:picChg>
        <pc:picChg chg="add del">
          <ac:chgData name="Libi Nandhini" userId="2b02fae51e43e305" providerId="LiveId" clId="{BC2DD86B-599C-46DC-BB32-3A98A70C23D4}" dt="2024-03-11T18:51:23.436" v="1360" actId="22"/>
          <ac:picMkLst>
            <pc:docMk/>
            <pc:sldMk cId="234195165" sldId="260"/>
            <ac:picMk id="8" creationId="{B97D50CD-8875-3C34-582E-9B08B2A48F0F}"/>
          </ac:picMkLst>
        </pc:picChg>
      </pc:sldChg>
      <pc:sldChg chg="addSp delSp modSp new mod">
        <pc:chgData name="Libi Nandhini" userId="2b02fae51e43e305" providerId="LiveId" clId="{BC2DD86B-599C-46DC-BB32-3A98A70C23D4}" dt="2024-03-11T18:57:47.313" v="1408" actId="1076"/>
        <pc:sldMkLst>
          <pc:docMk/>
          <pc:sldMk cId="1400974068" sldId="261"/>
        </pc:sldMkLst>
        <pc:spChg chg="mod">
          <ac:chgData name="Libi Nandhini" userId="2b02fae51e43e305" providerId="LiveId" clId="{BC2DD86B-599C-46DC-BB32-3A98A70C23D4}" dt="2024-03-11T18:54:01.072" v="1377" actId="1076"/>
          <ac:spMkLst>
            <pc:docMk/>
            <pc:sldMk cId="1400974068" sldId="261"/>
            <ac:spMk id="2" creationId="{ADFCA200-A29D-0019-441E-974289E448DD}"/>
          </ac:spMkLst>
        </pc:spChg>
        <pc:spChg chg="del">
          <ac:chgData name="Libi Nandhini" userId="2b02fae51e43e305" providerId="LiveId" clId="{BC2DD86B-599C-46DC-BB32-3A98A70C23D4}" dt="2024-03-11T18:54:10.777" v="1378" actId="22"/>
          <ac:spMkLst>
            <pc:docMk/>
            <pc:sldMk cId="1400974068" sldId="261"/>
            <ac:spMk id="3" creationId="{8081F91B-1CF5-F852-A9D7-B0A06C6F7E26}"/>
          </ac:spMkLst>
        </pc:spChg>
        <pc:spChg chg="add del mod">
          <ac:chgData name="Libi Nandhini" userId="2b02fae51e43e305" providerId="LiveId" clId="{BC2DD86B-599C-46DC-BB32-3A98A70C23D4}" dt="2024-03-11T18:55:28.072" v="1385" actId="22"/>
          <ac:spMkLst>
            <pc:docMk/>
            <pc:sldMk cId="1400974068" sldId="261"/>
            <ac:spMk id="7" creationId="{9CA1E1AB-6C42-AC56-5351-EBE27B9ABB32}"/>
          </ac:spMkLst>
        </pc:spChg>
        <pc:spChg chg="add mod">
          <ac:chgData name="Libi Nandhini" userId="2b02fae51e43e305" providerId="LiveId" clId="{BC2DD86B-599C-46DC-BB32-3A98A70C23D4}" dt="2024-03-11T18:57:47.313" v="1408" actId="1076"/>
          <ac:spMkLst>
            <pc:docMk/>
            <pc:sldMk cId="1400974068" sldId="261"/>
            <ac:spMk id="12" creationId="{65CFBD62-42F6-6C9D-3D19-67710C84D48D}"/>
          </ac:spMkLst>
        </pc:spChg>
        <pc:picChg chg="add del mod ord">
          <ac:chgData name="Libi Nandhini" userId="2b02fae51e43e305" providerId="LiveId" clId="{BC2DD86B-599C-46DC-BB32-3A98A70C23D4}" dt="2024-03-11T18:55:22.377" v="1382" actId="478"/>
          <ac:picMkLst>
            <pc:docMk/>
            <pc:sldMk cId="1400974068" sldId="261"/>
            <ac:picMk id="5" creationId="{B39AB992-F835-D979-89F2-01F7DEAF2D89}"/>
          </ac:picMkLst>
        </pc:picChg>
        <pc:picChg chg="add del">
          <ac:chgData name="Libi Nandhini" userId="2b02fae51e43e305" providerId="LiveId" clId="{BC2DD86B-599C-46DC-BB32-3A98A70C23D4}" dt="2024-03-11T18:55:26.174" v="1384" actId="22"/>
          <ac:picMkLst>
            <pc:docMk/>
            <pc:sldMk cId="1400974068" sldId="261"/>
            <ac:picMk id="9" creationId="{E879A192-E8F4-E2C4-9EA3-AE66966D0CE6}"/>
          </ac:picMkLst>
        </pc:picChg>
        <pc:picChg chg="add mod ord">
          <ac:chgData name="Libi Nandhini" userId="2b02fae51e43e305" providerId="LiveId" clId="{BC2DD86B-599C-46DC-BB32-3A98A70C23D4}" dt="2024-03-11T18:55:34.249" v="1387" actId="14100"/>
          <ac:picMkLst>
            <pc:docMk/>
            <pc:sldMk cId="1400974068" sldId="261"/>
            <ac:picMk id="11" creationId="{21DF31DA-95D2-A7B5-DFA0-72445FE086C3}"/>
          </ac:picMkLst>
        </pc:picChg>
      </pc:sldChg>
      <pc:sldChg chg="addSp delSp modSp new mod">
        <pc:chgData name="Libi Nandhini" userId="2b02fae51e43e305" providerId="LiveId" clId="{BC2DD86B-599C-46DC-BB32-3A98A70C23D4}" dt="2024-03-11T18:27:22.313" v="733" actId="2711"/>
        <pc:sldMkLst>
          <pc:docMk/>
          <pc:sldMk cId="1965104660" sldId="262"/>
        </pc:sldMkLst>
        <pc:spChg chg="mod">
          <ac:chgData name="Libi Nandhini" userId="2b02fae51e43e305" providerId="LiveId" clId="{BC2DD86B-599C-46DC-BB32-3A98A70C23D4}" dt="2024-03-11T17:37:13.044" v="594" actId="14100"/>
          <ac:spMkLst>
            <pc:docMk/>
            <pc:sldMk cId="1965104660" sldId="262"/>
            <ac:spMk id="2" creationId="{A9EA62BB-5969-5DFB-481D-D8809FF4F80C}"/>
          </ac:spMkLst>
        </pc:spChg>
        <pc:spChg chg="del">
          <ac:chgData name="Libi Nandhini" userId="2b02fae51e43e305" providerId="LiveId" clId="{BC2DD86B-599C-46DC-BB32-3A98A70C23D4}" dt="2024-03-10T04:18:12.866" v="539" actId="21"/>
          <ac:spMkLst>
            <pc:docMk/>
            <pc:sldMk cId="1965104660" sldId="262"/>
            <ac:spMk id="3" creationId="{9134BD2B-AD9C-7CA9-E46D-EDBDC1057CD3}"/>
          </ac:spMkLst>
        </pc:spChg>
        <pc:spChg chg="add mod">
          <ac:chgData name="Libi Nandhini" userId="2b02fae51e43e305" providerId="LiveId" clId="{BC2DD86B-599C-46DC-BB32-3A98A70C23D4}" dt="2024-03-11T17:34:36.043" v="578" actId="1076"/>
          <ac:spMkLst>
            <pc:docMk/>
            <pc:sldMk cId="1965104660" sldId="262"/>
            <ac:spMk id="3" creationId="{96094A68-2895-FBD5-861F-691465C6B5FE}"/>
          </ac:spMkLst>
        </pc:spChg>
        <pc:spChg chg="add mod">
          <ac:chgData name="Libi Nandhini" userId="2b02fae51e43e305" providerId="LiveId" clId="{BC2DD86B-599C-46DC-BB32-3A98A70C23D4}" dt="2024-03-11T18:25:01.255" v="644" actId="1076"/>
          <ac:spMkLst>
            <pc:docMk/>
            <pc:sldMk cId="1965104660" sldId="262"/>
            <ac:spMk id="4" creationId="{481AEAB9-98E7-13F3-6B9A-0E49C03A0D4B}"/>
          </ac:spMkLst>
        </pc:spChg>
        <pc:spChg chg="add del mod">
          <ac:chgData name="Libi Nandhini" userId="2b02fae51e43e305" providerId="LiveId" clId="{BC2DD86B-599C-46DC-BB32-3A98A70C23D4}" dt="2024-03-11T17:34:10.509" v="566" actId="478"/>
          <ac:spMkLst>
            <pc:docMk/>
            <pc:sldMk cId="1965104660" sldId="262"/>
            <ac:spMk id="5" creationId="{87BD6598-A075-5817-5A27-4FFCB6D6D766}"/>
          </ac:spMkLst>
        </pc:spChg>
        <pc:spChg chg="add del mod">
          <ac:chgData name="Libi Nandhini" userId="2b02fae51e43e305" providerId="LiveId" clId="{BC2DD86B-599C-46DC-BB32-3A98A70C23D4}" dt="2024-03-11T17:34:12.230" v="567" actId="478"/>
          <ac:spMkLst>
            <pc:docMk/>
            <pc:sldMk cId="1965104660" sldId="262"/>
            <ac:spMk id="6" creationId="{BA558ED7-D31F-CFA5-EBBC-C2BDAA218BC3}"/>
          </ac:spMkLst>
        </pc:spChg>
        <pc:spChg chg="add del mod">
          <ac:chgData name="Libi Nandhini" userId="2b02fae51e43e305" providerId="LiveId" clId="{BC2DD86B-599C-46DC-BB32-3A98A70C23D4}" dt="2024-03-11T17:34:15.932" v="569" actId="478"/>
          <ac:spMkLst>
            <pc:docMk/>
            <pc:sldMk cId="1965104660" sldId="262"/>
            <ac:spMk id="7" creationId="{87590FDA-74C9-07E8-C6C6-98E6BABDA0B1}"/>
          </ac:spMkLst>
        </pc:spChg>
        <pc:spChg chg="add del mod">
          <ac:chgData name="Libi Nandhini" userId="2b02fae51e43e305" providerId="LiveId" clId="{BC2DD86B-599C-46DC-BB32-3A98A70C23D4}" dt="2024-03-11T17:34:14.094" v="568" actId="478"/>
          <ac:spMkLst>
            <pc:docMk/>
            <pc:sldMk cId="1965104660" sldId="262"/>
            <ac:spMk id="8" creationId="{FB03D61A-88A4-C5BC-B20C-AEF744BF0C3F}"/>
          </ac:spMkLst>
        </pc:spChg>
        <pc:spChg chg="add mod">
          <ac:chgData name="Libi Nandhini" userId="2b02fae51e43e305" providerId="LiveId" clId="{BC2DD86B-599C-46DC-BB32-3A98A70C23D4}" dt="2024-03-11T17:34:35.284" v="577" actId="1076"/>
          <ac:spMkLst>
            <pc:docMk/>
            <pc:sldMk cId="1965104660" sldId="262"/>
            <ac:spMk id="9" creationId="{532A2357-8367-EEA7-0CFC-A0751C708D68}"/>
          </ac:spMkLst>
        </pc:spChg>
        <pc:spChg chg="add del mod">
          <ac:chgData name="Libi Nandhini" userId="2b02fae51e43e305" providerId="LiveId" clId="{BC2DD86B-599C-46DC-BB32-3A98A70C23D4}" dt="2024-03-11T17:34:34.557" v="576" actId="478"/>
          <ac:spMkLst>
            <pc:docMk/>
            <pc:sldMk cId="1965104660" sldId="262"/>
            <ac:spMk id="10" creationId="{783627E8-45D2-5288-7AC9-EAF523CD2068}"/>
          </ac:spMkLst>
        </pc:spChg>
        <pc:spChg chg="add mod">
          <ac:chgData name="Libi Nandhini" userId="2b02fae51e43e305" providerId="LiveId" clId="{BC2DD86B-599C-46DC-BB32-3A98A70C23D4}" dt="2024-03-11T18:24:50.861" v="642" actId="1076"/>
          <ac:spMkLst>
            <pc:docMk/>
            <pc:sldMk cId="1965104660" sldId="262"/>
            <ac:spMk id="11" creationId="{45403E33-2F4E-A9A9-D77E-2457F0F30FCD}"/>
          </ac:spMkLst>
        </pc:spChg>
        <pc:spChg chg="add mod">
          <ac:chgData name="Libi Nandhini" userId="2b02fae51e43e305" providerId="LiveId" clId="{BC2DD86B-599C-46DC-BB32-3A98A70C23D4}" dt="2024-03-11T18:24:26.597" v="638" actId="14100"/>
          <ac:spMkLst>
            <pc:docMk/>
            <pc:sldMk cId="1965104660" sldId="262"/>
            <ac:spMk id="12" creationId="{72E22A86-5C6F-8662-06B9-DAACC0ED6088}"/>
          </ac:spMkLst>
        </pc:spChg>
        <pc:spChg chg="add mod">
          <ac:chgData name="Libi Nandhini" userId="2b02fae51e43e305" providerId="LiveId" clId="{BC2DD86B-599C-46DC-BB32-3A98A70C23D4}" dt="2024-03-11T18:26:04.970" v="686" actId="207"/>
          <ac:spMkLst>
            <pc:docMk/>
            <pc:sldMk cId="1965104660" sldId="262"/>
            <ac:spMk id="13" creationId="{D94B8A4F-55EC-C5A0-614F-C432A4EDA528}"/>
          </ac:spMkLst>
        </pc:spChg>
        <pc:spChg chg="add mod">
          <ac:chgData name="Libi Nandhini" userId="2b02fae51e43e305" providerId="LiveId" clId="{BC2DD86B-599C-46DC-BB32-3A98A70C23D4}" dt="2024-03-11T18:27:22.313" v="733" actId="2711"/>
          <ac:spMkLst>
            <pc:docMk/>
            <pc:sldMk cId="1965104660" sldId="262"/>
            <ac:spMk id="14" creationId="{0E295123-04E4-9BBF-3906-2D43091D1419}"/>
          </ac:spMkLst>
        </pc:spChg>
      </pc:sldChg>
      <pc:sldChg chg="addSp delSp modSp new mod">
        <pc:chgData name="Libi Nandhini" userId="2b02fae51e43e305" providerId="LiveId" clId="{BC2DD86B-599C-46DC-BB32-3A98A70C23D4}" dt="2024-03-11T18:36:34.297" v="1010" actId="1076"/>
        <pc:sldMkLst>
          <pc:docMk/>
          <pc:sldMk cId="278525337" sldId="263"/>
        </pc:sldMkLst>
        <pc:spChg chg="mod">
          <ac:chgData name="Libi Nandhini" userId="2b02fae51e43e305" providerId="LiveId" clId="{BC2DD86B-599C-46DC-BB32-3A98A70C23D4}" dt="2024-03-11T18:32:40.063" v="903" actId="113"/>
          <ac:spMkLst>
            <pc:docMk/>
            <pc:sldMk cId="278525337" sldId="263"/>
            <ac:spMk id="2" creationId="{5603D3F3-5765-C14C-9698-829920B6B35D}"/>
          </ac:spMkLst>
        </pc:spChg>
        <pc:spChg chg="del">
          <ac:chgData name="Libi Nandhini" userId="2b02fae51e43e305" providerId="LiveId" clId="{BC2DD86B-599C-46DC-BB32-3A98A70C23D4}" dt="2024-03-11T18:32:52.597" v="904" actId="22"/>
          <ac:spMkLst>
            <pc:docMk/>
            <pc:sldMk cId="278525337" sldId="263"/>
            <ac:spMk id="3" creationId="{5411D072-A769-2F5C-EDE4-F7136BCE5297}"/>
          </ac:spMkLst>
        </pc:spChg>
        <pc:spChg chg="add mod">
          <ac:chgData name="Libi Nandhini" userId="2b02fae51e43e305" providerId="LiveId" clId="{BC2DD86B-599C-46DC-BB32-3A98A70C23D4}" dt="2024-03-11T18:36:20.914" v="1007" actId="1076"/>
          <ac:spMkLst>
            <pc:docMk/>
            <pc:sldMk cId="278525337" sldId="263"/>
            <ac:spMk id="6" creationId="{CC64D22B-0BF0-AA9B-9540-1F2E3F6AE727}"/>
          </ac:spMkLst>
        </pc:spChg>
        <pc:picChg chg="add mod ord">
          <ac:chgData name="Libi Nandhini" userId="2b02fae51e43e305" providerId="LiveId" clId="{BC2DD86B-599C-46DC-BB32-3A98A70C23D4}" dt="2024-03-11T18:36:34.297" v="1010" actId="1076"/>
          <ac:picMkLst>
            <pc:docMk/>
            <pc:sldMk cId="278525337" sldId="263"/>
            <ac:picMk id="5" creationId="{5EB81FE4-3005-9670-08A8-A767A7AF3DA1}"/>
          </ac:picMkLst>
        </pc:picChg>
        <pc:picChg chg="add mod">
          <ac:chgData name="Libi Nandhini" userId="2b02fae51e43e305" providerId="LiveId" clId="{BC2DD86B-599C-46DC-BB32-3A98A70C23D4}" dt="2024-03-11T18:36:28.864" v="1009" actId="1076"/>
          <ac:picMkLst>
            <pc:docMk/>
            <pc:sldMk cId="278525337" sldId="263"/>
            <ac:picMk id="8" creationId="{BD5610C4-0D4B-D4C2-8B0D-3FB6B8A650B1}"/>
          </ac:picMkLst>
        </pc:picChg>
      </pc:sldChg>
      <pc:sldChg chg="addSp delSp modSp new mod">
        <pc:chgData name="Libi Nandhini" userId="2b02fae51e43e305" providerId="LiveId" clId="{BC2DD86B-599C-46DC-BB32-3A98A70C23D4}" dt="2024-03-11T18:38:53.873" v="1024" actId="14100"/>
        <pc:sldMkLst>
          <pc:docMk/>
          <pc:sldMk cId="610542358" sldId="264"/>
        </pc:sldMkLst>
        <pc:spChg chg="mod">
          <ac:chgData name="Libi Nandhini" userId="2b02fae51e43e305" providerId="LiveId" clId="{BC2DD86B-599C-46DC-BB32-3A98A70C23D4}" dt="2024-03-11T18:37:52.994" v="1019" actId="27636"/>
          <ac:spMkLst>
            <pc:docMk/>
            <pc:sldMk cId="610542358" sldId="264"/>
            <ac:spMk id="2" creationId="{367692C1-A8FB-40D9-02B3-6977D0AF70BD}"/>
          </ac:spMkLst>
        </pc:spChg>
        <pc:spChg chg="del">
          <ac:chgData name="Libi Nandhini" userId="2b02fae51e43e305" providerId="LiveId" clId="{BC2DD86B-599C-46DC-BB32-3A98A70C23D4}" dt="2024-03-11T18:38:33.834" v="1022" actId="22"/>
          <ac:spMkLst>
            <pc:docMk/>
            <pc:sldMk cId="610542358" sldId="264"/>
            <ac:spMk id="3" creationId="{6D51F395-6261-291D-60E0-DE0180E24082}"/>
          </ac:spMkLst>
        </pc:spChg>
        <pc:spChg chg="add mod">
          <ac:chgData name="Libi Nandhini" userId="2b02fae51e43e305" providerId="LiveId" clId="{BC2DD86B-599C-46DC-BB32-3A98A70C23D4}" dt="2024-03-11T18:38:11.364" v="1021"/>
          <ac:spMkLst>
            <pc:docMk/>
            <pc:sldMk cId="610542358" sldId="264"/>
            <ac:spMk id="4" creationId="{93549D21-187F-6CAE-49A7-AC311D62F05F}"/>
          </ac:spMkLst>
        </pc:spChg>
        <pc:spChg chg="add mod">
          <ac:chgData name="Libi Nandhini" userId="2b02fae51e43e305" providerId="LiveId" clId="{BC2DD86B-599C-46DC-BB32-3A98A70C23D4}" dt="2024-03-11T18:38:11.364" v="1021"/>
          <ac:spMkLst>
            <pc:docMk/>
            <pc:sldMk cId="610542358" sldId="264"/>
            <ac:spMk id="5" creationId="{65754F94-2179-8DA2-5BEC-EF45097C3F29}"/>
          </ac:spMkLst>
        </pc:spChg>
        <pc:spChg chg="add mod">
          <ac:chgData name="Libi Nandhini" userId="2b02fae51e43e305" providerId="LiveId" clId="{BC2DD86B-599C-46DC-BB32-3A98A70C23D4}" dt="2024-03-11T18:38:11.364" v="1021"/>
          <ac:spMkLst>
            <pc:docMk/>
            <pc:sldMk cId="610542358" sldId="264"/>
            <ac:spMk id="6" creationId="{FCA42620-E967-5E47-D260-59F53593C172}"/>
          </ac:spMkLst>
        </pc:spChg>
        <pc:spChg chg="add mod">
          <ac:chgData name="Libi Nandhini" userId="2b02fae51e43e305" providerId="LiveId" clId="{BC2DD86B-599C-46DC-BB32-3A98A70C23D4}" dt="2024-03-11T18:38:11.364" v="1021"/>
          <ac:spMkLst>
            <pc:docMk/>
            <pc:sldMk cId="610542358" sldId="264"/>
            <ac:spMk id="7" creationId="{27B11A0C-BB4F-62A8-F0DF-E6A999A7957C}"/>
          </ac:spMkLst>
        </pc:spChg>
        <pc:spChg chg="add mod">
          <ac:chgData name="Libi Nandhini" userId="2b02fae51e43e305" providerId="LiveId" clId="{BC2DD86B-599C-46DC-BB32-3A98A70C23D4}" dt="2024-03-11T18:38:11.364" v="1021"/>
          <ac:spMkLst>
            <pc:docMk/>
            <pc:sldMk cId="610542358" sldId="264"/>
            <ac:spMk id="8" creationId="{EE848066-664B-4C9F-F00F-C7AEEAA970A6}"/>
          </ac:spMkLst>
        </pc:spChg>
        <pc:spChg chg="add mod">
          <ac:chgData name="Libi Nandhini" userId="2b02fae51e43e305" providerId="LiveId" clId="{BC2DD86B-599C-46DC-BB32-3A98A70C23D4}" dt="2024-03-11T18:38:11.364" v="1021"/>
          <ac:spMkLst>
            <pc:docMk/>
            <pc:sldMk cId="610542358" sldId="264"/>
            <ac:spMk id="9" creationId="{70B74900-6299-3A73-B405-CEBF99F8D26F}"/>
          </ac:spMkLst>
        </pc:spChg>
        <pc:spChg chg="add mod">
          <ac:chgData name="Libi Nandhini" userId="2b02fae51e43e305" providerId="LiveId" clId="{BC2DD86B-599C-46DC-BB32-3A98A70C23D4}" dt="2024-03-11T18:38:11.364" v="1021"/>
          <ac:spMkLst>
            <pc:docMk/>
            <pc:sldMk cId="610542358" sldId="264"/>
            <ac:spMk id="10" creationId="{B802821F-4C0B-12C3-7378-D9DDE905A25B}"/>
          </ac:spMkLst>
        </pc:spChg>
        <pc:spChg chg="add mod">
          <ac:chgData name="Libi Nandhini" userId="2b02fae51e43e305" providerId="LiveId" clId="{BC2DD86B-599C-46DC-BB32-3A98A70C23D4}" dt="2024-03-11T18:38:11.364" v="1021"/>
          <ac:spMkLst>
            <pc:docMk/>
            <pc:sldMk cId="610542358" sldId="264"/>
            <ac:spMk id="11" creationId="{24EEBC2A-FCC0-E672-0E69-4ACD15F86343}"/>
          </ac:spMkLst>
        </pc:spChg>
        <pc:spChg chg="add mod">
          <ac:chgData name="Libi Nandhini" userId="2b02fae51e43e305" providerId="LiveId" clId="{BC2DD86B-599C-46DC-BB32-3A98A70C23D4}" dt="2024-03-11T18:38:11.364" v="1021"/>
          <ac:spMkLst>
            <pc:docMk/>
            <pc:sldMk cId="610542358" sldId="264"/>
            <ac:spMk id="12" creationId="{721400B3-8EA6-A8B8-20C1-068B53228316}"/>
          </ac:spMkLst>
        </pc:spChg>
        <pc:spChg chg="add mod">
          <ac:chgData name="Libi Nandhini" userId="2b02fae51e43e305" providerId="LiveId" clId="{BC2DD86B-599C-46DC-BB32-3A98A70C23D4}" dt="2024-03-11T18:38:11.364" v="1021"/>
          <ac:spMkLst>
            <pc:docMk/>
            <pc:sldMk cId="610542358" sldId="264"/>
            <ac:spMk id="13" creationId="{866F1531-507E-D848-96EF-2C0648D3FCCD}"/>
          </ac:spMkLst>
        </pc:spChg>
        <pc:spChg chg="add mod">
          <ac:chgData name="Libi Nandhini" userId="2b02fae51e43e305" providerId="LiveId" clId="{BC2DD86B-599C-46DC-BB32-3A98A70C23D4}" dt="2024-03-11T18:38:11.364" v="1021"/>
          <ac:spMkLst>
            <pc:docMk/>
            <pc:sldMk cId="610542358" sldId="264"/>
            <ac:spMk id="14" creationId="{3BBDB721-BD53-4004-1C1A-46B08DF9770B}"/>
          </ac:spMkLst>
        </pc:spChg>
        <pc:spChg chg="add mod">
          <ac:chgData name="Libi Nandhini" userId="2b02fae51e43e305" providerId="LiveId" clId="{BC2DD86B-599C-46DC-BB32-3A98A70C23D4}" dt="2024-03-11T18:38:11.364" v="1021"/>
          <ac:spMkLst>
            <pc:docMk/>
            <pc:sldMk cId="610542358" sldId="264"/>
            <ac:spMk id="15" creationId="{5C2C2749-C347-5D90-E4F3-373202283062}"/>
          </ac:spMkLst>
        </pc:spChg>
        <pc:spChg chg="add mod">
          <ac:chgData name="Libi Nandhini" userId="2b02fae51e43e305" providerId="LiveId" clId="{BC2DD86B-599C-46DC-BB32-3A98A70C23D4}" dt="2024-03-11T18:38:11.364" v="1021"/>
          <ac:spMkLst>
            <pc:docMk/>
            <pc:sldMk cId="610542358" sldId="264"/>
            <ac:spMk id="16" creationId="{4589221F-EF20-A6DE-A039-059BB319F646}"/>
          </ac:spMkLst>
        </pc:spChg>
        <pc:spChg chg="add mod">
          <ac:chgData name="Libi Nandhini" userId="2b02fae51e43e305" providerId="LiveId" clId="{BC2DD86B-599C-46DC-BB32-3A98A70C23D4}" dt="2024-03-11T18:38:11.364" v="1021"/>
          <ac:spMkLst>
            <pc:docMk/>
            <pc:sldMk cId="610542358" sldId="264"/>
            <ac:spMk id="17" creationId="{9688C00B-0804-6DD9-8292-85A055C39A77}"/>
          </ac:spMkLst>
        </pc:spChg>
        <pc:spChg chg="add mod">
          <ac:chgData name="Libi Nandhini" userId="2b02fae51e43e305" providerId="LiveId" clId="{BC2DD86B-599C-46DC-BB32-3A98A70C23D4}" dt="2024-03-11T18:38:11.364" v="1021"/>
          <ac:spMkLst>
            <pc:docMk/>
            <pc:sldMk cId="610542358" sldId="264"/>
            <ac:spMk id="18" creationId="{5AD32196-FAC9-F496-EE0A-40D1F4A2A774}"/>
          </ac:spMkLst>
        </pc:spChg>
        <pc:spChg chg="add mod">
          <ac:chgData name="Libi Nandhini" userId="2b02fae51e43e305" providerId="LiveId" clId="{BC2DD86B-599C-46DC-BB32-3A98A70C23D4}" dt="2024-03-11T18:38:11.364" v="1021"/>
          <ac:spMkLst>
            <pc:docMk/>
            <pc:sldMk cId="610542358" sldId="264"/>
            <ac:spMk id="19" creationId="{B8931D81-9261-0595-139C-44D87D41F25E}"/>
          </ac:spMkLst>
        </pc:spChg>
        <pc:spChg chg="add mod">
          <ac:chgData name="Libi Nandhini" userId="2b02fae51e43e305" providerId="LiveId" clId="{BC2DD86B-599C-46DC-BB32-3A98A70C23D4}" dt="2024-03-11T18:38:11.364" v="1021"/>
          <ac:spMkLst>
            <pc:docMk/>
            <pc:sldMk cId="610542358" sldId="264"/>
            <ac:spMk id="20" creationId="{A81F1E7B-378D-15EC-C21B-C8D9FDE08665}"/>
          </ac:spMkLst>
        </pc:spChg>
        <pc:spChg chg="add mod">
          <ac:chgData name="Libi Nandhini" userId="2b02fae51e43e305" providerId="LiveId" clId="{BC2DD86B-599C-46DC-BB32-3A98A70C23D4}" dt="2024-03-11T18:38:11.364" v="1021"/>
          <ac:spMkLst>
            <pc:docMk/>
            <pc:sldMk cId="610542358" sldId="264"/>
            <ac:spMk id="21" creationId="{479B4D8D-1A54-54F2-D9AE-31CD99B947A0}"/>
          </ac:spMkLst>
        </pc:spChg>
        <pc:spChg chg="add mod">
          <ac:chgData name="Libi Nandhini" userId="2b02fae51e43e305" providerId="LiveId" clId="{BC2DD86B-599C-46DC-BB32-3A98A70C23D4}" dt="2024-03-11T18:38:11.364" v="1021"/>
          <ac:spMkLst>
            <pc:docMk/>
            <pc:sldMk cId="610542358" sldId="264"/>
            <ac:spMk id="22" creationId="{A0FC9D79-4BCE-5A2B-7DB4-8DDCAA6F1DCD}"/>
          </ac:spMkLst>
        </pc:spChg>
        <pc:spChg chg="add mod">
          <ac:chgData name="Libi Nandhini" userId="2b02fae51e43e305" providerId="LiveId" clId="{BC2DD86B-599C-46DC-BB32-3A98A70C23D4}" dt="2024-03-11T18:38:11.364" v="1021"/>
          <ac:spMkLst>
            <pc:docMk/>
            <pc:sldMk cId="610542358" sldId="264"/>
            <ac:spMk id="23" creationId="{7910B1A8-4174-0DD9-814E-1EDD802F768E}"/>
          </ac:spMkLst>
        </pc:spChg>
        <pc:spChg chg="add mod">
          <ac:chgData name="Libi Nandhini" userId="2b02fae51e43e305" providerId="LiveId" clId="{BC2DD86B-599C-46DC-BB32-3A98A70C23D4}" dt="2024-03-11T18:38:11.364" v="1021"/>
          <ac:spMkLst>
            <pc:docMk/>
            <pc:sldMk cId="610542358" sldId="264"/>
            <ac:spMk id="24" creationId="{5130C0E8-A905-C65B-D144-CB907700DF97}"/>
          </ac:spMkLst>
        </pc:spChg>
        <pc:spChg chg="add mod">
          <ac:chgData name="Libi Nandhini" userId="2b02fae51e43e305" providerId="LiveId" clId="{BC2DD86B-599C-46DC-BB32-3A98A70C23D4}" dt="2024-03-11T18:38:11.364" v="1021"/>
          <ac:spMkLst>
            <pc:docMk/>
            <pc:sldMk cId="610542358" sldId="264"/>
            <ac:spMk id="25" creationId="{0D412CCC-8EA9-75EA-E4D3-591812B4C9F1}"/>
          </ac:spMkLst>
        </pc:spChg>
        <pc:spChg chg="add mod">
          <ac:chgData name="Libi Nandhini" userId="2b02fae51e43e305" providerId="LiveId" clId="{BC2DD86B-599C-46DC-BB32-3A98A70C23D4}" dt="2024-03-11T18:38:11.364" v="1021"/>
          <ac:spMkLst>
            <pc:docMk/>
            <pc:sldMk cId="610542358" sldId="264"/>
            <ac:spMk id="26" creationId="{329C5DC3-5417-66C7-6499-BCD31057852C}"/>
          </ac:spMkLst>
        </pc:spChg>
        <pc:spChg chg="add mod">
          <ac:chgData name="Libi Nandhini" userId="2b02fae51e43e305" providerId="LiveId" clId="{BC2DD86B-599C-46DC-BB32-3A98A70C23D4}" dt="2024-03-11T18:38:11.364" v="1021"/>
          <ac:spMkLst>
            <pc:docMk/>
            <pc:sldMk cId="610542358" sldId="264"/>
            <ac:spMk id="27" creationId="{BC13C545-299F-EB98-CD1D-A6D47D06F29A}"/>
          </ac:spMkLst>
        </pc:spChg>
        <pc:spChg chg="add mod">
          <ac:chgData name="Libi Nandhini" userId="2b02fae51e43e305" providerId="LiveId" clId="{BC2DD86B-599C-46DC-BB32-3A98A70C23D4}" dt="2024-03-11T18:38:11.364" v="1021"/>
          <ac:spMkLst>
            <pc:docMk/>
            <pc:sldMk cId="610542358" sldId="264"/>
            <ac:spMk id="28" creationId="{96BA40F9-AC60-6099-C630-F9F178A87CDB}"/>
          </ac:spMkLst>
        </pc:spChg>
        <pc:spChg chg="add mod">
          <ac:chgData name="Libi Nandhini" userId="2b02fae51e43e305" providerId="LiveId" clId="{BC2DD86B-599C-46DC-BB32-3A98A70C23D4}" dt="2024-03-11T18:38:11.364" v="1021"/>
          <ac:spMkLst>
            <pc:docMk/>
            <pc:sldMk cId="610542358" sldId="264"/>
            <ac:spMk id="29" creationId="{25105390-B0E3-7A0B-AF58-CE2E68763AF6}"/>
          </ac:spMkLst>
        </pc:spChg>
        <pc:spChg chg="add mod">
          <ac:chgData name="Libi Nandhini" userId="2b02fae51e43e305" providerId="LiveId" clId="{BC2DD86B-599C-46DC-BB32-3A98A70C23D4}" dt="2024-03-11T18:38:11.364" v="1021"/>
          <ac:spMkLst>
            <pc:docMk/>
            <pc:sldMk cId="610542358" sldId="264"/>
            <ac:spMk id="30" creationId="{9E34DA4A-B803-DC37-54E9-D7BEA0757C19}"/>
          </ac:spMkLst>
        </pc:spChg>
        <pc:spChg chg="add mod">
          <ac:chgData name="Libi Nandhini" userId="2b02fae51e43e305" providerId="LiveId" clId="{BC2DD86B-599C-46DC-BB32-3A98A70C23D4}" dt="2024-03-11T18:38:11.364" v="1021"/>
          <ac:spMkLst>
            <pc:docMk/>
            <pc:sldMk cId="610542358" sldId="264"/>
            <ac:spMk id="31" creationId="{B928315E-2CA2-E819-3590-E6B4ADB0E173}"/>
          </ac:spMkLst>
        </pc:spChg>
        <pc:spChg chg="add mod">
          <ac:chgData name="Libi Nandhini" userId="2b02fae51e43e305" providerId="LiveId" clId="{BC2DD86B-599C-46DC-BB32-3A98A70C23D4}" dt="2024-03-11T18:38:11.364" v="1021"/>
          <ac:spMkLst>
            <pc:docMk/>
            <pc:sldMk cId="610542358" sldId="264"/>
            <ac:spMk id="32" creationId="{031F5437-6212-98EB-2121-51EF1E6E4495}"/>
          </ac:spMkLst>
        </pc:spChg>
        <pc:spChg chg="add mod">
          <ac:chgData name="Libi Nandhini" userId="2b02fae51e43e305" providerId="LiveId" clId="{BC2DD86B-599C-46DC-BB32-3A98A70C23D4}" dt="2024-03-11T18:38:11.364" v="1021"/>
          <ac:spMkLst>
            <pc:docMk/>
            <pc:sldMk cId="610542358" sldId="264"/>
            <ac:spMk id="33" creationId="{279A1FBC-757A-8DC4-076C-470D597E9648}"/>
          </ac:spMkLst>
        </pc:spChg>
        <pc:spChg chg="add mod">
          <ac:chgData name="Libi Nandhini" userId="2b02fae51e43e305" providerId="LiveId" clId="{BC2DD86B-599C-46DC-BB32-3A98A70C23D4}" dt="2024-03-11T18:38:11.364" v="1021"/>
          <ac:spMkLst>
            <pc:docMk/>
            <pc:sldMk cId="610542358" sldId="264"/>
            <ac:spMk id="34" creationId="{107588A4-46B6-9C83-F57F-AE77F75A25DE}"/>
          </ac:spMkLst>
        </pc:spChg>
        <pc:spChg chg="add mod">
          <ac:chgData name="Libi Nandhini" userId="2b02fae51e43e305" providerId="LiveId" clId="{BC2DD86B-599C-46DC-BB32-3A98A70C23D4}" dt="2024-03-11T18:38:11.364" v="1021"/>
          <ac:spMkLst>
            <pc:docMk/>
            <pc:sldMk cId="610542358" sldId="264"/>
            <ac:spMk id="35" creationId="{53B21655-29BC-E93D-85B0-AA95C0FBDDE8}"/>
          </ac:spMkLst>
        </pc:spChg>
        <pc:spChg chg="add mod">
          <ac:chgData name="Libi Nandhini" userId="2b02fae51e43e305" providerId="LiveId" clId="{BC2DD86B-599C-46DC-BB32-3A98A70C23D4}" dt="2024-03-11T18:38:11.364" v="1021"/>
          <ac:spMkLst>
            <pc:docMk/>
            <pc:sldMk cId="610542358" sldId="264"/>
            <ac:spMk id="36" creationId="{1CC2B783-6A07-D2F3-F79E-CBD35D001A71}"/>
          </ac:spMkLst>
        </pc:spChg>
        <pc:spChg chg="add mod">
          <ac:chgData name="Libi Nandhini" userId="2b02fae51e43e305" providerId="LiveId" clId="{BC2DD86B-599C-46DC-BB32-3A98A70C23D4}" dt="2024-03-11T18:38:11.364" v="1021"/>
          <ac:spMkLst>
            <pc:docMk/>
            <pc:sldMk cId="610542358" sldId="264"/>
            <ac:spMk id="37" creationId="{177AB99B-84A6-2909-532D-41876A39337B}"/>
          </ac:spMkLst>
        </pc:spChg>
        <pc:spChg chg="add mod">
          <ac:chgData name="Libi Nandhini" userId="2b02fae51e43e305" providerId="LiveId" clId="{BC2DD86B-599C-46DC-BB32-3A98A70C23D4}" dt="2024-03-11T18:38:11.364" v="1021"/>
          <ac:spMkLst>
            <pc:docMk/>
            <pc:sldMk cId="610542358" sldId="264"/>
            <ac:spMk id="38" creationId="{3329E601-A74D-1B3C-657B-58E713BD3C0F}"/>
          </ac:spMkLst>
        </pc:spChg>
        <pc:spChg chg="add mod">
          <ac:chgData name="Libi Nandhini" userId="2b02fae51e43e305" providerId="LiveId" clId="{BC2DD86B-599C-46DC-BB32-3A98A70C23D4}" dt="2024-03-11T18:38:11.364" v="1021"/>
          <ac:spMkLst>
            <pc:docMk/>
            <pc:sldMk cId="610542358" sldId="264"/>
            <ac:spMk id="39" creationId="{C452F483-DDAC-9DFA-D5B7-7A6FAF3AEDE2}"/>
          </ac:spMkLst>
        </pc:spChg>
        <pc:spChg chg="add mod">
          <ac:chgData name="Libi Nandhini" userId="2b02fae51e43e305" providerId="LiveId" clId="{BC2DD86B-599C-46DC-BB32-3A98A70C23D4}" dt="2024-03-11T18:38:11.364" v="1021"/>
          <ac:spMkLst>
            <pc:docMk/>
            <pc:sldMk cId="610542358" sldId="264"/>
            <ac:spMk id="40" creationId="{B2ED84F8-03E4-5E00-0F60-711D732B9C29}"/>
          </ac:spMkLst>
        </pc:spChg>
        <pc:spChg chg="add mod">
          <ac:chgData name="Libi Nandhini" userId="2b02fae51e43e305" providerId="LiveId" clId="{BC2DD86B-599C-46DC-BB32-3A98A70C23D4}" dt="2024-03-11T18:38:11.364" v="1021"/>
          <ac:spMkLst>
            <pc:docMk/>
            <pc:sldMk cId="610542358" sldId="264"/>
            <ac:spMk id="41" creationId="{F36AE8F2-8BBA-61A4-267B-EEC37F526ED7}"/>
          </ac:spMkLst>
        </pc:spChg>
        <pc:spChg chg="add mod">
          <ac:chgData name="Libi Nandhini" userId="2b02fae51e43e305" providerId="LiveId" clId="{BC2DD86B-599C-46DC-BB32-3A98A70C23D4}" dt="2024-03-11T18:38:11.364" v="1021"/>
          <ac:spMkLst>
            <pc:docMk/>
            <pc:sldMk cId="610542358" sldId="264"/>
            <ac:spMk id="42" creationId="{1A6B70C8-8543-54FE-8CAD-E8A042329EA6}"/>
          </ac:spMkLst>
        </pc:spChg>
        <pc:spChg chg="add mod">
          <ac:chgData name="Libi Nandhini" userId="2b02fae51e43e305" providerId="LiveId" clId="{BC2DD86B-599C-46DC-BB32-3A98A70C23D4}" dt="2024-03-11T18:38:11.364" v="1021"/>
          <ac:spMkLst>
            <pc:docMk/>
            <pc:sldMk cId="610542358" sldId="264"/>
            <ac:spMk id="43" creationId="{5F07D72B-61B4-533F-48E9-51842ED93719}"/>
          </ac:spMkLst>
        </pc:spChg>
        <pc:spChg chg="add mod">
          <ac:chgData name="Libi Nandhini" userId="2b02fae51e43e305" providerId="LiveId" clId="{BC2DD86B-599C-46DC-BB32-3A98A70C23D4}" dt="2024-03-11T18:38:11.364" v="1021"/>
          <ac:spMkLst>
            <pc:docMk/>
            <pc:sldMk cId="610542358" sldId="264"/>
            <ac:spMk id="44" creationId="{B60BE336-E4B0-F414-E247-A874250FBAFA}"/>
          </ac:spMkLst>
        </pc:spChg>
        <pc:spChg chg="add mod">
          <ac:chgData name="Libi Nandhini" userId="2b02fae51e43e305" providerId="LiveId" clId="{BC2DD86B-599C-46DC-BB32-3A98A70C23D4}" dt="2024-03-11T18:38:11.364" v="1021"/>
          <ac:spMkLst>
            <pc:docMk/>
            <pc:sldMk cId="610542358" sldId="264"/>
            <ac:spMk id="45" creationId="{7736A464-5FA2-A7ED-5CCF-53B58270F925}"/>
          </ac:spMkLst>
        </pc:spChg>
        <pc:spChg chg="add mod">
          <ac:chgData name="Libi Nandhini" userId="2b02fae51e43e305" providerId="LiveId" clId="{BC2DD86B-599C-46DC-BB32-3A98A70C23D4}" dt="2024-03-11T18:38:11.364" v="1021"/>
          <ac:spMkLst>
            <pc:docMk/>
            <pc:sldMk cId="610542358" sldId="264"/>
            <ac:spMk id="46" creationId="{6B7130E7-3021-9F9C-B6DB-3115B6147A45}"/>
          </ac:spMkLst>
        </pc:spChg>
        <pc:spChg chg="add mod">
          <ac:chgData name="Libi Nandhini" userId="2b02fae51e43e305" providerId="LiveId" clId="{BC2DD86B-599C-46DC-BB32-3A98A70C23D4}" dt="2024-03-11T18:38:11.364" v="1021"/>
          <ac:spMkLst>
            <pc:docMk/>
            <pc:sldMk cId="610542358" sldId="264"/>
            <ac:spMk id="47" creationId="{FE272314-8F65-F0C0-1106-28496B00CBC9}"/>
          </ac:spMkLst>
        </pc:spChg>
        <pc:spChg chg="add mod">
          <ac:chgData name="Libi Nandhini" userId="2b02fae51e43e305" providerId="LiveId" clId="{BC2DD86B-599C-46DC-BB32-3A98A70C23D4}" dt="2024-03-11T18:38:11.364" v="1021"/>
          <ac:spMkLst>
            <pc:docMk/>
            <pc:sldMk cId="610542358" sldId="264"/>
            <ac:spMk id="48" creationId="{1AD5040A-3EC9-CFFF-DF5D-E91DD4209099}"/>
          </ac:spMkLst>
        </pc:spChg>
        <pc:spChg chg="add mod">
          <ac:chgData name="Libi Nandhini" userId="2b02fae51e43e305" providerId="LiveId" clId="{BC2DD86B-599C-46DC-BB32-3A98A70C23D4}" dt="2024-03-11T18:38:11.364" v="1021"/>
          <ac:spMkLst>
            <pc:docMk/>
            <pc:sldMk cId="610542358" sldId="264"/>
            <ac:spMk id="49" creationId="{13580462-D149-017E-63E3-4D8A717DFC43}"/>
          </ac:spMkLst>
        </pc:spChg>
        <pc:spChg chg="add mod">
          <ac:chgData name="Libi Nandhini" userId="2b02fae51e43e305" providerId="LiveId" clId="{BC2DD86B-599C-46DC-BB32-3A98A70C23D4}" dt="2024-03-11T18:38:11.364" v="1021"/>
          <ac:spMkLst>
            <pc:docMk/>
            <pc:sldMk cId="610542358" sldId="264"/>
            <ac:spMk id="50" creationId="{40B81F4B-1CBE-404C-855C-798A4267480B}"/>
          </ac:spMkLst>
        </pc:spChg>
        <pc:spChg chg="add mod">
          <ac:chgData name="Libi Nandhini" userId="2b02fae51e43e305" providerId="LiveId" clId="{BC2DD86B-599C-46DC-BB32-3A98A70C23D4}" dt="2024-03-11T18:38:11.364" v="1021"/>
          <ac:spMkLst>
            <pc:docMk/>
            <pc:sldMk cId="610542358" sldId="264"/>
            <ac:spMk id="51" creationId="{C4881AE8-73FC-CE25-3604-5DCAD7AC9691}"/>
          </ac:spMkLst>
        </pc:spChg>
        <pc:spChg chg="add mod">
          <ac:chgData name="Libi Nandhini" userId="2b02fae51e43e305" providerId="LiveId" clId="{BC2DD86B-599C-46DC-BB32-3A98A70C23D4}" dt="2024-03-11T18:38:11.364" v="1021"/>
          <ac:spMkLst>
            <pc:docMk/>
            <pc:sldMk cId="610542358" sldId="264"/>
            <ac:spMk id="52" creationId="{0586B089-9602-9164-C9C1-FBD06391C55F}"/>
          </ac:spMkLst>
        </pc:spChg>
        <pc:spChg chg="add mod">
          <ac:chgData name="Libi Nandhini" userId="2b02fae51e43e305" providerId="LiveId" clId="{BC2DD86B-599C-46DC-BB32-3A98A70C23D4}" dt="2024-03-11T18:38:11.364" v="1021"/>
          <ac:spMkLst>
            <pc:docMk/>
            <pc:sldMk cId="610542358" sldId="264"/>
            <ac:spMk id="53" creationId="{30883FF9-399D-0722-11C3-BEA778B2D5BD}"/>
          </ac:spMkLst>
        </pc:spChg>
        <pc:spChg chg="add mod">
          <ac:chgData name="Libi Nandhini" userId="2b02fae51e43e305" providerId="LiveId" clId="{BC2DD86B-599C-46DC-BB32-3A98A70C23D4}" dt="2024-03-11T18:38:11.364" v="1021"/>
          <ac:spMkLst>
            <pc:docMk/>
            <pc:sldMk cId="610542358" sldId="264"/>
            <ac:spMk id="54" creationId="{B6BBB528-3545-817C-5D78-0C476E1C08B6}"/>
          </ac:spMkLst>
        </pc:spChg>
        <pc:spChg chg="add mod">
          <ac:chgData name="Libi Nandhini" userId="2b02fae51e43e305" providerId="LiveId" clId="{BC2DD86B-599C-46DC-BB32-3A98A70C23D4}" dt="2024-03-11T18:38:11.364" v="1021"/>
          <ac:spMkLst>
            <pc:docMk/>
            <pc:sldMk cId="610542358" sldId="264"/>
            <ac:spMk id="55" creationId="{F8C34AAE-AB44-70A9-56BA-116EB11EC650}"/>
          </ac:spMkLst>
        </pc:spChg>
        <pc:spChg chg="add mod">
          <ac:chgData name="Libi Nandhini" userId="2b02fae51e43e305" providerId="LiveId" clId="{BC2DD86B-599C-46DC-BB32-3A98A70C23D4}" dt="2024-03-11T18:38:11.364" v="1021"/>
          <ac:spMkLst>
            <pc:docMk/>
            <pc:sldMk cId="610542358" sldId="264"/>
            <ac:spMk id="56" creationId="{795D30E2-CD0C-ECBE-32D6-C5BF9DD987C6}"/>
          </ac:spMkLst>
        </pc:spChg>
        <pc:spChg chg="add mod">
          <ac:chgData name="Libi Nandhini" userId="2b02fae51e43e305" providerId="LiveId" clId="{BC2DD86B-599C-46DC-BB32-3A98A70C23D4}" dt="2024-03-11T18:38:11.364" v="1021"/>
          <ac:spMkLst>
            <pc:docMk/>
            <pc:sldMk cId="610542358" sldId="264"/>
            <ac:spMk id="57" creationId="{8126D7F3-9E88-8B2D-EF3B-C5ED915E2B35}"/>
          </ac:spMkLst>
        </pc:spChg>
        <pc:spChg chg="add mod">
          <ac:chgData name="Libi Nandhini" userId="2b02fae51e43e305" providerId="LiveId" clId="{BC2DD86B-599C-46DC-BB32-3A98A70C23D4}" dt="2024-03-11T18:38:11.364" v="1021"/>
          <ac:spMkLst>
            <pc:docMk/>
            <pc:sldMk cId="610542358" sldId="264"/>
            <ac:spMk id="58" creationId="{078706ED-1683-40D1-4707-30939D39A68A}"/>
          </ac:spMkLst>
        </pc:spChg>
        <pc:spChg chg="add mod">
          <ac:chgData name="Libi Nandhini" userId="2b02fae51e43e305" providerId="LiveId" clId="{BC2DD86B-599C-46DC-BB32-3A98A70C23D4}" dt="2024-03-11T18:38:11.364" v="1021"/>
          <ac:spMkLst>
            <pc:docMk/>
            <pc:sldMk cId="610542358" sldId="264"/>
            <ac:spMk id="59" creationId="{F7677117-58A8-3058-AF81-89DC5D3D5F4A}"/>
          </ac:spMkLst>
        </pc:spChg>
        <pc:spChg chg="add mod">
          <ac:chgData name="Libi Nandhini" userId="2b02fae51e43e305" providerId="LiveId" clId="{BC2DD86B-599C-46DC-BB32-3A98A70C23D4}" dt="2024-03-11T18:38:11.364" v="1021"/>
          <ac:spMkLst>
            <pc:docMk/>
            <pc:sldMk cId="610542358" sldId="264"/>
            <ac:spMk id="60" creationId="{1ADB471C-0958-8B98-9BD2-7E7F51AE95E1}"/>
          </ac:spMkLst>
        </pc:spChg>
        <pc:spChg chg="add mod">
          <ac:chgData name="Libi Nandhini" userId="2b02fae51e43e305" providerId="LiveId" clId="{BC2DD86B-599C-46DC-BB32-3A98A70C23D4}" dt="2024-03-11T18:38:11.364" v="1021"/>
          <ac:spMkLst>
            <pc:docMk/>
            <pc:sldMk cId="610542358" sldId="264"/>
            <ac:spMk id="61" creationId="{CBDAD824-378A-28FD-929E-64432999075F}"/>
          </ac:spMkLst>
        </pc:spChg>
        <pc:spChg chg="add mod">
          <ac:chgData name="Libi Nandhini" userId="2b02fae51e43e305" providerId="LiveId" clId="{BC2DD86B-599C-46DC-BB32-3A98A70C23D4}" dt="2024-03-11T18:38:11.364" v="1021"/>
          <ac:spMkLst>
            <pc:docMk/>
            <pc:sldMk cId="610542358" sldId="264"/>
            <ac:spMk id="62" creationId="{313DA96C-00AD-9DF7-7829-1299423C4805}"/>
          </ac:spMkLst>
        </pc:spChg>
        <pc:spChg chg="add mod">
          <ac:chgData name="Libi Nandhini" userId="2b02fae51e43e305" providerId="LiveId" clId="{BC2DD86B-599C-46DC-BB32-3A98A70C23D4}" dt="2024-03-11T18:38:11.364" v="1021"/>
          <ac:spMkLst>
            <pc:docMk/>
            <pc:sldMk cId="610542358" sldId="264"/>
            <ac:spMk id="63" creationId="{6DBFAFB9-D772-D35B-AF4A-7193243BEE5F}"/>
          </ac:spMkLst>
        </pc:spChg>
        <pc:spChg chg="add mod">
          <ac:chgData name="Libi Nandhini" userId="2b02fae51e43e305" providerId="LiveId" clId="{BC2DD86B-599C-46DC-BB32-3A98A70C23D4}" dt="2024-03-11T18:38:11.364" v="1021"/>
          <ac:spMkLst>
            <pc:docMk/>
            <pc:sldMk cId="610542358" sldId="264"/>
            <ac:spMk id="64" creationId="{2C6BDE19-758F-B56C-E975-3EA3F1D5C90A}"/>
          </ac:spMkLst>
        </pc:spChg>
        <pc:spChg chg="add mod">
          <ac:chgData name="Libi Nandhini" userId="2b02fae51e43e305" providerId="LiveId" clId="{BC2DD86B-599C-46DC-BB32-3A98A70C23D4}" dt="2024-03-11T18:38:11.364" v="1021"/>
          <ac:spMkLst>
            <pc:docMk/>
            <pc:sldMk cId="610542358" sldId="264"/>
            <ac:spMk id="65" creationId="{3FB205FD-1099-0196-033F-80A4F7768E29}"/>
          </ac:spMkLst>
        </pc:spChg>
        <pc:spChg chg="add mod">
          <ac:chgData name="Libi Nandhini" userId="2b02fae51e43e305" providerId="LiveId" clId="{BC2DD86B-599C-46DC-BB32-3A98A70C23D4}" dt="2024-03-11T18:38:11.364" v="1021"/>
          <ac:spMkLst>
            <pc:docMk/>
            <pc:sldMk cId="610542358" sldId="264"/>
            <ac:spMk id="66" creationId="{50B919C0-7711-863A-A735-BAA09C991AE8}"/>
          </ac:spMkLst>
        </pc:spChg>
        <pc:spChg chg="add mod">
          <ac:chgData name="Libi Nandhini" userId="2b02fae51e43e305" providerId="LiveId" clId="{BC2DD86B-599C-46DC-BB32-3A98A70C23D4}" dt="2024-03-11T18:38:11.364" v="1021"/>
          <ac:spMkLst>
            <pc:docMk/>
            <pc:sldMk cId="610542358" sldId="264"/>
            <ac:spMk id="67" creationId="{2194F875-A86A-86CD-A4C4-9718B7E4EFF0}"/>
          </ac:spMkLst>
        </pc:spChg>
        <pc:spChg chg="add mod">
          <ac:chgData name="Libi Nandhini" userId="2b02fae51e43e305" providerId="LiveId" clId="{BC2DD86B-599C-46DC-BB32-3A98A70C23D4}" dt="2024-03-11T18:38:11.364" v="1021"/>
          <ac:spMkLst>
            <pc:docMk/>
            <pc:sldMk cId="610542358" sldId="264"/>
            <ac:spMk id="68" creationId="{B0CEB157-3CA9-152A-33CD-01BC955BAF72}"/>
          </ac:spMkLst>
        </pc:spChg>
        <pc:spChg chg="add mod">
          <ac:chgData name="Libi Nandhini" userId="2b02fae51e43e305" providerId="LiveId" clId="{BC2DD86B-599C-46DC-BB32-3A98A70C23D4}" dt="2024-03-11T18:38:11.364" v="1021"/>
          <ac:spMkLst>
            <pc:docMk/>
            <pc:sldMk cId="610542358" sldId="264"/>
            <ac:spMk id="69" creationId="{15106E8B-B59D-9018-77D6-6D31510712E3}"/>
          </ac:spMkLst>
        </pc:spChg>
        <pc:spChg chg="add mod">
          <ac:chgData name="Libi Nandhini" userId="2b02fae51e43e305" providerId="LiveId" clId="{BC2DD86B-599C-46DC-BB32-3A98A70C23D4}" dt="2024-03-11T18:38:11.364" v="1021"/>
          <ac:spMkLst>
            <pc:docMk/>
            <pc:sldMk cId="610542358" sldId="264"/>
            <ac:spMk id="70" creationId="{C87261E5-A164-7C8B-2FA8-1B4E3C705E71}"/>
          </ac:spMkLst>
        </pc:spChg>
        <pc:spChg chg="add mod">
          <ac:chgData name="Libi Nandhini" userId="2b02fae51e43e305" providerId="LiveId" clId="{BC2DD86B-599C-46DC-BB32-3A98A70C23D4}" dt="2024-03-11T18:38:11.364" v="1021"/>
          <ac:spMkLst>
            <pc:docMk/>
            <pc:sldMk cId="610542358" sldId="264"/>
            <ac:spMk id="71" creationId="{762FA90B-7D93-7E2C-43D0-185AAA7E5591}"/>
          </ac:spMkLst>
        </pc:spChg>
        <pc:spChg chg="add mod">
          <ac:chgData name="Libi Nandhini" userId="2b02fae51e43e305" providerId="LiveId" clId="{BC2DD86B-599C-46DC-BB32-3A98A70C23D4}" dt="2024-03-11T18:38:11.364" v="1021"/>
          <ac:spMkLst>
            <pc:docMk/>
            <pc:sldMk cId="610542358" sldId="264"/>
            <ac:spMk id="72" creationId="{6931AD14-544A-C86C-77AB-FE55AF97F40A}"/>
          </ac:spMkLst>
        </pc:spChg>
        <pc:spChg chg="add mod">
          <ac:chgData name="Libi Nandhini" userId="2b02fae51e43e305" providerId="LiveId" clId="{BC2DD86B-599C-46DC-BB32-3A98A70C23D4}" dt="2024-03-11T18:38:11.364" v="1021"/>
          <ac:spMkLst>
            <pc:docMk/>
            <pc:sldMk cId="610542358" sldId="264"/>
            <ac:spMk id="73" creationId="{A755B54E-00D0-7260-25C9-7D53BCB4045D}"/>
          </ac:spMkLst>
        </pc:spChg>
        <pc:spChg chg="add mod">
          <ac:chgData name="Libi Nandhini" userId="2b02fae51e43e305" providerId="LiveId" clId="{BC2DD86B-599C-46DC-BB32-3A98A70C23D4}" dt="2024-03-11T18:38:11.364" v="1021"/>
          <ac:spMkLst>
            <pc:docMk/>
            <pc:sldMk cId="610542358" sldId="264"/>
            <ac:spMk id="74" creationId="{541A349C-2469-37C5-F142-2168D320D0E2}"/>
          </ac:spMkLst>
        </pc:spChg>
        <pc:spChg chg="add mod">
          <ac:chgData name="Libi Nandhini" userId="2b02fae51e43e305" providerId="LiveId" clId="{BC2DD86B-599C-46DC-BB32-3A98A70C23D4}" dt="2024-03-11T18:38:11.364" v="1021"/>
          <ac:spMkLst>
            <pc:docMk/>
            <pc:sldMk cId="610542358" sldId="264"/>
            <ac:spMk id="75" creationId="{D91ADD90-B0FA-1791-C30E-98E23F2D8C8D}"/>
          </ac:spMkLst>
        </pc:spChg>
        <pc:spChg chg="add mod">
          <ac:chgData name="Libi Nandhini" userId="2b02fae51e43e305" providerId="LiveId" clId="{BC2DD86B-599C-46DC-BB32-3A98A70C23D4}" dt="2024-03-11T18:38:11.364" v="1021"/>
          <ac:spMkLst>
            <pc:docMk/>
            <pc:sldMk cId="610542358" sldId="264"/>
            <ac:spMk id="76" creationId="{AA21B9B1-C083-83BB-1B11-2462920DE30D}"/>
          </ac:spMkLst>
        </pc:spChg>
        <pc:spChg chg="add mod">
          <ac:chgData name="Libi Nandhini" userId="2b02fae51e43e305" providerId="LiveId" clId="{BC2DD86B-599C-46DC-BB32-3A98A70C23D4}" dt="2024-03-11T18:38:11.364" v="1021"/>
          <ac:spMkLst>
            <pc:docMk/>
            <pc:sldMk cId="610542358" sldId="264"/>
            <ac:spMk id="77" creationId="{C32ED17C-C75E-18BD-ED35-1C20E514A0B6}"/>
          </ac:spMkLst>
        </pc:spChg>
        <pc:spChg chg="add mod">
          <ac:chgData name="Libi Nandhini" userId="2b02fae51e43e305" providerId="LiveId" clId="{BC2DD86B-599C-46DC-BB32-3A98A70C23D4}" dt="2024-03-11T18:38:11.364" v="1021"/>
          <ac:spMkLst>
            <pc:docMk/>
            <pc:sldMk cId="610542358" sldId="264"/>
            <ac:spMk id="78" creationId="{F6A19131-38ED-D6A7-A98C-A1C237B00F29}"/>
          </ac:spMkLst>
        </pc:spChg>
        <pc:spChg chg="add mod">
          <ac:chgData name="Libi Nandhini" userId="2b02fae51e43e305" providerId="LiveId" clId="{BC2DD86B-599C-46DC-BB32-3A98A70C23D4}" dt="2024-03-11T18:38:11.364" v="1021"/>
          <ac:spMkLst>
            <pc:docMk/>
            <pc:sldMk cId="610542358" sldId="264"/>
            <ac:spMk id="79" creationId="{454D12D9-3BEB-EA08-75AD-744D75A1536F}"/>
          </ac:spMkLst>
        </pc:spChg>
        <pc:spChg chg="add mod">
          <ac:chgData name="Libi Nandhini" userId="2b02fae51e43e305" providerId="LiveId" clId="{BC2DD86B-599C-46DC-BB32-3A98A70C23D4}" dt="2024-03-11T18:38:11.364" v="1021"/>
          <ac:spMkLst>
            <pc:docMk/>
            <pc:sldMk cId="610542358" sldId="264"/>
            <ac:spMk id="80" creationId="{EF87F2E0-0EB4-3E0D-C817-0D179404C6E9}"/>
          </ac:spMkLst>
        </pc:spChg>
        <pc:spChg chg="add mod">
          <ac:chgData name="Libi Nandhini" userId="2b02fae51e43e305" providerId="LiveId" clId="{BC2DD86B-599C-46DC-BB32-3A98A70C23D4}" dt="2024-03-11T18:38:11.364" v="1021"/>
          <ac:spMkLst>
            <pc:docMk/>
            <pc:sldMk cId="610542358" sldId="264"/>
            <ac:spMk id="81" creationId="{DF54A95D-C2A6-65AE-3133-639A0F25A2F8}"/>
          </ac:spMkLst>
        </pc:spChg>
        <pc:spChg chg="add mod">
          <ac:chgData name="Libi Nandhini" userId="2b02fae51e43e305" providerId="LiveId" clId="{BC2DD86B-599C-46DC-BB32-3A98A70C23D4}" dt="2024-03-11T18:38:11.364" v="1021"/>
          <ac:spMkLst>
            <pc:docMk/>
            <pc:sldMk cId="610542358" sldId="264"/>
            <ac:spMk id="82" creationId="{D02B995C-0468-0F8A-2DFC-F52EE62B888E}"/>
          </ac:spMkLst>
        </pc:spChg>
        <pc:spChg chg="add mod">
          <ac:chgData name="Libi Nandhini" userId="2b02fae51e43e305" providerId="LiveId" clId="{BC2DD86B-599C-46DC-BB32-3A98A70C23D4}" dt="2024-03-11T18:38:11.364" v="1021"/>
          <ac:spMkLst>
            <pc:docMk/>
            <pc:sldMk cId="610542358" sldId="264"/>
            <ac:spMk id="83" creationId="{B0FF1988-63DA-F123-7DAC-10A4132CD47A}"/>
          </ac:spMkLst>
        </pc:spChg>
        <pc:spChg chg="add mod">
          <ac:chgData name="Libi Nandhini" userId="2b02fae51e43e305" providerId="LiveId" clId="{BC2DD86B-599C-46DC-BB32-3A98A70C23D4}" dt="2024-03-11T18:38:11.364" v="1021"/>
          <ac:spMkLst>
            <pc:docMk/>
            <pc:sldMk cId="610542358" sldId="264"/>
            <ac:spMk id="84" creationId="{6D885A8A-D029-BD75-0389-2F8590715810}"/>
          </ac:spMkLst>
        </pc:spChg>
        <pc:spChg chg="add mod">
          <ac:chgData name="Libi Nandhini" userId="2b02fae51e43e305" providerId="LiveId" clId="{BC2DD86B-599C-46DC-BB32-3A98A70C23D4}" dt="2024-03-11T18:38:11.364" v="1021"/>
          <ac:spMkLst>
            <pc:docMk/>
            <pc:sldMk cId="610542358" sldId="264"/>
            <ac:spMk id="85" creationId="{103F470A-667F-09A9-DD41-BC08F88C3B6A}"/>
          </ac:spMkLst>
        </pc:spChg>
        <pc:spChg chg="add mod">
          <ac:chgData name="Libi Nandhini" userId="2b02fae51e43e305" providerId="LiveId" clId="{BC2DD86B-599C-46DC-BB32-3A98A70C23D4}" dt="2024-03-11T18:38:11.364" v="1021"/>
          <ac:spMkLst>
            <pc:docMk/>
            <pc:sldMk cId="610542358" sldId="264"/>
            <ac:spMk id="86" creationId="{00649CEA-F137-F164-7B1C-C8D9DD69A989}"/>
          </ac:spMkLst>
        </pc:spChg>
        <pc:spChg chg="add mod">
          <ac:chgData name="Libi Nandhini" userId="2b02fae51e43e305" providerId="LiveId" clId="{BC2DD86B-599C-46DC-BB32-3A98A70C23D4}" dt="2024-03-11T18:38:11.364" v="1021"/>
          <ac:spMkLst>
            <pc:docMk/>
            <pc:sldMk cId="610542358" sldId="264"/>
            <ac:spMk id="87" creationId="{5BEFAA6A-D557-C15C-87F2-D0A24788A858}"/>
          </ac:spMkLst>
        </pc:spChg>
        <pc:spChg chg="add mod">
          <ac:chgData name="Libi Nandhini" userId="2b02fae51e43e305" providerId="LiveId" clId="{BC2DD86B-599C-46DC-BB32-3A98A70C23D4}" dt="2024-03-11T18:38:11.364" v="1021"/>
          <ac:spMkLst>
            <pc:docMk/>
            <pc:sldMk cId="610542358" sldId="264"/>
            <ac:spMk id="88" creationId="{3F66B981-6E0B-0AE6-8E6C-11E91C2D6BE6}"/>
          </ac:spMkLst>
        </pc:spChg>
        <pc:spChg chg="add mod">
          <ac:chgData name="Libi Nandhini" userId="2b02fae51e43e305" providerId="LiveId" clId="{BC2DD86B-599C-46DC-BB32-3A98A70C23D4}" dt="2024-03-11T18:38:11.364" v="1021"/>
          <ac:spMkLst>
            <pc:docMk/>
            <pc:sldMk cId="610542358" sldId="264"/>
            <ac:spMk id="89" creationId="{E4947043-9FD2-CFD5-1D67-96F89571C70C}"/>
          </ac:spMkLst>
        </pc:spChg>
        <pc:spChg chg="add mod">
          <ac:chgData name="Libi Nandhini" userId="2b02fae51e43e305" providerId="LiveId" clId="{BC2DD86B-599C-46DC-BB32-3A98A70C23D4}" dt="2024-03-11T18:38:11.364" v="1021"/>
          <ac:spMkLst>
            <pc:docMk/>
            <pc:sldMk cId="610542358" sldId="264"/>
            <ac:spMk id="90" creationId="{1E15BF87-6C70-6D9B-6CDF-93D9BE5D8D7F}"/>
          </ac:spMkLst>
        </pc:spChg>
        <pc:spChg chg="add mod">
          <ac:chgData name="Libi Nandhini" userId="2b02fae51e43e305" providerId="LiveId" clId="{BC2DD86B-599C-46DC-BB32-3A98A70C23D4}" dt="2024-03-11T18:38:11.364" v="1021"/>
          <ac:spMkLst>
            <pc:docMk/>
            <pc:sldMk cId="610542358" sldId="264"/>
            <ac:spMk id="91" creationId="{3A502BC6-71A3-147F-CBC9-677FD4683D3E}"/>
          </ac:spMkLst>
        </pc:spChg>
        <pc:spChg chg="add mod">
          <ac:chgData name="Libi Nandhini" userId="2b02fae51e43e305" providerId="LiveId" clId="{BC2DD86B-599C-46DC-BB32-3A98A70C23D4}" dt="2024-03-11T18:38:11.364" v="1021"/>
          <ac:spMkLst>
            <pc:docMk/>
            <pc:sldMk cId="610542358" sldId="264"/>
            <ac:spMk id="92" creationId="{D37FA36B-0A38-D945-F2EC-CBDBF0044DE7}"/>
          </ac:spMkLst>
        </pc:spChg>
        <pc:spChg chg="add mod">
          <ac:chgData name="Libi Nandhini" userId="2b02fae51e43e305" providerId="LiveId" clId="{BC2DD86B-599C-46DC-BB32-3A98A70C23D4}" dt="2024-03-11T18:38:11.364" v="1021"/>
          <ac:spMkLst>
            <pc:docMk/>
            <pc:sldMk cId="610542358" sldId="264"/>
            <ac:spMk id="93" creationId="{C1C96D1A-1DE9-DD64-967B-BA6140EB3BA5}"/>
          </ac:spMkLst>
        </pc:spChg>
        <pc:spChg chg="add mod">
          <ac:chgData name="Libi Nandhini" userId="2b02fae51e43e305" providerId="LiveId" clId="{BC2DD86B-599C-46DC-BB32-3A98A70C23D4}" dt="2024-03-11T18:38:11.364" v="1021"/>
          <ac:spMkLst>
            <pc:docMk/>
            <pc:sldMk cId="610542358" sldId="264"/>
            <ac:spMk id="94" creationId="{00C287CD-6191-183F-0BD3-7266991FB0B0}"/>
          </ac:spMkLst>
        </pc:spChg>
        <pc:spChg chg="add mod">
          <ac:chgData name="Libi Nandhini" userId="2b02fae51e43e305" providerId="LiveId" clId="{BC2DD86B-599C-46DC-BB32-3A98A70C23D4}" dt="2024-03-11T18:38:11.364" v="1021"/>
          <ac:spMkLst>
            <pc:docMk/>
            <pc:sldMk cId="610542358" sldId="264"/>
            <ac:spMk id="95" creationId="{D66B4C61-E1FE-96EB-284B-F3077426B76B}"/>
          </ac:spMkLst>
        </pc:spChg>
        <pc:spChg chg="add mod">
          <ac:chgData name="Libi Nandhini" userId="2b02fae51e43e305" providerId="LiveId" clId="{BC2DD86B-599C-46DC-BB32-3A98A70C23D4}" dt="2024-03-11T18:38:11.364" v="1021"/>
          <ac:spMkLst>
            <pc:docMk/>
            <pc:sldMk cId="610542358" sldId="264"/>
            <ac:spMk id="96" creationId="{00E75A4C-E127-3C71-7FB4-888A28B86860}"/>
          </ac:spMkLst>
        </pc:spChg>
        <pc:spChg chg="add mod">
          <ac:chgData name="Libi Nandhini" userId="2b02fae51e43e305" providerId="LiveId" clId="{BC2DD86B-599C-46DC-BB32-3A98A70C23D4}" dt="2024-03-11T18:38:11.364" v="1021"/>
          <ac:spMkLst>
            <pc:docMk/>
            <pc:sldMk cId="610542358" sldId="264"/>
            <ac:spMk id="97" creationId="{4660C069-B954-5618-63A7-83AC418D9CD9}"/>
          </ac:spMkLst>
        </pc:spChg>
        <pc:spChg chg="add mod">
          <ac:chgData name="Libi Nandhini" userId="2b02fae51e43e305" providerId="LiveId" clId="{BC2DD86B-599C-46DC-BB32-3A98A70C23D4}" dt="2024-03-11T18:38:11.364" v="1021"/>
          <ac:spMkLst>
            <pc:docMk/>
            <pc:sldMk cId="610542358" sldId="264"/>
            <ac:spMk id="98" creationId="{802F4C53-21C6-ECED-C865-5047A3E0422D}"/>
          </ac:spMkLst>
        </pc:spChg>
        <pc:spChg chg="add mod">
          <ac:chgData name="Libi Nandhini" userId="2b02fae51e43e305" providerId="LiveId" clId="{BC2DD86B-599C-46DC-BB32-3A98A70C23D4}" dt="2024-03-11T18:38:11.364" v="1021"/>
          <ac:spMkLst>
            <pc:docMk/>
            <pc:sldMk cId="610542358" sldId="264"/>
            <ac:spMk id="99" creationId="{96E6E2B4-5AA8-2642-63C0-9C4C0D0F7699}"/>
          </ac:spMkLst>
        </pc:spChg>
        <pc:spChg chg="add mod">
          <ac:chgData name="Libi Nandhini" userId="2b02fae51e43e305" providerId="LiveId" clId="{BC2DD86B-599C-46DC-BB32-3A98A70C23D4}" dt="2024-03-11T18:38:11.364" v="1021"/>
          <ac:spMkLst>
            <pc:docMk/>
            <pc:sldMk cId="610542358" sldId="264"/>
            <ac:spMk id="100" creationId="{AC362603-D6A8-FF6C-9612-3BC9993C1D6B}"/>
          </ac:spMkLst>
        </pc:spChg>
        <pc:spChg chg="add mod">
          <ac:chgData name="Libi Nandhini" userId="2b02fae51e43e305" providerId="LiveId" clId="{BC2DD86B-599C-46DC-BB32-3A98A70C23D4}" dt="2024-03-11T18:38:11.364" v="1021"/>
          <ac:spMkLst>
            <pc:docMk/>
            <pc:sldMk cId="610542358" sldId="264"/>
            <ac:spMk id="101" creationId="{3A208E57-BC53-5271-3136-B545F078BCB4}"/>
          </ac:spMkLst>
        </pc:spChg>
        <pc:spChg chg="add mod">
          <ac:chgData name="Libi Nandhini" userId="2b02fae51e43e305" providerId="LiveId" clId="{BC2DD86B-599C-46DC-BB32-3A98A70C23D4}" dt="2024-03-11T18:38:11.364" v="1021"/>
          <ac:spMkLst>
            <pc:docMk/>
            <pc:sldMk cId="610542358" sldId="264"/>
            <ac:spMk id="102" creationId="{13C36F00-0B13-6883-09F1-C712EA3CB39F}"/>
          </ac:spMkLst>
        </pc:spChg>
        <pc:spChg chg="add mod">
          <ac:chgData name="Libi Nandhini" userId="2b02fae51e43e305" providerId="LiveId" clId="{BC2DD86B-599C-46DC-BB32-3A98A70C23D4}" dt="2024-03-11T18:38:11.364" v="1021"/>
          <ac:spMkLst>
            <pc:docMk/>
            <pc:sldMk cId="610542358" sldId="264"/>
            <ac:spMk id="103" creationId="{DEE9B020-B550-0B76-A7BE-200DAB1365E7}"/>
          </ac:spMkLst>
        </pc:spChg>
        <pc:spChg chg="add mod">
          <ac:chgData name="Libi Nandhini" userId="2b02fae51e43e305" providerId="LiveId" clId="{BC2DD86B-599C-46DC-BB32-3A98A70C23D4}" dt="2024-03-11T18:38:11.364" v="1021"/>
          <ac:spMkLst>
            <pc:docMk/>
            <pc:sldMk cId="610542358" sldId="264"/>
            <ac:spMk id="104" creationId="{5D9823D8-15A8-D71E-6631-6B4069999DCC}"/>
          </ac:spMkLst>
        </pc:spChg>
        <pc:spChg chg="add mod">
          <ac:chgData name="Libi Nandhini" userId="2b02fae51e43e305" providerId="LiveId" clId="{BC2DD86B-599C-46DC-BB32-3A98A70C23D4}" dt="2024-03-11T18:38:11.364" v="1021"/>
          <ac:spMkLst>
            <pc:docMk/>
            <pc:sldMk cId="610542358" sldId="264"/>
            <ac:spMk id="105" creationId="{24A3DB76-245E-2E59-55ED-2D1AC046371F}"/>
          </ac:spMkLst>
        </pc:spChg>
        <pc:spChg chg="add mod">
          <ac:chgData name="Libi Nandhini" userId="2b02fae51e43e305" providerId="LiveId" clId="{BC2DD86B-599C-46DC-BB32-3A98A70C23D4}" dt="2024-03-11T18:38:11.364" v="1021"/>
          <ac:spMkLst>
            <pc:docMk/>
            <pc:sldMk cId="610542358" sldId="264"/>
            <ac:spMk id="106" creationId="{61CD46FD-D53B-3B16-02FE-FBF1719395B5}"/>
          </ac:spMkLst>
        </pc:spChg>
        <pc:spChg chg="add mod">
          <ac:chgData name="Libi Nandhini" userId="2b02fae51e43e305" providerId="LiveId" clId="{BC2DD86B-599C-46DC-BB32-3A98A70C23D4}" dt="2024-03-11T18:38:11.364" v="1021"/>
          <ac:spMkLst>
            <pc:docMk/>
            <pc:sldMk cId="610542358" sldId="264"/>
            <ac:spMk id="107" creationId="{3740B848-AD4E-D171-944C-CD2A94688912}"/>
          </ac:spMkLst>
        </pc:spChg>
        <pc:spChg chg="add mod">
          <ac:chgData name="Libi Nandhini" userId="2b02fae51e43e305" providerId="LiveId" clId="{BC2DD86B-599C-46DC-BB32-3A98A70C23D4}" dt="2024-03-11T18:38:11.364" v="1021"/>
          <ac:spMkLst>
            <pc:docMk/>
            <pc:sldMk cId="610542358" sldId="264"/>
            <ac:spMk id="108" creationId="{84364003-8B0D-BA8D-77F5-B92D8721BAD4}"/>
          </ac:spMkLst>
        </pc:spChg>
        <pc:spChg chg="add mod">
          <ac:chgData name="Libi Nandhini" userId="2b02fae51e43e305" providerId="LiveId" clId="{BC2DD86B-599C-46DC-BB32-3A98A70C23D4}" dt="2024-03-11T18:38:11.364" v="1021"/>
          <ac:spMkLst>
            <pc:docMk/>
            <pc:sldMk cId="610542358" sldId="264"/>
            <ac:spMk id="109" creationId="{E357E022-0CB6-8B79-C289-E1342526C3E4}"/>
          </ac:spMkLst>
        </pc:spChg>
        <pc:spChg chg="add mod">
          <ac:chgData name="Libi Nandhini" userId="2b02fae51e43e305" providerId="LiveId" clId="{BC2DD86B-599C-46DC-BB32-3A98A70C23D4}" dt="2024-03-11T18:38:11.364" v="1021"/>
          <ac:spMkLst>
            <pc:docMk/>
            <pc:sldMk cId="610542358" sldId="264"/>
            <ac:spMk id="110" creationId="{2A550C36-9386-3359-B643-E08BD069D4C1}"/>
          </ac:spMkLst>
        </pc:spChg>
        <pc:spChg chg="add mod">
          <ac:chgData name="Libi Nandhini" userId="2b02fae51e43e305" providerId="LiveId" clId="{BC2DD86B-599C-46DC-BB32-3A98A70C23D4}" dt="2024-03-11T18:38:11.364" v="1021"/>
          <ac:spMkLst>
            <pc:docMk/>
            <pc:sldMk cId="610542358" sldId="264"/>
            <ac:spMk id="111" creationId="{7430612E-9DE2-E356-0004-1181721B57DD}"/>
          </ac:spMkLst>
        </pc:spChg>
        <pc:spChg chg="add mod">
          <ac:chgData name="Libi Nandhini" userId="2b02fae51e43e305" providerId="LiveId" clId="{BC2DD86B-599C-46DC-BB32-3A98A70C23D4}" dt="2024-03-11T18:38:11.364" v="1021"/>
          <ac:spMkLst>
            <pc:docMk/>
            <pc:sldMk cId="610542358" sldId="264"/>
            <ac:spMk id="112" creationId="{68ADDAE2-704F-9C51-9AC4-4205FFD5B4E7}"/>
          </ac:spMkLst>
        </pc:spChg>
        <pc:spChg chg="add mod">
          <ac:chgData name="Libi Nandhini" userId="2b02fae51e43e305" providerId="LiveId" clId="{BC2DD86B-599C-46DC-BB32-3A98A70C23D4}" dt="2024-03-11T18:38:11.364" v="1021"/>
          <ac:spMkLst>
            <pc:docMk/>
            <pc:sldMk cId="610542358" sldId="264"/>
            <ac:spMk id="113" creationId="{AD95884B-AF71-315E-F25E-6891BF027639}"/>
          </ac:spMkLst>
        </pc:spChg>
        <pc:spChg chg="add mod">
          <ac:chgData name="Libi Nandhini" userId="2b02fae51e43e305" providerId="LiveId" clId="{BC2DD86B-599C-46DC-BB32-3A98A70C23D4}" dt="2024-03-11T18:38:11.364" v="1021"/>
          <ac:spMkLst>
            <pc:docMk/>
            <pc:sldMk cId="610542358" sldId="264"/>
            <ac:spMk id="114" creationId="{AB1B55BB-1997-DF8A-8467-D0D65CE527C2}"/>
          </ac:spMkLst>
        </pc:spChg>
        <pc:spChg chg="add mod">
          <ac:chgData name="Libi Nandhini" userId="2b02fae51e43e305" providerId="LiveId" clId="{BC2DD86B-599C-46DC-BB32-3A98A70C23D4}" dt="2024-03-11T18:38:11.364" v="1021"/>
          <ac:spMkLst>
            <pc:docMk/>
            <pc:sldMk cId="610542358" sldId="264"/>
            <ac:spMk id="115" creationId="{C6D66E1F-76B1-568D-2D29-4911542090A1}"/>
          </ac:spMkLst>
        </pc:spChg>
        <pc:picChg chg="add mod ord">
          <ac:chgData name="Libi Nandhini" userId="2b02fae51e43e305" providerId="LiveId" clId="{BC2DD86B-599C-46DC-BB32-3A98A70C23D4}" dt="2024-03-11T18:38:53.873" v="1024" actId="14100"/>
          <ac:picMkLst>
            <pc:docMk/>
            <pc:sldMk cId="610542358" sldId="264"/>
            <ac:picMk id="117" creationId="{9C300B54-CEF6-AEC3-4D0C-FC21ABA52626}"/>
          </ac:picMkLst>
        </pc:picChg>
      </pc:sldChg>
      <pc:sldChg chg="addSp delSp modSp new mod">
        <pc:chgData name="Libi Nandhini" userId="2b02fae51e43e305" providerId="LiveId" clId="{BC2DD86B-599C-46DC-BB32-3A98A70C23D4}" dt="2024-03-11T18:44:22.195" v="1077" actId="1076"/>
        <pc:sldMkLst>
          <pc:docMk/>
          <pc:sldMk cId="775976481" sldId="265"/>
        </pc:sldMkLst>
        <pc:spChg chg="mod">
          <ac:chgData name="Libi Nandhini" userId="2b02fae51e43e305" providerId="LiveId" clId="{BC2DD86B-599C-46DC-BB32-3A98A70C23D4}" dt="2024-03-11T18:43:12.721" v="1064" actId="113"/>
          <ac:spMkLst>
            <pc:docMk/>
            <pc:sldMk cId="775976481" sldId="265"/>
            <ac:spMk id="2" creationId="{40DBEA8E-0CFA-B169-E4EF-1C73891734C6}"/>
          </ac:spMkLst>
        </pc:spChg>
        <pc:spChg chg="del">
          <ac:chgData name="Libi Nandhini" userId="2b02fae51e43e305" providerId="LiveId" clId="{BC2DD86B-599C-46DC-BB32-3A98A70C23D4}" dt="2024-03-11T18:43:26.916" v="1065" actId="22"/>
          <ac:spMkLst>
            <pc:docMk/>
            <pc:sldMk cId="775976481" sldId="265"/>
            <ac:spMk id="3" creationId="{CDC47C68-2CD2-C6E5-DAD6-C4EEB07F5D79}"/>
          </ac:spMkLst>
        </pc:spChg>
        <pc:spChg chg="add mod">
          <ac:chgData name="Libi Nandhini" userId="2b02fae51e43e305" providerId="LiveId" clId="{BC2DD86B-599C-46DC-BB32-3A98A70C23D4}" dt="2024-03-11T18:44:16.167" v="1075" actId="1076"/>
          <ac:spMkLst>
            <pc:docMk/>
            <pc:sldMk cId="775976481" sldId="265"/>
            <ac:spMk id="6" creationId="{4BA316D5-824A-5F0F-5380-FC08334DCD08}"/>
          </ac:spMkLst>
        </pc:spChg>
        <pc:picChg chg="add mod ord">
          <ac:chgData name="Libi Nandhini" userId="2b02fae51e43e305" providerId="LiveId" clId="{BC2DD86B-599C-46DC-BB32-3A98A70C23D4}" dt="2024-03-11T18:44:22.195" v="1077" actId="1076"/>
          <ac:picMkLst>
            <pc:docMk/>
            <pc:sldMk cId="775976481" sldId="265"/>
            <ac:picMk id="5" creationId="{9BD7E800-253D-4FDF-4C52-DF9941D40A5D}"/>
          </ac:picMkLst>
        </pc:picChg>
      </pc:sldChg>
      <pc:sldChg chg="addSp delSp modSp new mod">
        <pc:chgData name="Libi Nandhini" userId="2b02fae51e43e305" providerId="LiveId" clId="{BC2DD86B-599C-46DC-BB32-3A98A70C23D4}" dt="2024-03-11T18:45:42.708" v="1128" actId="14100"/>
        <pc:sldMkLst>
          <pc:docMk/>
          <pc:sldMk cId="1054417014" sldId="266"/>
        </pc:sldMkLst>
        <pc:spChg chg="mod">
          <ac:chgData name="Libi Nandhini" userId="2b02fae51e43e305" providerId="LiveId" clId="{BC2DD86B-599C-46DC-BB32-3A98A70C23D4}" dt="2024-03-11T18:45:24.394" v="1124" actId="122"/>
          <ac:spMkLst>
            <pc:docMk/>
            <pc:sldMk cId="1054417014" sldId="266"/>
            <ac:spMk id="2" creationId="{A1E83665-5C67-8EE4-DAA4-57B67BFEF690}"/>
          </ac:spMkLst>
        </pc:spChg>
        <pc:spChg chg="del">
          <ac:chgData name="Libi Nandhini" userId="2b02fae51e43e305" providerId="LiveId" clId="{BC2DD86B-599C-46DC-BB32-3A98A70C23D4}" dt="2024-03-11T18:45:34.306" v="1125" actId="22"/>
          <ac:spMkLst>
            <pc:docMk/>
            <pc:sldMk cId="1054417014" sldId="266"/>
            <ac:spMk id="3" creationId="{6F0429D1-F6EA-9C5B-CE4A-2CF1847A5BA4}"/>
          </ac:spMkLst>
        </pc:spChg>
        <pc:picChg chg="add mod ord">
          <ac:chgData name="Libi Nandhini" userId="2b02fae51e43e305" providerId="LiveId" clId="{BC2DD86B-599C-46DC-BB32-3A98A70C23D4}" dt="2024-03-11T18:45:42.708" v="1128" actId="14100"/>
          <ac:picMkLst>
            <pc:docMk/>
            <pc:sldMk cId="1054417014" sldId="266"/>
            <ac:picMk id="5" creationId="{DB84F1A8-81C9-C481-023B-14DC3FBB91E6}"/>
          </ac:picMkLst>
        </pc:picChg>
      </pc:sldChg>
      <pc:sldChg chg="addSp delSp modSp new mod">
        <pc:chgData name="Libi Nandhini" userId="2b02fae51e43e305" providerId="LiveId" clId="{BC2DD86B-599C-46DC-BB32-3A98A70C23D4}" dt="2024-03-11T18:31:57.513" v="885" actId="1076"/>
        <pc:sldMkLst>
          <pc:docMk/>
          <pc:sldMk cId="2716838502" sldId="267"/>
        </pc:sldMkLst>
        <pc:spChg chg="mod">
          <ac:chgData name="Libi Nandhini" userId="2b02fae51e43e305" providerId="LiveId" clId="{BC2DD86B-599C-46DC-BB32-3A98A70C23D4}" dt="2024-03-11T18:30:07.759" v="773" actId="2711"/>
          <ac:spMkLst>
            <pc:docMk/>
            <pc:sldMk cId="2716838502" sldId="267"/>
            <ac:spMk id="2" creationId="{930E36C6-CB65-7396-5030-6F422E052290}"/>
          </ac:spMkLst>
        </pc:spChg>
        <pc:spChg chg="del">
          <ac:chgData name="Libi Nandhini" userId="2b02fae51e43e305" providerId="LiveId" clId="{BC2DD86B-599C-46DC-BB32-3A98A70C23D4}" dt="2024-03-11T18:29:16.477" v="763" actId="22"/>
          <ac:spMkLst>
            <pc:docMk/>
            <pc:sldMk cId="2716838502" sldId="267"/>
            <ac:spMk id="3" creationId="{EFF4E5B2-3D90-2C42-5F06-3325208E881E}"/>
          </ac:spMkLst>
        </pc:spChg>
        <pc:spChg chg="add mod">
          <ac:chgData name="Libi Nandhini" userId="2b02fae51e43e305" providerId="LiveId" clId="{BC2DD86B-599C-46DC-BB32-3A98A70C23D4}" dt="2024-03-11T18:31:44.183" v="882" actId="1076"/>
          <ac:spMkLst>
            <pc:docMk/>
            <pc:sldMk cId="2716838502" sldId="267"/>
            <ac:spMk id="6" creationId="{61C9A190-CE73-0EAF-B418-9DFDC9BE8681}"/>
          </ac:spMkLst>
        </pc:spChg>
        <pc:picChg chg="add mod ord">
          <ac:chgData name="Libi Nandhini" userId="2b02fae51e43e305" providerId="LiveId" clId="{BC2DD86B-599C-46DC-BB32-3A98A70C23D4}" dt="2024-03-11T18:31:57.513" v="885" actId="1076"/>
          <ac:picMkLst>
            <pc:docMk/>
            <pc:sldMk cId="2716838502" sldId="267"/>
            <ac:picMk id="5" creationId="{62DAEF0B-BA8F-EC3E-6448-9919EC43CB15}"/>
          </ac:picMkLst>
        </pc:picChg>
      </pc:sldChg>
      <pc:sldChg chg="addSp delSp modSp new mod">
        <pc:chgData name="Libi Nandhini" userId="2b02fae51e43e305" providerId="LiveId" clId="{BC2DD86B-599C-46DC-BB32-3A98A70C23D4}" dt="2024-03-12T17:13:37.337" v="1533" actId="1036"/>
        <pc:sldMkLst>
          <pc:docMk/>
          <pc:sldMk cId="2193997589" sldId="268"/>
        </pc:sldMkLst>
        <pc:spChg chg="del">
          <ac:chgData name="Libi Nandhini" userId="2b02fae51e43e305" providerId="LiveId" clId="{BC2DD86B-599C-46DC-BB32-3A98A70C23D4}" dt="2024-03-11T18:58:29.834" v="1410"/>
          <ac:spMkLst>
            <pc:docMk/>
            <pc:sldMk cId="2193997589" sldId="268"/>
            <ac:spMk id="3" creationId="{9CA88631-CE9B-0B9E-7705-9CE163CD8148}"/>
          </ac:spMkLst>
        </pc:spChg>
        <pc:picChg chg="add mod">
          <ac:chgData name="Libi Nandhini" userId="2b02fae51e43e305" providerId="LiveId" clId="{BC2DD86B-599C-46DC-BB32-3A98A70C23D4}" dt="2024-03-12T17:13:37.337" v="1533" actId="1036"/>
          <ac:picMkLst>
            <pc:docMk/>
            <pc:sldMk cId="2193997589" sldId="268"/>
            <ac:picMk id="4" creationId="{2C1F8BAF-FF98-5392-383A-DF37E040ADA1}"/>
          </ac:picMkLst>
        </pc:picChg>
      </pc:sldChg>
      <pc:sldChg chg="modSp new mod ord">
        <pc:chgData name="Libi Nandhini" userId="2b02fae51e43e305" providerId="LiveId" clId="{BC2DD86B-599C-46DC-BB32-3A98A70C23D4}" dt="2024-03-11T19:02:24.015" v="1469" actId="27636"/>
        <pc:sldMkLst>
          <pc:docMk/>
          <pc:sldMk cId="2852755204" sldId="269"/>
        </pc:sldMkLst>
        <pc:spChg chg="mod">
          <ac:chgData name="Libi Nandhini" userId="2b02fae51e43e305" providerId="LiveId" clId="{BC2DD86B-599C-46DC-BB32-3A98A70C23D4}" dt="2024-03-11T18:59:52.317" v="1431" actId="113"/>
          <ac:spMkLst>
            <pc:docMk/>
            <pc:sldMk cId="2852755204" sldId="269"/>
            <ac:spMk id="2" creationId="{06FF157A-E64D-2DE5-54EF-2398181186C0}"/>
          </ac:spMkLst>
        </pc:spChg>
        <pc:spChg chg="mod">
          <ac:chgData name="Libi Nandhini" userId="2b02fae51e43e305" providerId="LiveId" clId="{BC2DD86B-599C-46DC-BB32-3A98A70C23D4}" dt="2024-03-11T19:02:24.015" v="1469" actId="27636"/>
          <ac:spMkLst>
            <pc:docMk/>
            <pc:sldMk cId="2852755204" sldId="269"/>
            <ac:spMk id="3" creationId="{88EE30D6-A84E-4878-B3C3-ACCC9E07C6F4}"/>
          </ac:spMkLst>
        </pc:spChg>
      </pc:sldChg>
      <pc:sldChg chg="addSp delSp modSp new mod setBg modClrScheme chgLayout">
        <pc:chgData name="Libi Nandhini" userId="2b02fae51e43e305" providerId="LiveId" clId="{BC2DD86B-599C-46DC-BB32-3A98A70C23D4}" dt="2024-03-11T19:03:52.470" v="1505" actId="14100"/>
        <pc:sldMkLst>
          <pc:docMk/>
          <pc:sldMk cId="532015604" sldId="270"/>
        </pc:sldMkLst>
        <pc:spChg chg="del">
          <ac:chgData name="Libi Nandhini" userId="2b02fae51e43e305" providerId="LiveId" clId="{BC2DD86B-599C-46DC-BB32-3A98A70C23D4}" dt="2024-03-11T19:02:53.899" v="1473" actId="700"/>
          <ac:spMkLst>
            <pc:docMk/>
            <pc:sldMk cId="532015604" sldId="270"/>
            <ac:spMk id="2" creationId="{4AA7E920-D2C0-0980-C33F-9116F3628D6C}"/>
          </ac:spMkLst>
        </pc:spChg>
        <pc:spChg chg="del">
          <ac:chgData name="Libi Nandhini" userId="2b02fae51e43e305" providerId="LiveId" clId="{BC2DD86B-599C-46DC-BB32-3A98A70C23D4}" dt="2024-03-11T19:02:53.899" v="1473" actId="700"/>
          <ac:spMkLst>
            <pc:docMk/>
            <pc:sldMk cId="532015604" sldId="270"/>
            <ac:spMk id="3" creationId="{83DF3921-3CB4-079A-EBA9-51AB14735E07}"/>
          </ac:spMkLst>
        </pc:spChg>
        <pc:spChg chg="add mod">
          <ac:chgData name="Libi Nandhini" userId="2b02fae51e43e305" providerId="LiveId" clId="{BC2DD86B-599C-46DC-BB32-3A98A70C23D4}" dt="2024-03-11T19:03:52.470" v="1505" actId="14100"/>
          <ac:spMkLst>
            <pc:docMk/>
            <pc:sldMk cId="532015604" sldId="270"/>
            <ac:spMk id="4" creationId="{54B818B0-0417-F067-AC6A-DF8FA3938577}"/>
          </ac:spMkLst>
        </pc:spChg>
      </pc:sldChg>
      <pc:sldChg chg="addSp delSp modSp new mod setBg modClrScheme chgLayout">
        <pc:chgData name="Libi Nandhini" userId="2b02fae51e43e305" providerId="LiveId" clId="{BC2DD86B-599C-46DC-BB32-3A98A70C23D4}" dt="2024-03-12T17:16:30.527" v="1594" actId="207"/>
        <pc:sldMkLst>
          <pc:docMk/>
          <pc:sldMk cId="1211409715" sldId="271"/>
        </pc:sldMkLst>
        <pc:spChg chg="del mod ord">
          <ac:chgData name="Libi Nandhini" userId="2b02fae51e43e305" providerId="LiveId" clId="{BC2DD86B-599C-46DC-BB32-3A98A70C23D4}" dt="2024-03-12T17:12:15.598" v="1516" actId="700"/>
          <ac:spMkLst>
            <pc:docMk/>
            <pc:sldMk cId="1211409715" sldId="271"/>
            <ac:spMk id="2" creationId="{0825EAA0-967D-EE6F-04FA-D896502102F2}"/>
          </ac:spMkLst>
        </pc:spChg>
        <pc:spChg chg="del">
          <ac:chgData name="Libi Nandhini" userId="2b02fae51e43e305" providerId="LiveId" clId="{BC2DD86B-599C-46DC-BB32-3A98A70C23D4}" dt="2024-03-12T17:12:15.598" v="1516" actId="700"/>
          <ac:spMkLst>
            <pc:docMk/>
            <pc:sldMk cId="1211409715" sldId="271"/>
            <ac:spMk id="3" creationId="{2825C6DD-CB70-464E-90F9-C1BB1F74F400}"/>
          </ac:spMkLst>
        </pc:spChg>
        <pc:spChg chg="add mod ord">
          <ac:chgData name="Libi Nandhini" userId="2b02fae51e43e305" providerId="LiveId" clId="{BC2DD86B-599C-46DC-BB32-3A98A70C23D4}" dt="2024-03-12T17:16:30.527" v="1594" actId="207"/>
          <ac:spMkLst>
            <pc:docMk/>
            <pc:sldMk cId="1211409715" sldId="271"/>
            <ac:spMk id="4" creationId="{7D448EE8-D1B5-A811-BCEE-BB5C5823E8ED}"/>
          </ac:spMkLst>
        </pc:spChg>
      </pc:sldChg>
      <pc:sldChg chg="add del setBg">
        <pc:chgData name="Libi Nandhini" userId="2b02fae51e43e305" providerId="LiveId" clId="{BC2DD86B-599C-46DC-BB32-3A98A70C23D4}" dt="2024-03-11T19:02:47.125" v="1472" actId="47"/>
        <pc:sldMkLst>
          <pc:docMk/>
          <pc:sldMk cId="3769777996" sldId="271"/>
        </pc:sldMkLst>
      </pc:sldChg>
      <pc:sldMasterChg chg="setBg modSldLayout">
        <pc:chgData name="Libi Nandhini" userId="2b02fae51e43e305" providerId="LiveId" clId="{BC2DD86B-599C-46DC-BB32-3A98A70C23D4}" dt="2024-03-05T16:23:40.828" v="464"/>
        <pc:sldMasterMkLst>
          <pc:docMk/>
          <pc:sldMasterMk cId="2829164025" sldId="2147483648"/>
        </pc:sldMasterMkLst>
        <pc:sldLayoutChg chg="setBg">
          <pc:chgData name="Libi Nandhini" userId="2b02fae51e43e305" providerId="LiveId" clId="{BC2DD86B-599C-46DC-BB32-3A98A70C23D4}" dt="2024-03-05T16:23:40.828" v="464"/>
          <pc:sldLayoutMkLst>
            <pc:docMk/>
            <pc:sldMasterMk cId="2829164025" sldId="2147483648"/>
            <pc:sldLayoutMk cId="2010921316" sldId="2147483649"/>
          </pc:sldLayoutMkLst>
        </pc:sldLayoutChg>
        <pc:sldLayoutChg chg="setBg">
          <pc:chgData name="Libi Nandhini" userId="2b02fae51e43e305" providerId="LiveId" clId="{BC2DD86B-599C-46DC-BB32-3A98A70C23D4}" dt="2024-03-05T16:23:40.828" v="464"/>
          <pc:sldLayoutMkLst>
            <pc:docMk/>
            <pc:sldMasterMk cId="2829164025" sldId="2147483648"/>
            <pc:sldLayoutMk cId="3676155440" sldId="2147483650"/>
          </pc:sldLayoutMkLst>
        </pc:sldLayoutChg>
        <pc:sldLayoutChg chg="setBg">
          <pc:chgData name="Libi Nandhini" userId="2b02fae51e43e305" providerId="LiveId" clId="{BC2DD86B-599C-46DC-BB32-3A98A70C23D4}" dt="2024-03-05T16:23:40.828" v="464"/>
          <pc:sldLayoutMkLst>
            <pc:docMk/>
            <pc:sldMasterMk cId="2829164025" sldId="2147483648"/>
            <pc:sldLayoutMk cId="4105184915" sldId="2147483651"/>
          </pc:sldLayoutMkLst>
        </pc:sldLayoutChg>
        <pc:sldLayoutChg chg="setBg">
          <pc:chgData name="Libi Nandhini" userId="2b02fae51e43e305" providerId="LiveId" clId="{BC2DD86B-599C-46DC-BB32-3A98A70C23D4}" dt="2024-03-05T16:23:40.828" v="464"/>
          <pc:sldLayoutMkLst>
            <pc:docMk/>
            <pc:sldMasterMk cId="2829164025" sldId="2147483648"/>
            <pc:sldLayoutMk cId="1992424577" sldId="2147483652"/>
          </pc:sldLayoutMkLst>
        </pc:sldLayoutChg>
        <pc:sldLayoutChg chg="setBg">
          <pc:chgData name="Libi Nandhini" userId="2b02fae51e43e305" providerId="LiveId" clId="{BC2DD86B-599C-46DC-BB32-3A98A70C23D4}" dt="2024-03-05T16:23:40.828" v="464"/>
          <pc:sldLayoutMkLst>
            <pc:docMk/>
            <pc:sldMasterMk cId="2829164025" sldId="2147483648"/>
            <pc:sldLayoutMk cId="4046410128" sldId="2147483653"/>
          </pc:sldLayoutMkLst>
        </pc:sldLayoutChg>
        <pc:sldLayoutChg chg="setBg">
          <pc:chgData name="Libi Nandhini" userId="2b02fae51e43e305" providerId="LiveId" clId="{BC2DD86B-599C-46DC-BB32-3A98A70C23D4}" dt="2024-03-05T16:23:40.828" v="464"/>
          <pc:sldLayoutMkLst>
            <pc:docMk/>
            <pc:sldMasterMk cId="2829164025" sldId="2147483648"/>
            <pc:sldLayoutMk cId="341447366" sldId="2147483654"/>
          </pc:sldLayoutMkLst>
        </pc:sldLayoutChg>
        <pc:sldLayoutChg chg="setBg">
          <pc:chgData name="Libi Nandhini" userId="2b02fae51e43e305" providerId="LiveId" clId="{BC2DD86B-599C-46DC-BB32-3A98A70C23D4}" dt="2024-03-05T16:23:40.828" v="464"/>
          <pc:sldLayoutMkLst>
            <pc:docMk/>
            <pc:sldMasterMk cId="2829164025" sldId="2147483648"/>
            <pc:sldLayoutMk cId="4019353849" sldId="2147483655"/>
          </pc:sldLayoutMkLst>
        </pc:sldLayoutChg>
        <pc:sldLayoutChg chg="setBg">
          <pc:chgData name="Libi Nandhini" userId="2b02fae51e43e305" providerId="LiveId" clId="{BC2DD86B-599C-46DC-BB32-3A98A70C23D4}" dt="2024-03-05T16:23:40.828" v="464"/>
          <pc:sldLayoutMkLst>
            <pc:docMk/>
            <pc:sldMasterMk cId="2829164025" sldId="2147483648"/>
            <pc:sldLayoutMk cId="1092161781" sldId="2147483656"/>
          </pc:sldLayoutMkLst>
        </pc:sldLayoutChg>
        <pc:sldLayoutChg chg="setBg">
          <pc:chgData name="Libi Nandhini" userId="2b02fae51e43e305" providerId="LiveId" clId="{BC2DD86B-599C-46DC-BB32-3A98A70C23D4}" dt="2024-03-05T16:23:40.828" v="464"/>
          <pc:sldLayoutMkLst>
            <pc:docMk/>
            <pc:sldMasterMk cId="2829164025" sldId="2147483648"/>
            <pc:sldLayoutMk cId="1815954083" sldId="2147483657"/>
          </pc:sldLayoutMkLst>
        </pc:sldLayoutChg>
        <pc:sldLayoutChg chg="setBg">
          <pc:chgData name="Libi Nandhini" userId="2b02fae51e43e305" providerId="LiveId" clId="{BC2DD86B-599C-46DC-BB32-3A98A70C23D4}" dt="2024-03-05T16:23:40.828" v="464"/>
          <pc:sldLayoutMkLst>
            <pc:docMk/>
            <pc:sldMasterMk cId="2829164025" sldId="2147483648"/>
            <pc:sldLayoutMk cId="2506444510" sldId="2147483658"/>
          </pc:sldLayoutMkLst>
        </pc:sldLayoutChg>
        <pc:sldLayoutChg chg="setBg">
          <pc:chgData name="Libi Nandhini" userId="2b02fae51e43e305" providerId="LiveId" clId="{BC2DD86B-599C-46DC-BB32-3A98A70C23D4}" dt="2024-03-05T16:23:40.828" v="464"/>
          <pc:sldLayoutMkLst>
            <pc:docMk/>
            <pc:sldMasterMk cId="2829164025" sldId="2147483648"/>
            <pc:sldLayoutMk cId="265315366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4C37-F2BA-CE79-55B0-EE4883ACE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C8D1AB-C831-50B2-CC2D-BA05F90FD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31B21-43D0-6E66-CD4C-035C03A48321}"/>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5" name="Footer Placeholder 4">
            <a:extLst>
              <a:ext uri="{FF2B5EF4-FFF2-40B4-BE49-F238E27FC236}">
                <a16:creationId xmlns:a16="http://schemas.microsoft.com/office/drawing/2014/main" id="{C86957D4-9193-F689-9C21-6D153432A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8A5D4-5A6B-1058-CDBB-DA765D3966FF}"/>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20109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7A54-F41E-4842-C34A-4FFF89DE55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F3789-6C93-028C-E715-9C17BFEF9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833AD-7B2B-0204-1613-B4DFF15FCE9F}"/>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5" name="Footer Placeholder 4">
            <a:extLst>
              <a:ext uri="{FF2B5EF4-FFF2-40B4-BE49-F238E27FC236}">
                <a16:creationId xmlns:a16="http://schemas.microsoft.com/office/drawing/2014/main" id="{A8095516-E19E-8508-B10C-B42AD49C7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781E2-157C-9D22-768E-DE1BBC425055}"/>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250644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A833-88A6-88D9-5A33-F44B8F63DF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7DD325-3613-CC4C-913F-E30055DA0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05FA6-4F9E-E6D6-6627-D30374D4F21B}"/>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5" name="Footer Placeholder 4">
            <a:extLst>
              <a:ext uri="{FF2B5EF4-FFF2-40B4-BE49-F238E27FC236}">
                <a16:creationId xmlns:a16="http://schemas.microsoft.com/office/drawing/2014/main" id="{AD31B351-5873-2BF1-75FD-1AF1FB9D1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445DB-74EE-ECEF-13F9-E0455E358548}"/>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265315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AC6C-8B25-3FA7-8B25-9C0B1DA54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46DE5B-4F65-D532-0576-AE3F59E445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B3F4F-EFFA-7D99-22E0-F510C6ADB4DF}"/>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5" name="Footer Placeholder 4">
            <a:extLst>
              <a:ext uri="{FF2B5EF4-FFF2-40B4-BE49-F238E27FC236}">
                <a16:creationId xmlns:a16="http://schemas.microsoft.com/office/drawing/2014/main" id="{CF5A4094-E269-C09B-AB48-6BB8308E4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4F75F-B063-E268-FA61-BEAABA256623}"/>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367615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6AE3-0403-7426-FFDA-B3D7B6CF2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AB730F-B342-2772-54E4-93C586AD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105D3-5853-03C4-7E2C-482B354D0C46}"/>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5" name="Footer Placeholder 4">
            <a:extLst>
              <a:ext uri="{FF2B5EF4-FFF2-40B4-BE49-F238E27FC236}">
                <a16:creationId xmlns:a16="http://schemas.microsoft.com/office/drawing/2014/main" id="{AF55C939-7CCE-75DF-091F-A17756D42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D73C6-ACBB-66E0-83B7-EF4793FB6489}"/>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410518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E871-AC2F-F94E-703D-C759CD290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816B4-7177-3AB6-2B6B-B5BE5BAB7F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404243-AD7B-B9E5-8373-5E8182253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981289-5B98-23CF-1591-906E624522B7}"/>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6" name="Footer Placeholder 5">
            <a:extLst>
              <a:ext uri="{FF2B5EF4-FFF2-40B4-BE49-F238E27FC236}">
                <a16:creationId xmlns:a16="http://schemas.microsoft.com/office/drawing/2014/main" id="{7DD51E92-5438-7F91-077F-94F07B423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37D4B7-FC12-5370-0C93-96A3E8EC954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199242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C468-5A8D-ED43-5F78-C4FAC27300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55724-FBD0-A348-D916-51A11401C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6673C-DED7-5711-85CD-358C2D0E7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02E46C-F847-61AA-D451-C6A961C40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5C9D6-33BA-FB8D-C665-C1AC4BBC9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8C858C-D7B0-4316-11CC-D36A7768DB0B}"/>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8" name="Footer Placeholder 7">
            <a:extLst>
              <a:ext uri="{FF2B5EF4-FFF2-40B4-BE49-F238E27FC236}">
                <a16:creationId xmlns:a16="http://schemas.microsoft.com/office/drawing/2014/main" id="{6CC1BC65-4623-60A3-54B1-67DF06EFE5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27BF1E-00C2-C171-9E9C-ABE8F1B9F4CC}"/>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404641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AA46-4FB7-E132-F54D-30238460C7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E00444-9AB2-784D-02FC-6B85953884E1}"/>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4" name="Footer Placeholder 3">
            <a:extLst>
              <a:ext uri="{FF2B5EF4-FFF2-40B4-BE49-F238E27FC236}">
                <a16:creationId xmlns:a16="http://schemas.microsoft.com/office/drawing/2014/main" id="{7FA0E2CE-B353-5018-B054-427EBE0B1F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A0E4F8-055B-4560-DAC3-F60496B6027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34144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475A5-0BA1-9576-650E-165D096D3859}"/>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3" name="Footer Placeholder 2">
            <a:extLst>
              <a:ext uri="{FF2B5EF4-FFF2-40B4-BE49-F238E27FC236}">
                <a16:creationId xmlns:a16="http://schemas.microsoft.com/office/drawing/2014/main" id="{75C09809-CFDA-3B97-D4A6-AEFC51BC8A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9CE4B4-F195-93FC-6967-B7995BE9B7AC}"/>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401935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ABC4-9A2B-EDE6-B803-D175E548B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CC6A97-9825-29D1-73FB-53EE50D0D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2A968C-B720-064F-597E-767EDEA0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205A8-981C-3556-F9E4-BB4F8120EE72}"/>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6" name="Footer Placeholder 5">
            <a:extLst>
              <a:ext uri="{FF2B5EF4-FFF2-40B4-BE49-F238E27FC236}">
                <a16:creationId xmlns:a16="http://schemas.microsoft.com/office/drawing/2014/main" id="{27DFC5DD-3817-83B4-55E1-C16198D3C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E476F-CC8E-0B76-5EC0-1B083D448C0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109216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C6A1-BC31-FE7C-ED14-35E4A67C6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6439FB-C54B-7953-22B8-498704D70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957FD2-5431-1415-8506-03511DAB7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C17A-C49C-D254-8C18-75768634CC23}"/>
              </a:ext>
            </a:extLst>
          </p:cNvPr>
          <p:cNvSpPr>
            <a:spLocks noGrp="1"/>
          </p:cNvSpPr>
          <p:nvPr>
            <p:ph type="dt" sz="half" idx="10"/>
          </p:nvPr>
        </p:nvSpPr>
        <p:spPr/>
        <p:txBody>
          <a:bodyPr/>
          <a:lstStyle/>
          <a:p>
            <a:fld id="{0ECE7416-F3BB-43D1-B524-BF7F3C5EDC2C}" type="datetimeFigureOut">
              <a:rPr lang="en-IN" smtClean="0"/>
              <a:t>12-03-2024</a:t>
            </a:fld>
            <a:endParaRPr lang="en-IN"/>
          </a:p>
        </p:txBody>
      </p:sp>
      <p:sp>
        <p:nvSpPr>
          <p:cNvPr id="6" name="Footer Placeholder 5">
            <a:extLst>
              <a:ext uri="{FF2B5EF4-FFF2-40B4-BE49-F238E27FC236}">
                <a16:creationId xmlns:a16="http://schemas.microsoft.com/office/drawing/2014/main" id="{BC17D2F7-C6C9-4459-4DF8-4D0353063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CB005-4B98-C1AA-7560-34F534454E12}"/>
              </a:ext>
            </a:extLst>
          </p:cNvPr>
          <p:cNvSpPr>
            <a:spLocks noGrp="1"/>
          </p:cNvSpPr>
          <p:nvPr>
            <p:ph type="sldNum" sz="quarter" idx="12"/>
          </p:nvPr>
        </p:nvSpPr>
        <p:spPr/>
        <p:txBody>
          <a:bodyPr/>
          <a:lstStyle/>
          <a:p>
            <a:fld id="{73D73FF4-D2CF-4CED-B30A-C8278E56972D}" type="slidenum">
              <a:rPr lang="en-IN" smtClean="0"/>
              <a:t>‹#›</a:t>
            </a:fld>
            <a:endParaRPr lang="en-IN"/>
          </a:p>
        </p:txBody>
      </p:sp>
    </p:spTree>
    <p:extLst>
      <p:ext uri="{BB962C8B-B14F-4D97-AF65-F5344CB8AC3E}">
        <p14:creationId xmlns:p14="http://schemas.microsoft.com/office/powerpoint/2010/main" val="181595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C8F5C-9819-ED20-D206-F3583DB90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F93A4-D48A-CD17-F94D-82C9B01DE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1F130-ACC6-495C-6363-C79773DC0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E7416-F3BB-43D1-B524-BF7F3C5EDC2C}" type="datetimeFigureOut">
              <a:rPr lang="en-IN" smtClean="0"/>
              <a:t>12-03-2024</a:t>
            </a:fld>
            <a:endParaRPr lang="en-IN"/>
          </a:p>
        </p:txBody>
      </p:sp>
      <p:sp>
        <p:nvSpPr>
          <p:cNvPr id="5" name="Footer Placeholder 4">
            <a:extLst>
              <a:ext uri="{FF2B5EF4-FFF2-40B4-BE49-F238E27FC236}">
                <a16:creationId xmlns:a16="http://schemas.microsoft.com/office/drawing/2014/main" id="{EB04F92F-49AF-489B-0402-85B8CCC56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5D7C83-42D0-CF78-AE01-2D134B19E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73FF4-D2CF-4CED-B30A-C8278E56972D}" type="slidenum">
              <a:rPr lang="en-IN" smtClean="0"/>
              <a:t>‹#›</a:t>
            </a:fld>
            <a:endParaRPr lang="en-IN"/>
          </a:p>
        </p:txBody>
      </p:sp>
    </p:spTree>
    <p:extLst>
      <p:ext uri="{BB962C8B-B14F-4D97-AF65-F5344CB8AC3E}">
        <p14:creationId xmlns:p14="http://schemas.microsoft.com/office/powerpoint/2010/main" val="282916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eec6cba-0f6a-40dc-859b-2d673d76b05c?pbi_source=PowerPoin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9eec6cba-0f6a-40dc-859b-2d673d76b05c/?pbi_source=PowerPoi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1003-F810-CA55-A91C-661BDCE5AE5C}"/>
              </a:ext>
            </a:extLst>
          </p:cNvPr>
          <p:cNvSpPr>
            <a:spLocks noGrp="1"/>
          </p:cNvSpPr>
          <p:nvPr>
            <p:ph type="ctrTitle"/>
          </p:nvPr>
        </p:nvSpPr>
        <p:spPr>
          <a:xfrm>
            <a:off x="4295774" y="1874838"/>
            <a:ext cx="7353301" cy="2387600"/>
          </a:xfrm>
        </p:spPr>
        <p:txBody>
          <a:bodyPr>
            <a:normAutofit/>
          </a:bodyPr>
          <a:lstStyle/>
          <a:p>
            <a:r>
              <a:rPr lang="en-IN" sz="6600" b="1" dirty="0">
                <a:latin typeface="Times New Roman" panose="02020603050405020304" pitchFamily="18" charset="0"/>
                <a:cs typeface="Times New Roman" panose="02020603050405020304" pitchFamily="18" charset="0"/>
              </a:rPr>
              <a:t>Employee Attrition Analysis</a:t>
            </a:r>
          </a:p>
        </p:txBody>
      </p:sp>
      <p:sp>
        <p:nvSpPr>
          <p:cNvPr id="4" name="TextBox 3">
            <a:extLst>
              <a:ext uri="{FF2B5EF4-FFF2-40B4-BE49-F238E27FC236}">
                <a16:creationId xmlns:a16="http://schemas.microsoft.com/office/drawing/2014/main" id="{55D8DE60-7287-3CB8-163A-5767977076EA}"/>
              </a:ext>
            </a:extLst>
          </p:cNvPr>
          <p:cNvSpPr txBox="1"/>
          <p:nvPr/>
        </p:nvSpPr>
        <p:spPr>
          <a:xfrm>
            <a:off x="7210231" y="4262438"/>
            <a:ext cx="1765819" cy="369332"/>
          </a:xfrm>
          <a:prstGeom prst="rect">
            <a:avLst/>
          </a:prstGeom>
          <a:noFill/>
        </p:spPr>
        <p:txBody>
          <a:bodyPr wrap="square">
            <a:spAutoFit/>
          </a:bodyPr>
          <a:lstStyle/>
          <a:p>
            <a:pPr algn="l"/>
            <a:r>
              <a:rPr lang="en-US" dirty="0">
                <a:solidFill>
                  <a:schemeClr val="bg1"/>
                </a:solidFill>
                <a:hlinkClick r:id="rId3"/>
              </a:rPr>
              <a:t>View in Power BI</a:t>
            </a:r>
            <a:endParaRPr lang="en-US" dirty="0">
              <a:solidFill>
                <a:schemeClr val="bg1"/>
              </a:solidFill>
            </a:endParaRPr>
          </a:p>
        </p:txBody>
      </p:sp>
    </p:spTree>
    <p:extLst>
      <p:ext uri="{BB962C8B-B14F-4D97-AF65-F5344CB8AC3E}">
        <p14:creationId xmlns:p14="http://schemas.microsoft.com/office/powerpoint/2010/main" val="63481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98B4-808C-101F-ADB2-64084DFDBC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Employee count based on Education Field</a:t>
            </a:r>
          </a:p>
        </p:txBody>
      </p:sp>
      <p:pic>
        <p:nvPicPr>
          <p:cNvPr id="5" name="Content Placeholder 4">
            <a:extLst>
              <a:ext uri="{FF2B5EF4-FFF2-40B4-BE49-F238E27FC236}">
                <a16:creationId xmlns:a16="http://schemas.microsoft.com/office/drawing/2014/main" id="{E46253D0-10D0-6780-6220-DD13AF57BE04}"/>
              </a:ext>
            </a:extLst>
          </p:cNvPr>
          <p:cNvPicPr>
            <a:picLocks noGrp="1" noChangeAspect="1"/>
          </p:cNvPicPr>
          <p:nvPr>
            <p:ph idx="1"/>
          </p:nvPr>
        </p:nvPicPr>
        <p:blipFill>
          <a:blip r:embed="rId2"/>
          <a:stretch>
            <a:fillRect/>
          </a:stretch>
        </p:blipFill>
        <p:spPr>
          <a:xfrm>
            <a:off x="838200" y="1765333"/>
            <a:ext cx="8164286" cy="3788536"/>
          </a:xfrm>
        </p:spPr>
      </p:pic>
      <p:sp>
        <p:nvSpPr>
          <p:cNvPr id="6" name="TextBox 5">
            <a:extLst>
              <a:ext uri="{FF2B5EF4-FFF2-40B4-BE49-F238E27FC236}">
                <a16:creationId xmlns:a16="http://schemas.microsoft.com/office/drawing/2014/main" id="{0861F58F-3102-DDFB-C7FA-30B0953012C3}"/>
              </a:ext>
            </a:extLst>
          </p:cNvPr>
          <p:cNvSpPr txBox="1"/>
          <p:nvPr/>
        </p:nvSpPr>
        <p:spPr>
          <a:xfrm>
            <a:off x="9131559" y="2304661"/>
            <a:ext cx="2222241" cy="1477328"/>
          </a:xfrm>
          <a:prstGeom prst="rect">
            <a:avLst/>
          </a:prstGeom>
          <a:noFill/>
        </p:spPr>
        <p:txBody>
          <a:bodyPr wrap="square" rtlCol="0">
            <a:spAutoFit/>
          </a:bodyPr>
          <a:lstStyle/>
          <a:p>
            <a:pPr algn="ctr"/>
            <a:r>
              <a:rPr lang="en-IN" b="1" dirty="0">
                <a:solidFill>
                  <a:schemeClr val="accent1"/>
                </a:solidFill>
                <a:latin typeface="Times New Roman" panose="02020603050405020304" pitchFamily="18" charset="0"/>
                <a:cs typeface="Times New Roman" panose="02020603050405020304" pitchFamily="18" charset="0"/>
              </a:rPr>
              <a:t>Employees who studied Life Science are maximum when compared to other Education Fields</a:t>
            </a:r>
          </a:p>
        </p:txBody>
      </p:sp>
    </p:spTree>
    <p:extLst>
      <p:ext uri="{BB962C8B-B14F-4D97-AF65-F5344CB8AC3E}">
        <p14:creationId xmlns:p14="http://schemas.microsoft.com/office/powerpoint/2010/main" val="270696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0E72-CD1F-E1CA-BE9D-30A0C3BB937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Can low salary be one of the reason for Attrition?</a:t>
            </a:r>
          </a:p>
        </p:txBody>
      </p:sp>
      <p:pic>
        <p:nvPicPr>
          <p:cNvPr id="5" name="Content Placeholder 4">
            <a:extLst>
              <a:ext uri="{FF2B5EF4-FFF2-40B4-BE49-F238E27FC236}">
                <a16:creationId xmlns:a16="http://schemas.microsoft.com/office/drawing/2014/main" id="{8114CEE7-310E-20FF-0FDC-C27644AC6545}"/>
              </a:ext>
            </a:extLst>
          </p:cNvPr>
          <p:cNvPicPr>
            <a:picLocks noGrp="1" noChangeAspect="1"/>
          </p:cNvPicPr>
          <p:nvPr>
            <p:ph idx="1"/>
          </p:nvPr>
        </p:nvPicPr>
        <p:blipFill>
          <a:blip r:embed="rId2"/>
          <a:stretch>
            <a:fillRect/>
          </a:stretch>
        </p:blipFill>
        <p:spPr>
          <a:xfrm>
            <a:off x="838200" y="1825625"/>
            <a:ext cx="7559351" cy="4351338"/>
          </a:xfrm>
        </p:spPr>
      </p:pic>
      <p:sp>
        <p:nvSpPr>
          <p:cNvPr id="6" name="TextBox 5">
            <a:extLst>
              <a:ext uri="{FF2B5EF4-FFF2-40B4-BE49-F238E27FC236}">
                <a16:creationId xmlns:a16="http://schemas.microsoft.com/office/drawing/2014/main" id="{51DF037F-F95F-FF75-8988-D78D610DD9FA}"/>
              </a:ext>
            </a:extLst>
          </p:cNvPr>
          <p:cNvSpPr txBox="1"/>
          <p:nvPr/>
        </p:nvSpPr>
        <p:spPr>
          <a:xfrm>
            <a:off x="8686800" y="2551837"/>
            <a:ext cx="2817845" cy="1754326"/>
          </a:xfrm>
          <a:prstGeom prst="rect">
            <a:avLst/>
          </a:prstGeom>
          <a:noFill/>
        </p:spPr>
        <p:txBody>
          <a:bodyPr wrap="square" rtlCol="0">
            <a:spAutoFit/>
          </a:bodyPr>
          <a:lstStyle/>
          <a:p>
            <a:pPr algn="ctr"/>
            <a:r>
              <a:rPr lang="en-US" b="1" dirty="0">
                <a:solidFill>
                  <a:schemeClr val="accent1"/>
                </a:solidFill>
                <a:effectLst/>
                <a:latin typeface="Times New Roman" panose="02020603050405020304" pitchFamily="18" charset="0"/>
                <a:cs typeface="Times New Roman" panose="02020603050405020304" pitchFamily="18" charset="0"/>
              </a:rPr>
              <a:t>No, Because even though the salary of HR and marketing employees is higher, their leaving rate is highest.</a:t>
            </a:r>
          </a:p>
          <a:p>
            <a:endParaRPr lang="en-IN" dirty="0"/>
          </a:p>
        </p:txBody>
      </p:sp>
    </p:spTree>
    <p:extLst>
      <p:ext uri="{BB962C8B-B14F-4D97-AF65-F5344CB8AC3E}">
        <p14:creationId xmlns:p14="http://schemas.microsoft.com/office/powerpoint/2010/main" val="23419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A200-A29D-0019-441E-974289E448DD}"/>
              </a:ext>
            </a:extLst>
          </p:cNvPr>
          <p:cNvSpPr>
            <a:spLocks noGrp="1"/>
          </p:cNvSpPr>
          <p:nvPr>
            <p:ph type="title"/>
          </p:nvPr>
        </p:nvSpPr>
        <p:spPr>
          <a:xfrm>
            <a:off x="838200" y="570399"/>
            <a:ext cx="10515600" cy="1325563"/>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Who is leaving more? married ,un-married or divorced employees?</a:t>
            </a:r>
            <a:br>
              <a:rPr lang="en-US" b="1" dirty="0">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21DF31DA-95D2-A7B5-DFA0-72445FE086C3}"/>
              </a:ext>
            </a:extLst>
          </p:cNvPr>
          <p:cNvPicPr>
            <a:picLocks noGrp="1" noChangeAspect="1"/>
          </p:cNvPicPr>
          <p:nvPr>
            <p:ph idx="1"/>
          </p:nvPr>
        </p:nvPicPr>
        <p:blipFill>
          <a:blip r:embed="rId2"/>
          <a:stretch>
            <a:fillRect/>
          </a:stretch>
        </p:blipFill>
        <p:spPr>
          <a:xfrm>
            <a:off x="838201" y="1825625"/>
            <a:ext cx="7298094" cy="4351338"/>
          </a:xfrm>
        </p:spPr>
      </p:pic>
      <p:sp>
        <p:nvSpPr>
          <p:cNvPr id="12" name="TextBox 11">
            <a:extLst>
              <a:ext uri="{FF2B5EF4-FFF2-40B4-BE49-F238E27FC236}">
                <a16:creationId xmlns:a16="http://schemas.microsoft.com/office/drawing/2014/main" id="{65CFBD62-42F6-6C9D-3D19-67710C84D48D}"/>
              </a:ext>
            </a:extLst>
          </p:cNvPr>
          <p:cNvSpPr txBox="1"/>
          <p:nvPr/>
        </p:nvSpPr>
        <p:spPr>
          <a:xfrm>
            <a:off x="8397551" y="1895962"/>
            <a:ext cx="335902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Singles tend to have a little higher attrition rate than others.</a:t>
            </a:r>
          </a:p>
          <a:p>
            <a:endParaRPr lang="en-US" b="1"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solidFill>
                <a:effectLst/>
                <a:latin typeface="Times New Roman" panose="02020603050405020304" pitchFamily="18" charset="0"/>
                <a:cs typeface="Times New Roman" panose="02020603050405020304" pitchFamily="18" charset="0"/>
              </a:rPr>
              <a:t>Single employee has high attrition rate(25%) compared to average attrition rate of 16%.Similarly, divorced employees have low attrition rate(10%) compared to the average of 16%.</a:t>
            </a:r>
            <a:endParaRPr lang="en-US" b="1"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097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48EE8-D1B5-A811-BCEE-BB5C5823E8ED}"/>
              </a:ext>
            </a:extLst>
          </p:cNvPr>
          <p:cNvSpPr>
            <a:spLocks noGrp="1"/>
          </p:cNvSpPr>
          <p:nvPr>
            <p:ph type="title"/>
          </p:nvPr>
        </p:nvSpPr>
        <p:spPr>
          <a:xfrm>
            <a:off x="3667125" y="2513012"/>
            <a:ext cx="8286750" cy="1325563"/>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DATA VISUALIZATION</a:t>
            </a:r>
            <a:br>
              <a:rPr lang="en-IN" b="1" dirty="0">
                <a:latin typeface="Times New Roman" panose="02020603050405020304" pitchFamily="18" charset="0"/>
                <a:cs typeface="Times New Roman" panose="02020603050405020304" pitchFamily="18" charset="0"/>
              </a:rPr>
            </a:br>
            <a:r>
              <a:rPr lang="en-IN" b="1" dirty="0">
                <a:solidFill>
                  <a:srgbClr val="FE388B"/>
                </a:solidFill>
                <a:latin typeface="Times New Roman" panose="02020603050405020304" pitchFamily="18" charset="0"/>
                <a:cs typeface="Times New Roman" panose="02020603050405020304" pitchFamily="18" charset="0"/>
              </a:rPr>
              <a:t>( EMPLOYEE ATTRITION ANALYSIS )</a:t>
            </a:r>
          </a:p>
        </p:txBody>
      </p:sp>
    </p:spTree>
    <p:extLst>
      <p:ext uri="{BB962C8B-B14F-4D97-AF65-F5344CB8AC3E}">
        <p14:creationId xmlns:p14="http://schemas.microsoft.com/office/powerpoint/2010/main" val="121140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5FBF-9DE5-57FD-98AB-E90EBF431723}"/>
              </a:ext>
            </a:extLst>
          </p:cNvPr>
          <p:cNvSpPr>
            <a:spLocks noGrp="1"/>
          </p:cNvSpPr>
          <p:nvPr>
            <p:ph type="title"/>
          </p:nvPr>
        </p:nvSpPr>
        <p:spPr/>
        <p:txBody>
          <a:bodyPr/>
          <a:lstStyle/>
          <a:p>
            <a:endParaRPr lang="en-IN"/>
          </a:p>
        </p:txBody>
      </p:sp>
      <p:pic>
        <p:nvPicPr>
          <p:cNvPr id="4" name="Picture" title="This slide contains the following visuals: Distribution of Attrition ,Histogram of Age ,What age group is more likely to leave? ,Count of Employee in Department ,How many Employees willing to Travel? ,Employee count based on their Education Field ,multiRowCard. Please refer to the notes on this slide for details">
            <a:hlinkClick r:id="rId2"/>
            <a:extLst>
              <a:ext uri="{FF2B5EF4-FFF2-40B4-BE49-F238E27FC236}">
                <a16:creationId xmlns:a16="http://schemas.microsoft.com/office/drawing/2014/main" id="{2C1F8BAF-FF98-5392-383A-DF37E040ADA1}"/>
              </a:ext>
            </a:extLst>
          </p:cNvPr>
          <p:cNvPicPr>
            <a:picLocks noGrp="1" noChangeAspect="1"/>
          </p:cNvPicPr>
          <p:nvPr>
            <p:ph idx="1"/>
          </p:nvPr>
        </p:nvPicPr>
        <p:blipFill>
          <a:blip r:embed="rId3"/>
          <a:stretch>
            <a:fillRect/>
          </a:stretch>
        </p:blipFill>
        <p:spPr>
          <a:xfrm>
            <a:off x="0" y="66675"/>
            <a:ext cx="12192000" cy="6969967"/>
          </a:xfrm>
          <a:prstGeom prst="rect">
            <a:avLst/>
          </a:prstGeom>
          <a:noFill/>
        </p:spPr>
      </p:pic>
    </p:spTree>
    <p:extLst>
      <p:ext uri="{BB962C8B-B14F-4D97-AF65-F5344CB8AC3E}">
        <p14:creationId xmlns:p14="http://schemas.microsoft.com/office/powerpoint/2010/main" val="219399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157A-E64D-2DE5-54EF-2398181186C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8EE30D6-A84E-4878-B3C3-ACCC9E07C6F4}"/>
              </a:ext>
            </a:extLst>
          </p:cNvPr>
          <p:cNvSpPr>
            <a:spLocks noGrp="1"/>
          </p:cNvSpPr>
          <p:nvPr>
            <p:ph idx="1"/>
          </p:nvPr>
        </p:nvSpPr>
        <p:spPr>
          <a:xfrm>
            <a:off x="838200" y="1474236"/>
            <a:ext cx="10515600" cy="5018639"/>
          </a:xfrm>
        </p:spPr>
        <p:txBody>
          <a:bodyPr>
            <a:normAutofit fontScale="92500"/>
          </a:bodyPr>
          <a:lstStyle/>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83.9% of Employees are going to leave the company and 16.1% of employees will stay.</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Age between 30 – 40 are likely to leave the company.</a:t>
            </a:r>
          </a:p>
          <a:p>
            <a:pPr>
              <a:lnSpc>
                <a:spcPct val="150000"/>
              </a:lnSpc>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'Research &amp; Development' accounts for the majority of Employees </a:t>
            </a:r>
          </a:p>
          <a:p>
            <a:pP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Employees who studied Life Science are maximum when compared to other Education Fields</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t>
            </a:r>
            <a:r>
              <a:rPr lang="en-US" sz="2400" dirty="0">
                <a:effectLst/>
                <a:latin typeface="Times New Roman" panose="02020603050405020304" pitchFamily="18" charset="0"/>
                <a:cs typeface="Times New Roman" panose="02020603050405020304" pitchFamily="18" charset="0"/>
              </a:rPr>
              <a:t>ven though the salary of HR and marketing employees is higher, their leaving rate is highest.</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Singles tend to have a little higher attrition rate than others.</a:t>
            </a:r>
          </a:p>
          <a:p>
            <a:pPr>
              <a:buFont typeface="Wingdings" panose="05000000000000000000" pitchFamily="2" charset="2"/>
              <a:buChar char="Ø"/>
            </a:pPr>
            <a:endParaRPr lang="en-US" b="1" dirty="0">
              <a:solidFill>
                <a:schemeClr val="accent1"/>
              </a:solidFill>
              <a:effectLst/>
              <a:latin typeface="Times New Roman" panose="02020603050405020304" pitchFamily="18" charset="0"/>
              <a:cs typeface="Times New Roman" panose="02020603050405020304" pitchFamily="18" charset="0"/>
            </a:endParaRPr>
          </a:p>
          <a:p>
            <a:endParaRPr lang="en-US" b="1" dirty="0">
              <a:solidFill>
                <a:schemeClr val="accent1"/>
              </a:solidFill>
              <a:effectLst/>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275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B818B0-0417-F067-AC6A-DF8FA3938577}"/>
              </a:ext>
            </a:extLst>
          </p:cNvPr>
          <p:cNvSpPr>
            <a:spLocks noGrp="1"/>
          </p:cNvSpPr>
          <p:nvPr>
            <p:ph type="title"/>
          </p:nvPr>
        </p:nvSpPr>
        <p:spPr>
          <a:xfrm>
            <a:off x="5103845" y="2361877"/>
            <a:ext cx="5896948" cy="1325563"/>
          </a:xfrm>
        </p:spPr>
        <p:txBody>
          <a:bodyPr>
            <a:normAutofit/>
          </a:bodyPr>
          <a:lstStyle/>
          <a:p>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3201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8A84-08D1-3144-20C8-7FA8DC40DADD}"/>
              </a:ext>
            </a:extLst>
          </p:cNvPr>
          <p:cNvSpPr>
            <a:spLocks noGrp="1"/>
          </p:cNvSpPr>
          <p:nvPr>
            <p:ph type="title"/>
          </p:nvPr>
        </p:nvSpPr>
        <p:spPr>
          <a:xfrm>
            <a:off x="1212980" y="365125"/>
            <a:ext cx="10140820" cy="132556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4007EF9-F734-451F-31BD-91C99C114FB3}"/>
              </a:ext>
            </a:extLst>
          </p:cNvPr>
          <p:cNvSpPr>
            <a:spLocks noGrp="1"/>
          </p:cNvSpPr>
          <p:nvPr>
            <p:ph idx="1"/>
          </p:nvPr>
        </p:nvSpPr>
        <p:spPr>
          <a:xfrm>
            <a:off x="1212980" y="1825625"/>
            <a:ext cx="10140820" cy="4351338"/>
          </a:xfrm>
        </p:spPr>
        <p:txBody>
          <a:bodyPr/>
          <a:lstStyle/>
          <a:p>
            <a:r>
              <a:rPr lang="en-US" dirty="0">
                <a:latin typeface="Times New Roman" panose="02020603050405020304" pitchFamily="18" charset="0"/>
                <a:cs typeface="Times New Roman" panose="02020603050405020304" pitchFamily="18" charset="0"/>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84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9100-98EB-9CCC-8637-D253904E2E3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3F3278DF-3244-5798-F81B-69F2D07D80F6}"/>
              </a:ext>
            </a:extLst>
          </p:cNvPr>
          <p:cNvSpPr>
            <a:spLocks noGrp="1"/>
          </p:cNvSpPr>
          <p:nvPr>
            <p:ph idx="1"/>
          </p:nvPr>
        </p:nvSpPr>
        <p:spPr>
          <a:xfrm>
            <a:off x="838200" y="1457325"/>
            <a:ext cx="10515600" cy="4914900"/>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The main goal of the project is to find key metrics and factors and then show meaningful relationships between them based on different features available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Collection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Imported data from various datasets available in the project using Pandas library.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Cleaning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Removed missing values and created new features as per insights.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Preprocessing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Modified the structure of data in order to make it more understandable and suitable and convenient for statistical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Analysis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I started analyzing dataset using Pandas, </a:t>
            </a:r>
            <a:r>
              <a:rPr kumimoji="0" lang="en-US" altLang="en-US" sz="2600" b="0" i="0" u="none" strike="noStrike" cap="none" normalizeH="0" baseline="0" dirty="0" err="1">
                <a:ln>
                  <a:noFill/>
                </a:ln>
                <a:solidFill>
                  <a:srgbClr val="1F2328"/>
                </a:solidFill>
                <a:effectLst/>
                <a:latin typeface="Times New Roman" panose="02020603050405020304" pitchFamily="18" charset="0"/>
                <a:cs typeface="Times New Roman" panose="02020603050405020304" pitchFamily="18" charset="0"/>
              </a:rPr>
              <a:t>Numpy</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 Matplotlib and Seaborn.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Visualization : </a:t>
            </a:r>
            <a:r>
              <a:rPr kumimoji="0" lang="en-US" altLang="en-US" sz="2600" b="0" i="0" u="none" strike="noStrike" cap="none" normalizeH="0" baseline="0" dirty="0">
                <a:ln>
                  <a:noFill/>
                </a:ln>
                <a:solidFill>
                  <a:srgbClr val="1F2328"/>
                </a:solidFill>
                <a:effectLst/>
                <a:latin typeface="Times New Roman" panose="02020603050405020304" pitchFamily="18" charset="0"/>
                <a:cs typeface="Times New Roman" panose="02020603050405020304" pitchFamily="18" charset="0"/>
              </a:rPr>
              <a:t>Plotted graphs to get insights about dependent and independent variables. Also used Power BI for data visualization. </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854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62BB-5969-5DFB-481D-D8809FF4F80C}"/>
              </a:ext>
            </a:extLst>
          </p:cNvPr>
          <p:cNvSpPr>
            <a:spLocks noGrp="1"/>
          </p:cNvSpPr>
          <p:nvPr>
            <p:ph type="title"/>
          </p:nvPr>
        </p:nvSpPr>
        <p:spPr>
          <a:xfrm>
            <a:off x="838200" y="365126"/>
            <a:ext cx="10515600" cy="1202418"/>
          </a:xfrm>
        </p:spPr>
        <p:txBody>
          <a:bodyPr/>
          <a:lstStyle/>
          <a:p>
            <a:r>
              <a:rPr lang="en-IN" b="1" dirty="0">
                <a:latin typeface="Times New Roman" panose="02020603050405020304" pitchFamily="18" charset="0"/>
                <a:cs typeface="Times New Roman" panose="02020603050405020304" pitchFamily="18" charset="0"/>
              </a:rPr>
              <a:t>QUICK INSIGHTS</a:t>
            </a:r>
          </a:p>
        </p:txBody>
      </p:sp>
      <p:sp>
        <p:nvSpPr>
          <p:cNvPr id="4" name="Rectangle 3">
            <a:extLst>
              <a:ext uri="{FF2B5EF4-FFF2-40B4-BE49-F238E27FC236}">
                <a16:creationId xmlns:a16="http://schemas.microsoft.com/office/drawing/2014/main" id="{481AEAB9-98E7-13F3-6B9A-0E49C03A0D4B}"/>
              </a:ext>
            </a:extLst>
          </p:cNvPr>
          <p:cNvSpPr/>
          <p:nvPr/>
        </p:nvSpPr>
        <p:spPr>
          <a:xfrm>
            <a:off x="2362200" y="3790705"/>
            <a:ext cx="2637454" cy="1359790"/>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993300"/>
                </a:solidFill>
                <a:effectLst/>
                <a:latin typeface="Times New Roman" panose="02020603050405020304" pitchFamily="18" charset="0"/>
                <a:cs typeface="Times New Roman" panose="02020603050405020304" pitchFamily="18" charset="0"/>
              </a:rPr>
              <a:t>'Research &amp; Development' accounts for the majority of Employees </a:t>
            </a:r>
            <a:endParaRPr lang="en-IN" b="1" dirty="0">
              <a:solidFill>
                <a:srgbClr val="99330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5403E33-2F4E-A9A9-D77E-2457F0F30FCD}"/>
              </a:ext>
            </a:extLst>
          </p:cNvPr>
          <p:cNvSpPr/>
          <p:nvPr/>
        </p:nvSpPr>
        <p:spPr>
          <a:xfrm>
            <a:off x="7192347" y="3790706"/>
            <a:ext cx="2471057" cy="1359789"/>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993300"/>
                </a:solidFill>
                <a:effectLst/>
                <a:latin typeface="Times New Roman" panose="02020603050405020304" pitchFamily="18" charset="0"/>
                <a:cs typeface="Times New Roman" panose="02020603050405020304" pitchFamily="18" charset="0"/>
              </a:rPr>
              <a:t>'</a:t>
            </a:r>
            <a:r>
              <a:rPr lang="en-US" b="1" i="0" dirty="0" err="1">
                <a:solidFill>
                  <a:srgbClr val="993300"/>
                </a:solidFill>
                <a:effectLst/>
                <a:latin typeface="Times New Roman" panose="02020603050405020304" pitchFamily="18" charset="0"/>
                <a:cs typeface="Times New Roman" panose="02020603050405020304" pitchFamily="18" charset="0"/>
              </a:rPr>
              <a:t>Travel_Rarely</a:t>
            </a:r>
            <a:r>
              <a:rPr lang="en-US" b="1" i="0" dirty="0">
                <a:solidFill>
                  <a:srgbClr val="993300"/>
                </a:solidFill>
                <a:effectLst/>
                <a:latin typeface="Times New Roman" panose="02020603050405020304" pitchFamily="18" charset="0"/>
                <a:cs typeface="Times New Roman" panose="02020603050405020304" pitchFamily="18" charset="0"/>
              </a:rPr>
              <a:t>’</a:t>
            </a:r>
          </a:p>
          <a:p>
            <a:pPr algn="ctr"/>
            <a:r>
              <a:rPr lang="en-US" b="1" i="0" dirty="0">
                <a:solidFill>
                  <a:srgbClr val="993300"/>
                </a:solidFill>
                <a:effectLst/>
                <a:latin typeface="Times New Roman" panose="02020603050405020304" pitchFamily="18" charset="0"/>
                <a:cs typeface="Times New Roman" panose="02020603050405020304" pitchFamily="18" charset="0"/>
              </a:rPr>
              <a:t> accounts for the majority of Employees </a:t>
            </a:r>
            <a:endParaRPr lang="en-IN" b="1" dirty="0">
              <a:solidFill>
                <a:srgbClr val="9933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E22A86-5C6F-8662-06B9-DAACC0ED6088}"/>
              </a:ext>
            </a:extLst>
          </p:cNvPr>
          <p:cNvSpPr/>
          <p:nvPr/>
        </p:nvSpPr>
        <p:spPr>
          <a:xfrm>
            <a:off x="8716347" y="1952577"/>
            <a:ext cx="2192693" cy="1359788"/>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993300"/>
                </a:solidFill>
                <a:latin typeface="Times New Roman" panose="02020603050405020304" pitchFamily="18" charset="0"/>
                <a:cs typeface="Times New Roman" panose="02020603050405020304" pitchFamily="18" charset="0"/>
              </a:rPr>
              <a:t>4410</a:t>
            </a:r>
          </a:p>
          <a:p>
            <a:pPr algn="ctr"/>
            <a:r>
              <a:rPr lang="en-IN" b="1" dirty="0">
                <a:solidFill>
                  <a:srgbClr val="993300"/>
                </a:solidFill>
                <a:latin typeface="Times New Roman" panose="02020603050405020304" pitchFamily="18" charset="0"/>
                <a:cs typeface="Times New Roman" panose="02020603050405020304" pitchFamily="18" charset="0"/>
              </a:rPr>
              <a:t>Total Employees</a:t>
            </a:r>
          </a:p>
        </p:txBody>
      </p:sp>
      <p:sp>
        <p:nvSpPr>
          <p:cNvPr id="13" name="Rectangle 12">
            <a:extLst>
              <a:ext uri="{FF2B5EF4-FFF2-40B4-BE49-F238E27FC236}">
                <a16:creationId xmlns:a16="http://schemas.microsoft.com/office/drawing/2014/main" id="{D94B8A4F-55EC-C5A0-614F-C432A4EDA528}"/>
              </a:ext>
            </a:extLst>
          </p:cNvPr>
          <p:cNvSpPr/>
          <p:nvPr/>
        </p:nvSpPr>
        <p:spPr>
          <a:xfrm>
            <a:off x="1289183" y="1952576"/>
            <a:ext cx="2192693" cy="1359786"/>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993300"/>
                </a:solidFill>
                <a:latin typeface="Times New Roman" panose="02020603050405020304" pitchFamily="18" charset="0"/>
                <a:cs typeface="Times New Roman" panose="02020603050405020304" pitchFamily="18" charset="0"/>
              </a:rPr>
              <a:t>There are 3 different</a:t>
            </a:r>
          </a:p>
          <a:p>
            <a:pPr algn="ctr"/>
            <a:r>
              <a:rPr lang="en-IN" b="1" dirty="0">
                <a:solidFill>
                  <a:srgbClr val="993300"/>
                </a:solidFill>
                <a:latin typeface="Times New Roman" panose="02020603050405020304" pitchFamily="18" charset="0"/>
                <a:cs typeface="Times New Roman" panose="02020603050405020304" pitchFamily="18" charset="0"/>
              </a:rPr>
              <a:t>Departments</a:t>
            </a:r>
          </a:p>
        </p:txBody>
      </p:sp>
      <p:sp>
        <p:nvSpPr>
          <p:cNvPr id="14" name="Rectangle 13">
            <a:extLst>
              <a:ext uri="{FF2B5EF4-FFF2-40B4-BE49-F238E27FC236}">
                <a16:creationId xmlns:a16="http://schemas.microsoft.com/office/drawing/2014/main" id="{0E295123-04E4-9BBF-3906-2D43091D1419}"/>
              </a:ext>
            </a:extLst>
          </p:cNvPr>
          <p:cNvSpPr/>
          <p:nvPr/>
        </p:nvSpPr>
        <p:spPr>
          <a:xfrm>
            <a:off x="4999654" y="1952576"/>
            <a:ext cx="2192693" cy="1359787"/>
          </a:xfrm>
          <a:prstGeom prst="rect">
            <a:avLst/>
          </a:prstGeom>
          <a:gradFill flip="none" rotWithShape="1">
            <a:gsLst>
              <a:gs pos="0">
                <a:srgbClr val="F1995D">
                  <a:tint val="66000"/>
                  <a:satMod val="160000"/>
                </a:srgbClr>
              </a:gs>
              <a:gs pos="50000">
                <a:srgbClr val="F1995D">
                  <a:tint val="44500"/>
                  <a:satMod val="160000"/>
                </a:srgbClr>
              </a:gs>
              <a:gs pos="100000">
                <a:srgbClr val="F1995D">
                  <a:tint val="23500"/>
                  <a:satMod val="160000"/>
                </a:srgbClr>
              </a:gs>
            </a:gsLst>
            <a:lin ang="16200000" scaled="1"/>
            <a:tileRect/>
          </a:gradFill>
          <a:ln w="28575">
            <a:solidFill>
              <a:schemeClr val="tx1"/>
            </a:solid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993300"/>
                </a:solidFill>
                <a:latin typeface="Times New Roman" panose="02020603050405020304" pitchFamily="18" charset="0"/>
                <a:cs typeface="Times New Roman" panose="02020603050405020304" pitchFamily="18" charset="0"/>
              </a:rPr>
              <a:t>There are 9 different </a:t>
            </a:r>
          </a:p>
          <a:p>
            <a:pPr algn="ctr"/>
            <a:r>
              <a:rPr lang="en-IN" b="1" dirty="0">
                <a:solidFill>
                  <a:srgbClr val="993300"/>
                </a:solidFill>
                <a:latin typeface="Times New Roman" panose="02020603050405020304" pitchFamily="18" charset="0"/>
                <a:cs typeface="Times New Roman" panose="02020603050405020304" pitchFamily="18" charset="0"/>
              </a:rPr>
              <a:t>Job Roles</a:t>
            </a:r>
          </a:p>
        </p:txBody>
      </p:sp>
    </p:spTree>
    <p:extLst>
      <p:ext uri="{BB962C8B-B14F-4D97-AF65-F5344CB8AC3E}">
        <p14:creationId xmlns:p14="http://schemas.microsoft.com/office/powerpoint/2010/main" val="196510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36C6-CB65-7396-5030-6F422E05229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Distribution of Attrition</a:t>
            </a:r>
          </a:p>
        </p:txBody>
      </p:sp>
      <p:pic>
        <p:nvPicPr>
          <p:cNvPr id="5" name="Content Placeholder 4">
            <a:extLst>
              <a:ext uri="{FF2B5EF4-FFF2-40B4-BE49-F238E27FC236}">
                <a16:creationId xmlns:a16="http://schemas.microsoft.com/office/drawing/2014/main" id="{62DAEF0B-BA8F-EC3E-6448-9919EC43CB15}"/>
              </a:ext>
            </a:extLst>
          </p:cNvPr>
          <p:cNvPicPr>
            <a:picLocks noGrp="1" noChangeAspect="1"/>
          </p:cNvPicPr>
          <p:nvPr>
            <p:ph idx="1"/>
          </p:nvPr>
        </p:nvPicPr>
        <p:blipFill>
          <a:blip r:embed="rId2"/>
          <a:stretch>
            <a:fillRect/>
          </a:stretch>
        </p:blipFill>
        <p:spPr>
          <a:xfrm>
            <a:off x="2621903" y="1690688"/>
            <a:ext cx="5943600" cy="4544008"/>
          </a:xfrm>
        </p:spPr>
      </p:pic>
      <p:sp>
        <p:nvSpPr>
          <p:cNvPr id="6" name="TextBox 5">
            <a:extLst>
              <a:ext uri="{FF2B5EF4-FFF2-40B4-BE49-F238E27FC236}">
                <a16:creationId xmlns:a16="http://schemas.microsoft.com/office/drawing/2014/main" id="{61C9A190-CE73-0EAF-B418-9DFDC9BE8681}"/>
              </a:ext>
            </a:extLst>
          </p:cNvPr>
          <p:cNvSpPr txBox="1"/>
          <p:nvPr/>
        </p:nvSpPr>
        <p:spPr>
          <a:xfrm>
            <a:off x="8565503" y="3004458"/>
            <a:ext cx="2908040" cy="1200329"/>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83.9% of Employees are going to leave the company and 16.1% of employees will stay.</a:t>
            </a:r>
          </a:p>
        </p:txBody>
      </p:sp>
    </p:spTree>
    <p:extLst>
      <p:ext uri="{BB962C8B-B14F-4D97-AF65-F5344CB8AC3E}">
        <p14:creationId xmlns:p14="http://schemas.microsoft.com/office/powerpoint/2010/main" val="271683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D3F3-5765-C14C-9698-829920B6B3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Histogram of Age</a:t>
            </a:r>
          </a:p>
        </p:txBody>
      </p:sp>
      <p:pic>
        <p:nvPicPr>
          <p:cNvPr id="5" name="Content Placeholder 4">
            <a:extLst>
              <a:ext uri="{FF2B5EF4-FFF2-40B4-BE49-F238E27FC236}">
                <a16:creationId xmlns:a16="http://schemas.microsoft.com/office/drawing/2014/main" id="{5EB81FE4-3005-9670-08A8-A767A7AF3DA1}"/>
              </a:ext>
            </a:extLst>
          </p:cNvPr>
          <p:cNvPicPr>
            <a:picLocks noGrp="1" noChangeAspect="1"/>
          </p:cNvPicPr>
          <p:nvPr>
            <p:ph idx="1"/>
          </p:nvPr>
        </p:nvPicPr>
        <p:blipFill>
          <a:blip r:embed="rId2"/>
          <a:stretch>
            <a:fillRect/>
          </a:stretch>
        </p:blipFill>
        <p:spPr>
          <a:xfrm>
            <a:off x="1054360" y="1611377"/>
            <a:ext cx="6568751" cy="2582732"/>
          </a:xfrm>
        </p:spPr>
      </p:pic>
      <p:sp>
        <p:nvSpPr>
          <p:cNvPr id="6" name="TextBox 5">
            <a:extLst>
              <a:ext uri="{FF2B5EF4-FFF2-40B4-BE49-F238E27FC236}">
                <a16:creationId xmlns:a16="http://schemas.microsoft.com/office/drawing/2014/main" id="{CC64D22B-0BF0-AA9B-9540-1F2E3F6AE727}"/>
              </a:ext>
            </a:extLst>
          </p:cNvPr>
          <p:cNvSpPr txBox="1"/>
          <p:nvPr/>
        </p:nvSpPr>
        <p:spPr>
          <a:xfrm>
            <a:off x="7922468" y="2256412"/>
            <a:ext cx="3131975" cy="646331"/>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Age between 30 – 40 are likely to leave the company.</a:t>
            </a:r>
          </a:p>
        </p:txBody>
      </p:sp>
      <p:pic>
        <p:nvPicPr>
          <p:cNvPr id="8" name="Picture 7">
            <a:extLst>
              <a:ext uri="{FF2B5EF4-FFF2-40B4-BE49-F238E27FC236}">
                <a16:creationId xmlns:a16="http://schemas.microsoft.com/office/drawing/2014/main" id="{BD5610C4-0D4B-D4C2-8B0D-3FB6B8A650B1}"/>
              </a:ext>
            </a:extLst>
          </p:cNvPr>
          <p:cNvPicPr>
            <a:picLocks noChangeAspect="1"/>
          </p:cNvPicPr>
          <p:nvPr/>
        </p:nvPicPr>
        <p:blipFill>
          <a:blip r:embed="rId3"/>
          <a:stretch>
            <a:fillRect/>
          </a:stretch>
        </p:blipFill>
        <p:spPr>
          <a:xfrm>
            <a:off x="1054360" y="4441370"/>
            <a:ext cx="10000083" cy="2124984"/>
          </a:xfrm>
          <a:prstGeom prst="rect">
            <a:avLst/>
          </a:prstGeom>
        </p:spPr>
      </p:pic>
    </p:spTree>
    <p:extLst>
      <p:ext uri="{BB962C8B-B14F-4D97-AF65-F5344CB8AC3E}">
        <p14:creationId xmlns:p14="http://schemas.microsoft.com/office/powerpoint/2010/main" val="27852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92C1-A8FB-40D9-02B3-6977D0AF70BD}"/>
              </a:ext>
            </a:extLst>
          </p:cNvPr>
          <p:cNvSpPr>
            <a:spLocks noGrp="1"/>
          </p:cNvSpPr>
          <p:nvPr>
            <p:ph type="title"/>
          </p:nvPr>
        </p:nvSpPr>
        <p:spPr>
          <a:xfrm>
            <a:off x="838200" y="365125"/>
            <a:ext cx="10515600" cy="1277063"/>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What age group is more likely to leave?</a:t>
            </a:r>
            <a:br>
              <a:rPr lang="en-US" b="0" dirty="0">
                <a:solidFill>
                  <a:srgbClr val="3B3B3B"/>
                </a:solidFill>
                <a:effectLst/>
                <a:latin typeface="Consolas" panose="020B0609020204030204" pitchFamily="49" charset="0"/>
              </a:rPr>
            </a:br>
            <a:endParaRPr lang="en-IN" dirty="0"/>
          </a:p>
        </p:txBody>
      </p:sp>
      <p:pic>
        <p:nvPicPr>
          <p:cNvPr id="117" name="Content Placeholder 116">
            <a:extLst>
              <a:ext uri="{FF2B5EF4-FFF2-40B4-BE49-F238E27FC236}">
                <a16:creationId xmlns:a16="http://schemas.microsoft.com/office/drawing/2014/main" id="{9C300B54-CEF6-AEC3-4D0C-FC21ABA52626}"/>
              </a:ext>
            </a:extLst>
          </p:cNvPr>
          <p:cNvPicPr>
            <a:picLocks noGrp="1" noChangeAspect="1"/>
          </p:cNvPicPr>
          <p:nvPr>
            <p:ph idx="1"/>
          </p:nvPr>
        </p:nvPicPr>
        <p:blipFill>
          <a:blip r:embed="rId2"/>
          <a:stretch>
            <a:fillRect/>
          </a:stretch>
        </p:blipFill>
        <p:spPr>
          <a:xfrm>
            <a:off x="838200" y="1530220"/>
            <a:ext cx="10515600" cy="4572000"/>
          </a:xfrm>
        </p:spPr>
      </p:pic>
    </p:spTree>
    <p:extLst>
      <p:ext uri="{BB962C8B-B14F-4D97-AF65-F5344CB8AC3E}">
        <p14:creationId xmlns:p14="http://schemas.microsoft.com/office/powerpoint/2010/main" val="61054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EA8E-0CFA-B169-E4EF-1C73891734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Employee count on every Department</a:t>
            </a:r>
          </a:p>
        </p:txBody>
      </p:sp>
      <p:pic>
        <p:nvPicPr>
          <p:cNvPr id="5" name="Content Placeholder 4">
            <a:extLst>
              <a:ext uri="{FF2B5EF4-FFF2-40B4-BE49-F238E27FC236}">
                <a16:creationId xmlns:a16="http://schemas.microsoft.com/office/drawing/2014/main" id="{9BD7E800-253D-4FDF-4C52-DF9941D40A5D}"/>
              </a:ext>
            </a:extLst>
          </p:cNvPr>
          <p:cNvPicPr>
            <a:picLocks noGrp="1" noChangeAspect="1"/>
          </p:cNvPicPr>
          <p:nvPr>
            <p:ph idx="1"/>
          </p:nvPr>
        </p:nvPicPr>
        <p:blipFill>
          <a:blip r:embed="rId2"/>
          <a:stretch>
            <a:fillRect/>
          </a:stretch>
        </p:blipFill>
        <p:spPr>
          <a:xfrm>
            <a:off x="1698172" y="1952738"/>
            <a:ext cx="6475445" cy="3705225"/>
          </a:xfrm>
        </p:spPr>
      </p:pic>
      <p:sp>
        <p:nvSpPr>
          <p:cNvPr id="6" name="TextBox 5">
            <a:extLst>
              <a:ext uri="{FF2B5EF4-FFF2-40B4-BE49-F238E27FC236}">
                <a16:creationId xmlns:a16="http://schemas.microsoft.com/office/drawing/2014/main" id="{4BA316D5-824A-5F0F-5380-FC08334DCD08}"/>
              </a:ext>
            </a:extLst>
          </p:cNvPr>
          <p:cNvSpPr txBox="1"/>
          <p:nvPr/>
        </p:nvSpPr>
        <p:spPr>
          <a:xfrm>
            <a:off x="8705461" y="2752531"/>
            <a:ext cx="2890935" cy="1200329"/>
          </a:xfrm>
          <a:prstGeom prst="rect">
            <a:avLst/>
          </a:prstGeom>
          <a:noFill/>
        </p:spPr>
        <p:txBody>
          <a:bodyPr wrap="square" rtlCol="0">
            <a:spAutoFit/>
          </a:bodyPr>
          <a:lstStyle/>
          <a:p>
            <a:pPr algn="ctr"/>
            <a:r>
              <a:rPr lang="en-US" b="1" i="0" dirty="0">
                <a:solidFill>
                  <a:schemeClr val="accent1"/>
                </a:solidFill>
                <a:effectLst/>
                <a:latin typeface="Times New Roman" panose="02020603050405020304" pitchFamily="18" charset="0"/>
                <a:cs typeface="Times New Roman" panose="02020603050405020304" pitchFamily="18" charset="0"/>
              </a:rPr>
              <a:t>'Research &amp; Development' accounts for the majority of Employees </a:t>
            </a:r>
            <a:endParaRPr lang="en-IN" b="1" dirty="0">
              <a:solidFill>
                <a:schemeClr val="accent1"/>
              </a:solidFill>
              <a:latin typeface="Times New Roman" panose="02020603050405020304" pitchFamily="18" charset="0"/>
              <a:cs typeface="Times New Roman" panose="02020603050405020304" pitchFamily="18" charset="0"/>
            </a:endParaRPr>
          </a:p>
          <a:p>
            <a:pPr algn="ctr"/>
            <a:endParaRPr lang="en-IN" dirty="0">
              <a:solidFill>
                <a:schemeClr val="accent1"/>
              </a:solidFill>
            </a:endParaRPr>
          </a:p>
        </p:txBody>
      </p:sp>
    </p:spTree>
    <p:extLst>
      <p:ext uri="{BB962C8B-B14F-4D97-AF65-F5344CB8AC3E}">
        <p14:creationId xmlns:p14="http://schemas.microsoft.com/office/powerpoint/2010/main" val="77597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3665-5C67-8EE4-DAA4-57B67BFEF69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Employee Attrition based on Marital Status</a:t>
            </a:r>
          </a:p>
        </p:txBody>
      </p:sp>
      <p:pic>
        <p:nvPicPr>
          <p:cNvPr id="5" name="Content Placeholder 4">
            <a:extLst>
              <a:ext uri="{FF2B5EF4-FFF2-40B4-BE49-F238E27FC236}">
                <a16:creationId xmlns:a16="http://schemas.microsoft.com/office/drawing/2014/main" id="{DB84F1A8-81C9-C481-023B-14DC3FBB91E6}"/>
              </a:ext>
            </a:extLst>
          </p:cNvPr>
          <p:cNvPicPr>
            <a:picLocks noGrp="1" noChangeAspect="1"/>
          </p:cNvPicPr>
          <p:nvPr>
            <p:ph idx="1"/>
          </p:nvPr>
        </p:nvPicPr>
        <p:blipFill>
          <a:blip r:embed="rId2"/>
          <a:stretch>
            <a:fillRect/>
          </a:stretch>
        </p:blipFill>
        <p:spPr>
          <a:xfrm>
            <a:off x="2118049" y="1825625"/>
            <a:ext cx="8154955" cy="4667250"/>
          </a:xfrm>
        </p:spPr>
      </p:pic>
    </p:spTree>
    <p:extLst>
      <p:ext uri="{BB962C8B-B14F-4D97-AF65-F5344CB8AC3E}">
        <p14:creationId xmlns:p14="http://schemas.microsoft.com/office/powerpoint/2010/main" val="1054417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527</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Times New Roman</vt:lpstr>
      <vt:lpstr>Wingdings</vt:lpstr>
      <vt:lpstr>Office Theme</vt:lpstr>
      <vt:lpstr>Employee Attrition Analysis</vt:lpstr>
      <vt:lpstr>PROBLEM STATEMENT</vt:lpstr>
      <vt:lpstr>APPROACH</vt:lpstr>
      <vt:lpstr>QUICK INSIGHTS</vt:lpstr>
      <vt:lpstr>Distribution of Attrition</vt:lpstr>
      <vt:lpstr>Histogram of Age</vt:lpstr>
      <vt:lpstr>What age group is more likely to leave? </vt:lpstr>
      <vt:lpstr>Employee count on every Department</vt:lpstr>
      <vt:lpstr>Employee Attrition based on Marital Status</vt:lpstr>
      <vt:lpstr>Employee count based on Education Field</vt:lpstr>
      <vt:lpstr>Can low salary be one of the reason for Attrition?</vt:lpstr>
      <vt:lpstr>Who is leaving more? married ,un-married or divorced employees? </vt:lpstr>
      <vt:lpstr>DATA VISUALIZATION ( EMPLOYEE ATTRITION ANALYSIS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Libi Nandhini</dc:creator>
  <cp:lastModifiedBy>Libi Nandhini</cp:lastModifiedBy>
  <cp:revision>1</cp:revision>
  <dcterms:created xsi:type="dcterms:W3CDTF">2024-03-05T16:06:11Z</dcterms:created>
  <dcterms:modified xsi:type="dcterms:W3CDTF">2024-03-12T17:16:40Z</dcterms:modified>
</cp:coreProperties>
</file>