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0" r:id="rId5"/>
    <p:sldId id="259" r:id="rId6"/>
    <p:sldId id="262" r:id="rId7"/>
    <p:sldId id="263" r:id="rId8"/>
    <p:sldId id="265" r:id="rId9"/>
    <p:sldId id="266" r:id="rId10"/>
    <p:sldId id="267" r:id="rId11"/>
    <p:sldId id="268" r:id="rId12"/>
    <p:sldId id="269" r:id="rId13"/>
    <p:sldId id="270"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5055C-6FB5-4419-A5ED-BB8C7D25388F}" v="26" dt="2024-03-12T18:54:20.163"/>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58" y="11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bi Nandhini" userId="2b02fae51e43e305" providerId="LiveId" clId="{1BB5055C-6FB5-4419-A5ED-BB8C7D25388F}"/>
    <pc:docChg chg="undo custSel addSld delSld modSld sldOrd">
      <pc:chgData name="Libi Nandhini" userId="2b02fae51e43e305" providerId="LiveId" clId="{1BB5055C-6FB5-4419-A5ED-BB8C7D25388F}" dt="2024-03-12T18:59:02.161" v="947" actId="20577"/>
      <pc:docMkLst>
        <pc:docMk/>
      </pc:docMkLst>
      <pc:sldChg chg="delSp modSp mod">
        <pc:chgData name="Libi Nandhini" userId="2b02fae51e43e305" providerId="LiveId" clId="{1BB5055C-6FB5-4419-A5ED-BB8C7D25388F}" dt="2024-03-12T18:10:58.595" v="28" actId="2711"/>
        <pc:sldMkLst>
          <pc:docMk/>
          <pc:sldMk cId="435141664" sldId="256"/>
        </pc:sldMkLst>
        <pc:spChg chg="mod">
          <ac:chgData name="Libi Nandhini" userId="2b02fae51e43e305" providerId="LiveId" clId="{1BB5055C-6FB5-4419-A5ED-BB8C7D25388F}" dt="2024-03-12T18:10:58.595" v="28" actId="2711"/>
          <ac:spMkLst>
            <pc:docMk/>
            <pc:sldMk cId="435141664" sldId="256"/>
            <ac:spMk id="2" creationId="{00000000-0000-0000-0000-000000000000}"/>
          </ac:spMkLst>
        </pc:spChg>
        <pc:spChg chg="del mod">
          <ac:chgData name="Libi Nandhini" userId="2b02fae51e43e305" providerId="LiveId" clId="{1BB5055C-6FB5-4419-A5ED-BB8C7D25388F}" dt="2024-03-12T18:10:34.894" v="25" actId="478"/>
          <ac:spMkLst>
            <pc:docMk/>
            <pc:sldMk cId="435141664" sldId="256"/>
            <ac:spMk id="3" creationId="{00000000-0000-0000-0000-000000000000}"/>
          </ac:spMkLst>
        </pc:spChg>
      </pc:sldChg>
      <pc:sldChg chg="modSp mod">
        <pc:chgData name="Libi Nandhini" userId="2b02fae51e43e305" providerId="LiveId" clId="{1BB5055C-6FB5-4419-A5ED-BB8C7D25388F}" dt="2024-03-12T18:12:08.116" v="57" actId="404"/>
        <pc:sldMkLst>
          <pc:docMk/>
          <pc:sldMk cId="1772969468" sldId="257"/>
        </pc:sldMkLst>
        <pc:spChg chg="mod">
          <ac:chgData name="Libi Nandhini" userId="2b02fae51e43e305" providerId="LiveId" clId="{1BB5055C-6FB5-4419-A5ED-BB8C7D25388F}" dt="2024-03-12T18:11:11.606" v="46" actId="20577"/>
          <ac:spMkLst>
            <pc:docMk/>
            <pc:sldMk cId="1772969468" sldId="257"/>
            <ac:spMk id="2" creationId="{00000000-0000-0000-0000-000000000000}"/>
          </ac:spMkLst>
        </pc:spChg>
        <pc:spChg chg="mod">
          <ac:chgData name="Libi Nandhini" userId="2b02fae51e43e305" providerId="LiveId" clId="{1BB5055C-6FB5-4419-A5ED-BB8C7D25388F}" dt="2024-03-12T18:12:08.116" v="57" actId="404"/>
          <ac:spMkLst>
            <pc:docMk/>
            <pc:sldMk cId="1772969468" sldId="257"/>
            <ac:spMk id="3" creationId="{00000000-0000-0000-0000-000000000000}"/>
          </ac:spMkLst>
        </pc:spChg>
      </pc:sldChg>
      <pc:sldChg chg="addSp delSp modSp mod">
        <pc:chgData name="Libi Nandhini" userId="2b02fae51e43e305" providerId="LiveId" clId="{1BB5055C-6FB5-4419-A5ED-BB8C7D25388F}" dt="2024-03-12T18:21:20.236" v="179" actId="1076"/>
        <pc:sldMkLst>
          <pc:docMk/>
          <pc:sldMk cId="1928620899" sldId="258"/>
        </pc:sldMkLst>
        <pc:spChg chg="mod">
          <ac:chgData name="Libi Nandhini" userId="2b02fae51e43e305" providerId="LiveId" clId="{1BB5055C-6FB5-4419-A5ED-BB8C7D25388F}" dt="2024-03-12T18:13:47.114" v="133" actId="20577"/>
          <ac:spMkLst>
            <pc:docMk/>
            <pc:sldMk cId="1928620899" sldId="258"/>
            <ac:spMk id="2" creationId="{00000000-0000-0000-0000-000000000000}"/>
          </ac:spMkLst>
        </pc:spChg>
        <pc:spChg chg="add del mod">
          <ac:chgData name="Libi Nandhini" userId="2b02fae51e43e305" providerId="LiveId" clId="{1BB5055C-6FB5-4419-A5ED-BB8C7D25388F}" dt="2024-03-12T18:18:54.578" v="161" actId="22"/>
          <ac:spMkLst>
            <pc:docMk/>
            <pc:sldMk cId="1928620899" sldId="258"/>
            <ac:spMk id="4" creationId="{3BC5AC8B-8C51-6AD7-E6A1-0675FF6251D9}"/>
          </ac:spMkLst>
        </pc:spChg>
        <pc:spChg chg="add mod">
          <ac:chgData name="Libi Nandhini" userId="2b02fae51e43e305" providerId="LiveId" clId="{1BB5055C-6FB5-4419-A5ED-BB8C7D25388F}" dt="2024-03-12T18:21:15.609" v="177" actId="1076"/>
          <ac:spMkLst>
            <pc:docMk/>
            <pc:sldMk cId="1928620899" sldId="258"/>
            <ac:spMk id="8" creationId="{8D641292-7945-6CFE-9E66-6B0F57176586}"/>
          </ac:spMkLst>
        </pc:spChg>
        <pc:graphicFrameChg chg="del mod">
          <ac:chgData name="Libi Nandhini" userId="2b02fae51e43e305" providerId="LiveId" clId="{1BB5055C-6FB5-4419-A5ED-BB8C7D25388F}" dt="2024-03-12T18:18:51.647" v="160" actId="478"/>
          <ac:graphicFrameMkLst>
            <pc:docMk/>
            <pc:sldMk cId="1928620899" sldId="258"/>
            <ac:graphicFrameMk id="6" creationId="{00000000-0000-0000-0000-000000000000}"/>
          </ac:graphicFrameMkLst>
        </pc:graphicFrameChg>
        <pc:picChg chg="add mod ord">
          <ac:chgData name="Libi Nandhini" userId="2b02fae51e43e305" providerId="LiveId" clId="{1BB5055C-6FB5-4419-A5ED-BB8C7D25388F}" dt="2024-03-12T18:21:20.236" v="179" actId="1076"/>
          <ac:picMkLst>
            <pc:docMk/>
            <pc:sldMk cId="1928620899" sldId="258"/>
            <ac:picMk id="7" creationId="{54DED7E0-31BD-8880-ECD9-CC93EA948CBC}"/>
          </ac:picMkLst>
        </pc:picChg>
      </pc:sldChg>
      <pc:sldChg chg="addSp delSp modSp mod">
        <pc:chgData name="Libi Nandhini" userId="2b02fae51e43e305" providerId="LiveId" clId="{1BB5055C-6FB5-4419-A5ED-BB8C7D25388F}" dt="2024-03-12T18:26:12.453" v="267" actId="14100"/>
        <pc:sldMkLst>
          <pc:docMk/>
          <pc:sldMk cId="3948826341" sldId="259"/>
        </pc:sldMkLst>
        <pc:spChg chg="mod">
          <ac:chgData name="Libi Nandhini" userId="2b02fae51e43e305" providerId="LiveId" clId="{1BB5055C-6FB5-4419-A5ED-BB8C7D25388F}" dt="2024-03-12T18:25:09.890" v="257" actId="20577"/>
          <ac:spMkLst>
            <pc:docMk/>
            <pc:sldMk cId="3948826341" sldId="259"/>
            <ac:spMk id="2" creationId="{00000000-0000-0000-0000-000000000000}"/>
          </ac:spMkLst>
        </pc:spChg>
        <pc:spChg chg="del">
          <ac:chgData name="Libi Nandhini" userId="2b02fae51e43e305" providerId="LiveId" clId="{1BB5055C-6FB5-4419-A5ED-BB8C7D25388F}" dt="2024-03-12T18:23:43.403" v="233" actId="478"/>
          <ac:spMkLst>
            <pc:docMk/>
            <pc:sldMk cId="3948826341" sldId="259"/>
            <ac:spMk id="3" creationId="{00000000-0000-0000-0000-000000000000}"/>
          </ac:spMkLst>
        </pc:spChg>
        <pc:spChg chg="add del mod">
          <ac:chgData name="Libi Nandhini" userId="2b02fae51e43e305" providerId="LiveId" clId="{1BB5055C-6FB5-4419-A5ED-BB8C7D25388F}" dt="2024-03-12T18:23:48.350" v="235" actId="478"/>
          <ac:spMkLst>
            <pc:docMk/>
            <pc:sldMk cId="3948826341" sldId="259"/>
            <ac:spMk id="5" creationId="{C8C7005E-D04D-E2C8-3406-38976F779BD2}"/>
          </ac:spMkLst>
        </pc:spChg>
        <pc:spChg chg="add del mod">
          <ac:chgData name="Libi Nandhini" userId="2b02fae51e43e305" providerId="LiveId" clId="{1BB5055C-6FB5-4419-A5ED-BB8C7D25388F}" dt="2024-03-12T18:23:54.376" v="237" actId="478"/>
          <ac:spMkLst>
            <pc:docMk/>
            <pc:sldMk cId="3948826341" sldId="259"/>
            <ac:spMk id="8" creationId="{CB14BF82-8572-E190-8D4B-3063B4E565C6}"/>
          </ac:spMkLst>
        </pc:spChg>
        <pc:graphicFrameChg chg="del">
          <ac:chgData name="Libi Nandhini" userId="2b02fae51e43e305" providerId="LiveId" clId="{1BB5055C-6FB5-4419-A5ED-BB8C7D25388F}" dt="2024-03-12T18:23:52.238" v="236" actId="478"/>
          <ac:graphicFrameMkLst>
            <pc:docMk/>
            <pc:sldMk cId="3948826341" sldId="259"/>
            <ac:graphicFrameMk id="7" creationId="{00000000-0000-0000-0000-000000000000}"/>
          </ac:graphicFrameMkLst>
        </pc:graphicFrameChg>
        <pc:picChg chg="add mod">
          <ac:chgData name="Libi Nandhini" userId="2b02fae51e43e305" providerId="LiveId" clId="{1BB5055C-6FB5-4419-A5ED-BB8C7D25388F}" dt="2024-03-12T18:26:12.453" v="267" actId="14100"/>
          <ac:picMkLst>
            <pc:docMk/>
            <pc:sldMk cId="3948826341" sldId="259"/>
            <ac:picMk id="10" creationId="{6B414F48-ADD1-92C5-7FBD-6C978893496D}"/>
          </ac:picMkLst>
        </pc:picChg>
        <pc:picChg chg="add mod">
          <ac:chgData name="Libi Nandhini" userId="2b02fae51e43e305" providerId="LiveId" clId="{1BB5055C-6FB5-4419-A5ED-BB8C7D25388F}" dt="2024-03-12T18:26:09.708" v="266" actId="14100"/>
          <ac:picMkLst>
            <pc:docMk/>
            <pc:sldMk cId="3948826341" sldId="259"/>
            <ac:picMk id="12" creationId="{FA407038-1685-2E28-3D46-FE1B2A7A0CF9}"/>
          </ac:picMkLst>
        </pc:picChg>
      </pc:sldChg>
      <pc:sldChg chg="addSp delSp modSp mod">
        <pc:chgData name="Libi Nandhini" userId="2b02fae51e43e305" providerId="LiveId" clId="{1BB5055C-6FB5-4419-A5ED-BB8C7D25388F}" dt="2024-03-12T18:23:35.144" v="232" actId="1076"/>
        <pc:sldMkLst>
          <pc:docMk/>
          <pc:sldMk cId="2738627701" sldId="260"/>
        </pc:sldMkLst>
        <pc:spChg chg="mod">
          <ac:chgData name="Libi Nandhini" userId="2b02fae51e43e305" providerId="LiveId" clId="{1BB5055C-6FB5-4419-A5ED-BB8C7D25388F}" dt="2024-03-12T18:21:51.302" v="211" actId="20577"/>
          <ac:spMkLst>
            <pc:docMk/>
            <pc:sldMk cId="2738627701" sldId="260"/>
            <ac:spMk id="2" creationId="{00000000-0000-0000-0000-000000000000}"/>
          </ac:spMkLst>
        </pc:spChg>
        <pc:spChg chg="del">
          <ac:chgData name="Libi Nandhini" userId="2b02fae51e43e305" providerId="LiveId" clId="{1BB5055C-6FB5-4419-A5ED-BB8C7D25388F}" dt="2024-03-12T18:21:56.686" v="212" actId="478"/>
          <ac:spMkLst>
            <pc:docMk/>
            <pc:sldMk cId="2738627701" sldId="260"/>
            <ac:spMk id="3" creationId="{00000000-0000-0000-0000-000000000000}"/>
          </ac:spMkLst>
        </pc:spChg>
        <pc:spChg chg="add del mod">
          <ac:chgData name="Libi Nandhini" userId="2b02fae51e43e305" providerId="LiveId" clId="{1BB5055C-6FB5-4419-A5ED-BB8C7D25388F}" dt="2024-03-12T18:22:01.065" v="213" actId="478"/>
          <ac:spMkLst>
            <pc:docMk/>
            <pc:sldMk cId="2738627701" sldId="260"/>
            <ac:spMk id="8" creationId="{D9493D66-DF53-E0F7-EDDF-4B5CC021963B}"/>
          </ac:spMkLst>
        </pc:spChg>
        <pc:spChg chg="add del mod">
          <ac:chgData name="Libi Nandhini" userId="2b02fae51e43e305" providerId="LiveId" clId="{1BB5055C-6FB5-4419-A5ED-BB8C7D25388F}" dt="2024-03-12T18:22:07.793" v="215" actId="478"/>
          <ac:spMkLst>
            <pc:docMk/>
            <pc:sldMk cId="2738627701" sldId="260"/>
            <ac:spMk id="10" creationId="{336F9B8E-9653-444C-210E-54A6F5F4F7FD}"/>
          </ac:spMkLst>
        </pc:spChg>
        <pc:spChg chg="add mod">
          <ac:chgData name="Libi Nandhini" userId="2b02fae51e43e305" providerId="LiveId" clId="{1BB5055C-6FB5-4419-A5ED-BB8C7D25388F}" dt="2024-03-12T18:23:35.144" v="232" actId="1076"/>
          <ac:spMkLst>
            <pc:docMk/>
            <pc:sldMk cId="2738627701" sldId="260"/>
            <ac:spMk id="12" creationId="{5575226E-DD90-078D-D286-E9562B9CCCD2}"/>
          </ac:spMkLst>
        </pc:spChg>
        <pc:graphicFrameChg chg="del">
          <ac:chgData name="Libi Nandhini" userId="2b02fae51e43e305" providerId="LiveId" clId="{1BB5055C-6FB5-4419-A5ED-BB8C7D25388F}" dt="2024-03-12T18:22:04.667" v="214" actId="478"/>
          <ac:graphicFrameMkLst>
            <pc:docMk/>
            <pc:sldMk cId="2738627701" sldId="260"/>
            <ac:graphicFrameMk id="5" creationId="{00000000-0000-0000-0000-000000000000}"/>
          </ac:graphicFrameMkLst>
        </pc:graphicFrameChg>
        <pc:picChg chg="add del">
          <ac:chgData name="Libi Nandhini" userId="2b02fae51e43e305" providerId="LiveId" clId="{1BB5055C-6FB5-4419-A5ED-BB8C7D25388F}" dt="2024-03-12T18:21:40.947" v="182" actId="21"/>
          <ac:picMkLst>
            <pc:docMk/>
            <pc:sldMk cId="2738627701" sldId="260"/>
            <ac:picMk id="6" creationId="{E648C9E8-F2C4-CF85-2F60-794A2093CD40}"/>
          </ac:picMkLst>
        </pc:picChg>
        <pc:picChg chg="add mod">
          <ac:chgData name="Libi Nandhini" userId="2b02fae51e43e305" providerId="LiveId" clId="{1BB5055C-6FB5-4419-A5ED-BB8C7D25388F}" dt="2024-03-12T18:23:05.974" v="228" actId="14100"/>
          <ac:picMkLst>
            <pc:docMk/>
            <pc:sldMk cId="2738627701" sldId="260"/>
            <ac:picMk id="11" creationId="{E648C9E8-F2C4-CF85-2F60-794A2093CD40}"/>
          </ac:picMkLst>
        </pc:picChg>
      </pc:sldChg>
      <pc:sldChg chg="del ord">
        <pc:chgData name="Libi Nandhini" userId="2b02fae51e43e305" providerId="LiveId" clId="{1BB5055C-6FB5-4419-A5ED-BB8C7D25388F}" dt="2024-03-12T18:52:55.522" v="839" actId="47"/>
        <pc:sldMkLst>
          <pc:docMk/>
          <pc:sldMk cId="3537718460" sldId="261"/>
        </pc:sldMkLst>
      </pc:sldChg>
      <pc:sldChg chg="addSp delSp modSp mod">
        <pc:chgData name="Libi Nandhini" userId="2b02fae51e43e305" providerId="LiveId" clId="{1BB5055C-6FB5-4419-A5ED-BB8C7D25388F}" dt="2024-03-12T18:29:48.635" v="379" actId="14100"/>
        <pc:sldMkLst>
          <pc:docMk/>
          <pc:sldMk cId="2637673684" sldId="262"/>
        </pc:sldMkLst>
        <pc:spChg chg="mod">
          <ac:chgData name="Libi Nandhini" userId="2b02fae51e43e305" providerId="LiveId" clId="{1BB5055C-6FB5-4419-A5ED-BB8C7D25388F}" dt="2024-03-12T18:28:16.884" v="364" actId="404"/>
          <ac:spMkLst>
            <pc:docMk/>
            <pc:sldMk cId="2637673684" sldId="262"/>
            <ac:spMk id="2" creationId="{00000000-0000-0000-0000-000000000000}"/>
          </ac:spMkLst>
        </pc:spChg>
        <pc:spChg chg="del">
          <ac:chgData name="Libi Nandhini" userId="2b02fae51e43e305" providerId="LiveId" clId="{1BB5055C-6FB5-4419-A5ED-BB8C7D25388F}" dt="2024-03-12T18:26:42.866" v="268" actId="478"/>
          <ac:spMkLst>
            <pc:docMk/>
            <pc:sldMk cId="2637673684" sldId="262"/>
            <ac:spMk id="3" creationId="{00000000-0000-0000-0000-000000000000}"/>
          </ac:spMkLst>
        </pc:spChg>
        <pc:spChg chg="del">
          <ac:chgData name="Libi Nandhini" userId="2b02fae51e43e305" providerId="LiveId" clId="{1BB5055C-6FB5-4419-A5ED-BB8C7D25388F}" dt="2024-03-12T18:26:45.626" v="269" actId="478"/>
          <ac:spMkLst>
            <pc:docMk/>
            <pc:sldMk cId="2637673684" sldId="262"/>
            <ac:spMk id="4" creationId="{00000000-0000-0000-0000-000000000000}"/>
          </ac:spMkLst>
        </pc:spChg>
        <pc:spChg chg="del">
          <ac:chgData name="Libi Nandhini" userId="2b02fae51e43e305" providerId="LiveId" clId="{1BB5055C-6FB5-4419-A5ED-BB8C7D25388F}" dt="2024-03-12T18:26:48.795" v="270" actId="478"/>
          <ac:spMkLst>
            <pc:docMk/>
            <pc:sldMk cId="2637673684" sldId="262"/>
            <ac:spMk id="5" creationId="{00000000-0000-0000-0000-000000000000}"/>
          </ac:spMkLst>
        </pc:spChg>
        <pc:spChg chg="del">
          <ac:chgData name="Libi Nandhini" userId="2b02fae51e43e305" providerId="LiveId" clId="{1BB5055C-6FB5-4419-A5ED-BB8C7D25388F}" dt="2024-03-12T18:26:51.989" v="271" actId="478"/>
          <ac:spMkLst>
            <pc:docMk/>
            <pc:sldMk cId="2637673684" sldId="262"/>
            <ac:spMk id="6" creationId="{00000000-0000-0000-0000-000000000000}"/>
          </ac:spMkLst>
        </pc:spChg>
        <pc:spChg chg="add mod">
          <ac:chgData name="Libi Nandhini" userId="2b02fae51e43e305" providerId="LiveId" clId="{1BB5055C-6FB5-4419-A5ED-BB8C7D25388F}" dt="2024-03-12T18:29:42.987" v="378" actId="20577"/>
          <ac:spMkLst>
            <pc:docMk/>
            <pc:sldMk cId="2637673684" sldId="262"/>
            <ac:spMk id="9" creationId="{DFA94AB0-6A22-98BB-A769-D462BE3E71C4}"/>
          </ac:spMkLst>
        </pc:spChg>
        <pc:picChg chg="add mod">
          <ac:chgData name="Libi Nandhini" userId="2b02fae51e43e305" providerId="LiveId" clId="{1BB5055C-6FB5-4419-A5ED-BB8C7D25388F}" dt="2024-03-12T18:29:48.635" v="379" actId="14100"/>
          <ac:picMkLst>
            <pc:docMk/>
            <pc:sldMk cId="2637673684" sldId="262"/>
            <ac:picMk id="8" creationId="{4D9E7878-CB9C-5DA6-5A62-7D51C7691D09}"/>
          </ac:picMkLst>
        </pc:picChg>
      </pc:sldChg>
      <pc:sldChg chg="addSp modSp mod">
        <pc:chgData name="Libi Nandhini" userId="2b02fae51e43e305" providerId="LiveId" clId="{1BB5055C-6FB5-4419-A5ED-BB8C7D25388F}" dt="2024-03-12T18:31:14.086" v="421" actId="1076"/>
        <pc:sldMkLst>
          <pc:docMk/>
          <pc:sldMk cId="547100618" sldId="263"/>
        </pc:sldMkLst>
        <pc:spChg chg="mod">
          <ac:chgData name="Libi Nandhini" userId="2b02fae51e43e305" providerId="LiveId" clId="{1BB5055C-6FB5-4419-A5ED-BB8C7D25388F}" dt="2024-03-12T18:30:17.993" v="411" actId="20577"/>
          <ac:spMkLst>
            <pc:docMk/>
            <pc:sldMk cId="547100618" sldId="263"/>
            <ac:spMk id="2" creationId="{00000000-0000-0000-0000-000000000000}"/>
          </ac:spMkLst>
        </pc:spChg>
        <pc:spChg chg="add mod">
          <ac:chgData name="Libi Nandhini" userId="2b02fae51e43e305" providerId="LiveId" clId="{1BB5055C-6FB5-4419-A5ED-BB8C7D25388F}" dt="2024-03-12T18:31:14.086" v="421" actId="1076"/>
          <ac:spMkLst>
            <pc:docMk/>
            <pc:sldMk cId="547100618" sldId="263"/>
            <ac:spMk id="5" creationId="{784408AA-9659-1D2B-84BE-3EAC3FB080EF}"/>
          </ac:spMkLst>
        </pc:spChg>
        <pc:picChg chg="add mod">
          <ac:chgData name="Libi Nandhini" userId="2b02fae51e43e305" providerId="LiveId" clId="{1BB5055C-6FB5-4419-A5ED-BB8C7D25388F}" dt="2024-03-12T18:30:29.325" v="414" actId="14100"/>
          <ac:picMkLst>
            <pc:docMk/>
            <pc:sldMk cId="547100618" sldId="263"/>
            <ac:picMk id="4" creationId="{6B7E5EFB-D46B-499E-9772-E40E6E4EB249}"/>
          </ac:picMkLst>
        </pc:picChg>
      </pc:sldChg>
      <pc:sldChg chg="addSp delSp modSp mod modClrScheme chgLayout">
        <pc:chgData name="Libi Nandhini" userId="2b02fae51e43e305" providerId="LiveId" clId="{1BB5055C-6FB5-4419-A5ED-BB8C7D25388F}" dt="2024-03-12T18:54:06.207" v="853" actId="403"/>
        <pc:sldMkLst>
          <pc:docMk/>
          <pc:sldMk cId="1001865620" sldId="264"/>
        </pc:sldMkLst>
        <pc:spChg chg="add mod">
          <ac:chgData name="Libi Nandhini" userId="2b02fae51e43e305" providerId="LiveId" clId="{1BB5055C-6FB5-4419-A5ED-BB8C7D25388F}" dt="2024-03-12T18:54:06.207" v="853" actId="403"/>
          <ac:spMkLst>
            <pc:docMk/>
            <pc:sldMk cId="1001865620" sldId="264"/>
            <ac:spMk id="2" creationId="{E79A4955-37FD-6115-EEAE-7B07ECA6C6AF}"/>
          </ac:spMkLst>
        </pc:spChg>
        <pc:spChg chg="add del mod">
          <ac:chgData name="Libi Nandhini" userId="2b02fae51e43e305" providerId="LiveId" clId="{1BB5055C-6FB5-4419-A5ED-BB8C7D25388F}" dt="2024-03-12T18:53:40.891" v="841" actId="478"/>
          <ac:spMkLst>
            <pc:docMk/>
            <pc:sldMk cId="1001865620" sldId="264"/>
            <ac:spMk id="3" creationId="{BD9D000B-9413-6EB5-9CEB-405EB6AA7C2D}"/>
          </ac:spMkLst>
        </pc:spChg>
      </pc:sldChg>
      <pc:sldChg chg="addSp delSp modSp add mod">
        <pc:chgData name="Libi Nandhini" userId="2b02fae51e43e305" providerId="LiveId" clId="{1BB5055C-6FB5-4419-A5ED-BB8C7D25388F}" dt="2024-03-12T18:37:08.731" v="563" actId="20577"/>
        <pc:sldMkLst>
          <pc:docMk/>
          <pc:sldMk cId="944628818" sldId="265"/>
        </pc:sldMkLst>
        <pc:spChg chg="mod">
          <ac:chgData name="Libi Nandhini" userId="2b02fae51e43e305" providerId="LiveId" clId="{1BB5055C-6FB5-4419-A5ED-BB8C7D25388F}" dt="2024-03-12T18:37:08.731" v="563" actId="20577"/>
          <ac:spMkLst>
            <pc:docMk/>
            <pc:sldMk cId="944628818" sldId="265"/>
            <ac:spMk id="2" creationId="{00000000-0000-0000-0000-000000000000}"/>
          </ac:spMkLst>
        </pc:spChg>
        <pc:spChg chg="mod">
          <ac:chgData name="Libi Nandhini" userId="2b02fae51e43e305" providerId="LiveId" clId="{1BB5055C-6FB5-4419-A5ED-BB8C7D25388F}" dt="2024-03-12T18:34:01.778" v="490" actId="14100"/>
          <ac:spMkLst>
            <pc:docMk/>
            <pc:sldMk cId="944628818" sldId="265"/>
            <ac:spMk id="5" creationId="{784408AA-9659-1D2B-84BE-3EAC3FB080EF}"/>
          </ac:spMkLst>
        </pc:spChg>
        <pc:spChg chg="add del">
          <ac:chgData name="Libi Nandhini" userId="2b02fae51e43e305" providerId="LiveId" clId="{1BB5055C-6FB5-4419-A5ED-BB8C7D25388F}" dt="2024-03-12T18:34:10.239" v="492" actId="22"/>
          <ac:spMkLst>
            <pc:docMk/>
            <pc:sldMk cId="944628818" sldId="265"/>
            <ac:spMk id="8" creationId="{72DB3BBE-FE6C-198D-10C5-248B1FF42F27}"/>
          </ac:spMkLst>
        </pc:spChg>
        <pc:picChg chg="del">
          <ac:chgData name="Libi Nandhini" userId="2b02fae51e43e305" providerId="LiveId" clId="{1BB5055C-6FB5-4419-A5ED-BB8C7D25388F}" dt="2024-03-12T18:32:01.769" v="428" actId="478"/>
          <ac:picMkLst>
            <pc:docMk/>
            <pc:sldMk cId="944628818" sldId="265"/>
            <ac:picMk id="4" creationId="{6B7E5EFB-D46B-499E-9772-E40E6E4EB249}"/>
          </ac:picMkLst>
        </pc:picChg>
        <pc:picChg chg="add mod">
          <ac:chgData name="Libi Nandhini" userId="2b02fae51e43e305" providerId="LiveId" clId="{1BB5055C-6FB5-4419-A5ED-BB8C7D25388F}" dt="2024-03-12T18:33:58.713" v="489" actId="14100"/>
          <ac:picMkLst>
            <pc:docMk/>
            <pc:sldMk cId="944628818" sldId="265"/>
            <ac:picMk id="6" creationId="{C5C2E054-26EE-B91D-D3FB-FEABAAD399C2}"/>
          </ac:picMkLst>
        </pc:picChg>
      </pc:sldChg>
      <pc:sldChg chg="del">
        <pc:chgData name="Libi Nandhini" userId="2b02fae51e43e305" providerId="LiveId" clId="{1BB5055C-6FB5-4419-A5ED-BB8C7D25388F}" dt="2024-03-12T18:31:32.547" v="424" actId="47"/>
        <pc:sldMkLst>
          <pc:docMk/>
          <pc:sldMk cId="2914748422" sldId="265"/>
        </pc:sldMkLst>
      </pc:sldChg>
      <pc:sldChg chg="addSp delSp modSp add mod">
        <pc:chgData name="Libi Nandhini" userId="2b02fae51e43e305" providerId="LiveId" clId="{1BB5055C-6FB5-4419-A5ED-BB8C7D25388F}" dt="2024-03-12T18:37:17.367" v="564" actId="20577"/>
        <pc:sldMkLst>
          <pc:docMk/>
          <pc:sldMk cId="74161333" sldId="266"/>
        </pc:sldMkLst>
        <pc:spChg chg="mod">
          <ac:chgData name="Libi Nandhini" userId="2b02fae51e43e305" providerId="LiveId" clId="{1BB5055C-6FB5-4419-A5ED-BB8C7D25388F}" dt="2024-03-12T18:37:17.367" v="564" actId="20577"/>
          <ac:spMkLst>
            <pc:docMk/>
            <pc:sldMk cId="74161333" sldId="266"/>
            <ac:spMk id="2" creationId="{00000000-0000-0000-0000-000000000000}"/>
          </ac:spMkLst>
        </pc:spChg>
        <pc:spChg chg="mod">
          <ac:chgData name="Libi Nandhini" userId="2b02fae51e43e305" providerId="LiveId" clId="{1BB5055C-6FB5-4419-A5ED-BB8C7D25388F}" dt="2024-03-12T18:35:39.855" v="533" actId="1076"/>
          <ac:spMkLst>
            <pc:docMk/>
            <pc:sldMk cId="74161333" sldId="266"/>
            <ac:spMk id="5" creationId="{784408AA-9659-1D2B-84BE-3EAC3FB080EF}"/>
          </ac:spMkLst>
        </pc:spChg>
        <pc:spChg chg="add del">
          <ac:chgData name="Libi Nandhini" userId="2b02fae51e43e305" providerId="LiveId" clId="{1BB5055C-6FB5-4419-A5ED-BB8C7D25388F}" dt="2024-03-12T18:35:48.429" v="535" actId="22"/>
          <ac:spMkLst>
            <pc:docMk/>
            <pc:sldMk cId="74161333" sldId="266"/>
            <ac:spMk id="8" creationId="{B8C96F6C-3BAA-2598-7991-45F4983E7AAF}"/>
          </ac:spMkLst>
        </pc:spChg>
        <pc:picChg chg="add mod">
          <ac:chgData name="Libi Nandhini" userId="2b02fae51e43e305" providerId="LiveId" clId="{1BB5055C-6FB5-4419-A5ED-BB8C7D25388F}" dt="2024-03-12T18:34:43.760" v="499" actId="1076"/>
          <ac:picMkLst>
            <pc:docMk/>
            <pc:sldMk cId="74161333" sldId="266"/>
            <ac:picMk id="4" creationId="{140F1C8D-7967-EDEA-2705-5A7D001F5C01}"/>
          </ac:picMkLst>
        </pc:picChg>
        <pc:picChg chg="del">
          <ac:chgData name="Libi Nandhini" userId="2b02fae51e43e305" providerId="LiveId" clId="{1BB5055C-6FB5-4419-A5ED-BB8C7D25388F}" dt="2024-03-12T18:34:34.570" v="495" actId="478"/>
          <ac:picMkLst>
            <pc:docMk/>
            <pc:sldMk cId="74161333" sldId="266"/>
            <ac:picMk id="6" creationId="{C5C2E054-26EE-B91D-D3FB-FEABAAD399C2}"/>
          </ac:picMkLst>
        </pc:picChg>
      </pc:sldChg>
      <pc:sldChg chg="del">
        <pc:chgData name="Libi Nandhini" userId="2b02fae51e43e305" providerId="LiveId" clId="{1BB5055C-6FB5-4419-A5ED-BB8C7D25388F}" dt="2024-03-12T18:31:35.234" v="425" actId="47"/>
        <pc:sldMkLst>
          <pc:docMk/>
          <pc:sldMk cId="3049232890" sldId="266"/>
        </pc:sldMkLst>
      </pc:sldChg>
      <pc:sldChg chg="addSp delSp modSp add mod">
        <pc:chgData name="Libi Nandhini" userId="2b02fae51e43e305" providerId="LiveId" clId="{1BB5055C-6FB5-4419-A5ED-BB8C7D25388F}" dt="2024-03-12T18:52:17.404" v="838" actId="20577"/>
        <pc:sldMkLst>
          <pc:docMk/>
          <pc:sldMk cId="2400423845" sldId="267"/>
        </pc:sldMkLst>
        <pc:spChg chg="mod">
          <ac:chgData name="Libi Nandhini" userId="2b02fae51e43e305" providerId="LiveId" clId="{1BB5055C-6FB5-4419-A5ED-BB8C7D25388F}" dt="2024-03-12T18:52:17.404" v="838" actId="20577"/>
          <ac:spMkLst>
            <pc:docMk/>
            <pc:sldMk cId="2400423845" sldId="267"/>
            <ac:spMk id="2" creationId="{00000000-0000-0000-0000-000000000000}"/>
          </ac:spMkLst>
        </pc:spChg>
        <pc:spChg chg="mod">
          <ac:chgData name="Libi Nandhini" userId="2b02fae51e43e305" providerId="LiveId" clId="{1BB5055C-6FB5-4419-A5ED-BB8C7D25388F}" dt="2024-03-12T18:51:59.660" v="806" actId="207"/>
          <ac:spMkLst>
            <pc:docMk/>
            <pc:sldMk cId="2400423845" sldId="267"/>
            <ac:spMk id="5" creationId="{784408AA-9659-1D2B-84BE-3EAC3FB080EF}"/>
          </ac:spMkLst>
        </pc:spChg>
        <pc:picChg chg="del">
          <ac:chgData name="Libi Nandhini" userId="2b02fae51e43e305" providerId="LiveId" clId="{1BB5055C-6FB5-4419-A5ED-BB8C7D25388F}" dt="2024-03-12T18:36:10.510" v="538" actId="478"/>
          <ac:picMkLst>
            <pc:docMk/>
            <pc:sldMk cId="2400423845" sldId="267"/>
            <ac:picMk id="4" creationId="{140F1C8D-7967-EDEA-2705-5A7D001F5C01}"/>
          </ac:picMkLst>
        </pc:picChg>
        <pc:picChg chg="add del mod">
          <ac:chgData name="Libi Nandhini" userId="2b02fae51e43e305" providerId="LiveId" clId="{1BB5055C-6FB5-4419-A5ED-BB8C7D25388F}" dt="2024-03-12T18:48:54.422" v="799" actId="478"/>
          <ac:picMkLst>
            <pc:docMk/>
            <pc:sldMk cId="2400423845" sldId="267"/>
            <ac:picMk id="6" creationId="{689D7AE8-F194-3E57-CF8C-257E6F813A18}"/>
          </ac:picMkLst>
        </pc:picChg>
        <pc:picChg chg="add mod">
          <ac:chgData name="Libi Nandhini" userId="2b02fae51e43e305" providerId="LiveId" clId="{1BB5055C-6FB5-4419-A5ED-BB8C7D25388F}" dt="2024-03-12T18:49:00.624" v="802" actId="1076"/>
          <ac:picMkLst>
            <pc:docMk/>
            <pc:sldMk cId="2400423845" sldId="267"/>
            <ac:picMk id="8" creationId="{299D3F72-36D9-34F4-F2B8-8B8F9454C5B5}"/>
          </ac:picMkLst>
        </pc:picChg>
      </pc:sldChg>
      <pc:sldChg chg="addSp delSp modSp add del mod">
        <pc:chgData name="Libi Nandhini" userId="2b02fae51e43e305" providerId="LiveId" clId="{1BB5055C-6FB5-4419-A5ED-BB8C7D25388F}" dt="2024-03-12T18:41:54.765" v="646" actId="2696"/>
        <pc:sldMkLst>
          <pc:docMk/>
          <pc:sldMk cId="3783324568" sldId="268"/>
        </pc:sldMkLst>
        <pc:spChg chg="mod">
          <ac:chgData name="Libi Nandhini" userId="2b02fae51e43e305" providerId="LiveId" clId="{1BB5055C-6FB5-4419-A5ED-BB8C7D25388F}" dt="2024-03-12T18:41:21.147" v="644" actId="20577"/>
          <ac:spMkLst>
            <pc:docMk/>
            <pc:sldMk cId="3783324568" sldId="268"/>
            <ac:spMk id="2" creationId="{00000000-0000-0000-0000-000000000000}"/>
          </ac:spMkLst>
        </pc:spChg>
        <pc:spChg chg="mod">
          <ac:chgData name="Libi Nandhini" userId="2b02fae51e43e305" providerId="LiveId" clId="{1BB5055C-6FB5-4419-A5ED-BB8C7D25388F}" dt="2024-03-12T18:40:06.224" v="589" actId="207"/>
          <ac:spMkLst>
            <pc:docMk/>
            <pc:sldMk cId="3783324568" sldId="268"/>
            <ac:spMk id="5" creationId="{784408AA-9659-1D2B-84BE-3EAC3FB080EF}"/>
          </ac:spMkLst>
        </pc:spChg>
        <pc:spChg chg="add mod">
          <ac:chgData name="Libi Nandhini" userId="2b02fae51e43e305" providerId="LiveId" clId="{1BB5055C-6FB5-4419-A5ED-BB8C7D25388F}" dt="2024-03-12T18:40:15.813" v="591" actId="207"/>
          <ac:spMkLst>
            <pc:docMk/>
            <pc:sldMk cId="3783324568" sldId="268"/>
            <ac:spMk id="10" creationId="{25AF7FB5-B64B-4188-6B37-8811D166EAC2}"/>
          </ac:spMkLst>
        </pc:spChg>
        <pc:picChg chg="add mod">
          <ac:chgData name="Libi Nandhini" userId="2b02fae51e43e305" providerId="LiveId" clId="{1BB5055C-6FB5-4419-A5ED-BB8C7D25388F}" dt="2024-03-12T18:38:42.475" v="579" actId="14100"/>
          <ac:picMkLst>
            <pc:docMk/>
            <pc:sldMk cId="3783324568" sldId="268"/>
            <ac:picMk id="4" creationId="{5CDD71BF-865A-0E01-BC48-CE4C13F3AB30}"/>
          </ac:picMkLst>
        </pc:picChg>
        <pc:picChg chg="del">
          <ac:chgData name="Libi Nandhini" userId="2b02fae51e43e305" providerId="LiveId" clId="{1BB5055C-6FB5-4419-A5ED-BB8C7D25388F}" dt="2024-03-12T18:37:38.866" v="567" actId="478"/>
          <ac:picMkLst>
            <pc:docMk/>
            <pc:sldMk cId="3783324568" sldId="268"/>
            <ac:picMk id="6" creationId="{689D7AE8-F194-3E57-CF8C-257E6F813A18}"/>
          </ac:picMkLst>
        </pc:picChg>
        <pc:picChg chg="add mod">
          <ac:chgData name="Libi Nandhini" userId="2b02fae51e43e305" providerId="LiveId" clId="{1BB5055C-6FB5-4419-A5ED-BB8C7D25388F}" dt="2024-03-12T18:38:39.007" v="578" actId="14100"/>
          <ac:picMkLst>
            <pc:docMk/>
            <pc:sldMk cId="3783324568" sldId="268"/>
            <ac:picMk id="8" creationId="{C3BA2F76-91CD-DE81-9294-594D0FBB563F}"/>
          </ac:picMkLst>
        </pc:picChg>
      </pc:sldChg>
      <pc:sldChg chg="add del ord">
        <pc:chgData name="Libi Nandhini" userId="2b02fae51e43e305" providerId="LiveId" clId="{1BB5055C-6FB5-4419-A5ED-BB8C7D25388F}" dt="2024-03-12T18:41:59.494" v="647" actId="2696"/>
        <pc:sldMkLst>
          <pc:docMk/>
          <pc:sldMk cId="2720112080" sldId="269"/>
        </pc:sldMkLst>
      </pc:sldChg>
      <pc:sldChg chg="addSp delSp modSp add mod">
        <pc:chgData name="Libi Nandhini" userId="2b02fae51e43e305" providerId="LiveId" clId="{1BB5055C-6FB5-4419-A5ED-BB8C7D25388F}" dt="2024-03-12T18:45:03.506" v="726" actId="207"/>
        <pc:sldMkLst>
          <pc:docMk/>
          <pc:sldMk cId="2965111750" sldId="269"/>
        </pc:sldMkLst>
        <pc:spChg chg="mod">
          <ac:chgData name="Libi Nandhini" userId="2b02fae51e43e305" providerId="LiveId" clId="{1BB5055C-6FB5-4419-A5ED-BB8C7D25388F}" dt="2024-03-12T18:44:43.856" v="723" actId="2711"/>
          <ac:spMkLst>
            <pc:docMk/>
            <pc:sldMk cId="2965111750" sldId="269"/>
            <ac:spMk id="2" creationId="{00000000-0000-0000-0000-000000000000}"/>
          </ac:spMkLst>
        </pc:spChg>
        <pc:spChg chg="mod">
          <ac:chgData name="Libi Nandhini" userId="2b02fae51e43e305" providerId="LiveId" clId="{1BB5055C-6FB5-4419-A5ED-BB8C7D25388F}" dt="2024-03-12T18:44:53.915" v="724" actId="2711"/>
          <ac:spMkLst>
            <pc:docMk/>
            <pc:sldMk cId="2965111750" sldId="269"/>
            <ac:spMk id="5" creationId="{784408AA-9659-1D2B-84BE-3EAC3FB080EF}"/>
          </ac:spMkLst>
        </pc:spChg>
        <pc:spChg chg="mod">
          <ac:chgData name="Libi Nandhini" userId="2b02fae51e43e305" providerId="LiveId" clId="{1BB5055C-6FB5-4419-A5ED-BB8C7D25388F}" dt="2024-03-12T18:45:03.506" v="726" actId="207"/>
          <ac:spMkLst>
            <pc:docMk/>
            <pc:sldMk cId="2965111750" sldId="269"/>
            <ac:spMk id="10" creationId="{25AF7FB5-B64B-4188-6B37-8811D166EAC2}"/>
          </ac:spMkLst>
        </pc:spChg>
        <pc:picChg chg="del">
          <ac:chgData name="Libi Nandhini" userId="2b02fae51e43e305" providerId="LiveId" clId="{1BB5055C-6FB5-4419-A5ED-BB8C7D25388F}" dt="2024-03-12T18:42:30.995" v="654" actId="478"/>
          <ac:picMkLst>
            <pc:docMk/>
            <pc:sldMk cId="2965111750" sldId="269"/>
            <ac:picMk id="4" creationId="{5CDD71BF-865A-0E01-BC48-CE4C13F3AB30}"/>
          </ac:picMkLst>
        </pc:picChg>
        <pc:picChg chg="add mod">
          <ac:chgData name="Libi Nandhini" userId="2b02fae51e43e305" providerId="LiveId" clId="{1BB5055C-6FB5-4419-A5ED-BB8C7D25388F}" dt="2024-03-12T18:42:34.946" v="655" actId="1076"/>
          <ac:picMkLst>
            <pc:docMk/>
            <pc:sldMk cId="2965111750" sldId="269"/>
            <ac:picMk id="6" creationId="{96B59A28-F000-9053-4A23-72E15889D700}"/>
          </ac:picMkLst>
        </pc:picChg>
        <pc:picChg chg="del">
          <ac:chgData name="Libi Nandhini" userId="2b02fae51e43e305" providerId="LiveId" clId="{1BB5055C-6FB5-4419-A5ED-BB8C7D25388F}" dt="2024-03-12T18:43:06.184" v="661" actId="478"/>
          <ac:picMkLst>
            <pc:docMk/>
            <pc:sldMk cId="2965111750" sldId="269"/>
            <ac:picMk id="8" creationId="{C3BA2F76-91CD-DE81-9294-594D0FBB563F}"/>
          </ac:picMkLst>
        </pc:picChg>
        <pc:picChg chg="add mod">
          <ac:chgData name="Libi Nandhini" userId="2b02fae51e43e305" providerId="LiveId" clId="{1BB5055C-6FB5-4419-A5ED-BB8C7D25388F}" dt="2024-03-12T18:43:14.298" v="662" actId="1076"/>
          <ac:picMkLst>
            <pc:docMk/>
            <pc:sldMk cId="2965111750" sldId="269"/>
            <ac:picMk id="9" creationId="{40873CB6-F4E4-6926-9DF0-53E0F59CDEF5}"/>
          </ac:picMkLst>
        </pc:picChg>
      </pc:sldChg>
      <pc:sldChg chg="addSp delSp modSp add mod ord">
        <pc:chgData name="Libi Nandhini" userId="2b02fae51e43e305" providerId="LiveId" clId="{1BB5055C-6FB5-4419-A5ED-BB8C7D25388F}" dt="2024-03-12T18:48:32.135" v="797" actId="20577"/>
        <pc:sldMkLst>
          <pc:docMk/>
          <pc:sldMk cId="1700151961" sldId="270"/>
        </pc:sldMkLst>
        <pc:spChg chg="mod">
          <ac:chgData name="Libi Nandhini" userId="2b02fae51e43e305" providerId="LiveId" clId="{1BB5055C-6FB5-4419-A5ED-BB8C7D25388F}" dt="2024-03-12T18:48:32.135" v="797" actId="20577"/>
          <ac:spMkLst>
            <pc:docMk/>
            <pc:sldMk cId="1700151961" sldId="270"/>
            <ac:spMk id="2" creationId="{00000000-0000-0000-0000-000000000000}"/>
          </ac:spMkLst>
        </pc:spChg>
        <pc:spChg chg="mod">
          <ac:chgData name="Libi Nandhini" userId="2b02fae51e43e305" providerId="LiveId" clId="{1BB5055C-6FB5-4419-A5ED-BB8C7D25388F}" dt="2024-03-12T18:48:02.645" v="754" actId="14100"/>
          <ac:spMkLst>
            <pc:docMk/>
            <pc:sldMk cId="1700151961" sldId="270"/>
            <ac:spMk id="5" creationId="{784408AA-9659-1D2B-84BE-3EAC3FB080EF}"/>
          </ac:spMkLst>
        </pc:spChg>
        <pc:spChg chg="mod">
          <ac:chgData name="Libi Nandhini" userId="2b02fae51e43e305" providerId="LiveId" clId="{1BB5055C-6FB5-4419-A5ED-BB8C7D25388F}" dt="2024-03-12T18:47:49.270" v="751" actId="14100"/>
          <ac:spMkLst>
            <pc:docMk/>
            <pc:sldMk cId="1700151961" sldId="270"/>
            <ac:spMk id="10" creationId="{25AF7FB5-B64B-4188-6B37-8811D166EAC2}"/>
          </ac:spMkLst>
        </pc:spChg>
        <pc:picChg chg="del">
          <ac:chgData name="Libi Nandhini" userId="2b02fae51e43e305" providerId="LiveId" clId="{1BB5055C-6FB5-4419-A5ED-BB8C7D25388F}" dt="2024-03-12T18:46:20.202" v="735" actId="478"/>
          <ac:picMkLst>
            <pc:docMk/>
            <pc:sldMk cId="1700151961" sldId="270"/>
            <ac:picMk id="4" creationId="{5CDD71BF-865A-0E01-BC48-CE4C13F3AB30}"/>
          </ac:picMkLst>
        </pc:picChg>
        <pc:picChg chg="add mod">
          <ac:chgData name="Libi Nandhini" userId="2b02fae51e43e305" providerId="LiveId" clId="{1BB5055C-6FB5-4419-A5ED-BB8C7D25388F}" dt="2024-03-12T18:46:23.655" v="736" actId="1076"/>
          <ac:picMkLst>
            <pc:docMk/>
            <pc:sldMk cId="1700151961" sldId="270"/>
            <ac:picMk id="6" creationId="{FBFE6358-36F7-3C17-1EDF-6CE6B49070A8}"/>
          </ac:picMkLst>
        </pc:picChg>
        <pc:picChg chg="del">
          <ac:chgData name="Libi Nandhini" userId="2b02fae51e43e305" providerId="LiveId" clId="{1BB5055C-6FB5-4419-A5ED-BB8C7D25388F}" dt="2024-03-12T18:46:42.502" v="740" actId="478"/>
          <ac:picMkLst>
            <pc:docMk/>
            <pc:sldMk cId="1700151961" sldId="270"/>
            <ac:picMk id="8" creationId="{C3BA2F76-91CD-DE81-9294-594D0FBB563F}"/>
          </ac:picMkLst>
        </pc:picChg>
        <pc:picChg chg="add mod">
          <ac:chgData name="Libi Nandhini" userId="2b02fae51e43e305" providerId="LiveId" clId="{1BB5055C-6FB5-4419-A5ED-BB8C7D25388F}" dt="2024-03-12T18:46:49.928" v="741" actId="1076"/>
          <ac:picMkLst>
            <pc:docMk/>
            <pc:sldMk cId="1700151961" sldId="270"/>
            <ac:picMk id="9" creationId="{FA884FBA-4978-B5C7-79DE-65E9BCA611C0}"/>
          </ac:picMkLst>
        </pc:picChg>
      </pc:sldChg>
      <pc:sldChg chg="modSp add mod">
        <pc:chgData name="Libi Nandhini" userId="2b02fae51e43e305" providerId="LiveId" clId="{1BB5055C-6FB5-4419-A5ED-BB8C7D25388F}" dt="2024-03-12T18:59:02.161" v="947" actId="20577"/>
        <pc:sldMkLst>
          <pc:docMk/>
          <pc:sldMk cId="1046988593" sldId="271"/>
        </pc:sldMkLst>
        <pc:spChg chg="mod">
          <ac:chgData name="Libi Nandhini" userId="2b02fae51e43e305" providerId="LiveId" clId="{1BB5055C-6FB5-4419-A5ED-BB8C7D25388F}" dt="2024-03-12T18:54:27.501" v="865" actId="20577"/>
          <ac:spMkLst>
            <pc:docMk/>
            <pc:sldMk cId="1046988593" sldId="271"/>
            <ac:spMk id="2" creationId="{00000000-0000-0000-0000-000000000000}"/>
          </ac:spMkLst>
        </pc:spChg>
        <pc:spChg chg="mod">
          <ac:chgData name="Libi Nandhini" userId="2b02fae51e43e305" providerId="LiveId" clId="{1BB5055C-6FB5-4419-A5ED-BB8C7D25388F}" dt="2024-03-12T18:59:02.161" v="947" actId="20577"/>
          <ac:spMkLst>
            <pc:docMk/>
            <pc:sldMk cId="1046988593" sldId="27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3/12/2024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3/12/2024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3/12/2024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3/12/2024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3/12/2024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980728"/>
            <a:ext cx="4752528" cy="3177380"/>
          </a:xfrm>
        </p:spPr>
        <p:txBody>
          <a:bodyPr>
            <a:normAutofit/>
          </a:bodyPr>
          <a:lstStyle/>
          <a:p>
            <a:pPr algn="ctr"/>
            <a:r>
              <a:rPr lang="en-US" sz="4800" b="1" dirty="0"/>
              <a:t>HEART DISEASE DIAGNOSTIC ANALYSIS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Blood Sugar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8472264" y="3261221"/>
            <a:ext cx="3096344"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Males have high number of Fasting Blood Sugar over 120</a:t>
            </a:r>
          </a:p>
        </p:txBody>
      </p:sp>
      <p:pic>
        <p:nvPicPr>
          <p:cNvPr id="8" name="Picture 7">
            <a:extLst>
              <a:ext uri="{FF2B5EF4-FFF2-40B4-BE49-F238E27FC236}">
                <a16:creationId xmlns:a16="http://schemas.microsoft.com/office/drawing/2014/main" id="{299D3F72-36D9-34F4-F2B8-8B8F9454C5B5}"/>
              </a:ext>
            </a:extLst>
          </p:cNvPr>
          <p:cNvPicPr>
            <a:picLocks noChangeAspect="1"/>
          </p:cNvPicPr>
          <p:nvPr/>
        </p:nvPicPr>
        <p:blipFill>
          <a:blip r:embed="rId2"/>
          <a:stretch>
            <a:fillRect/>
          </a:stretch>
        </p:blipFill>
        <p:spPr>
          <a:xfrm>
            <a:off x="839416" y="1988840"/>
            <a:ext cx="7128792" cy="4400550"/>
          </a:xfrm>
          <a:prstGeom prst="rect">
            <a:avLst/>
          </a:prstGeom>
        </p:spPr>
      </p:pic>
    </p:spTree>
    <p:extLst>
      <p:ext uri="{BB962C8B-B14F-4D97-AF65-F5344CB8AC3E}">
        <p14:creationId xmlns:p14="http://schemas.microsoft.com/office/powerpoint/2010/main" val="240042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 and Cholestrol Level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1066800" y="5289201"/>
            <a:ext cx="4453136"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Blood Pressure Rate is almost equal in Males and Females</a:t>
            </a:r>
          </a:p>
        </p:txBody>
      </p:sp>
      <p:pic>
        <p:nvPicPr>
          <p:cNvPr id="4" name="Picture 3">
            <a:extLst>
              <a:ext uri="{FF2B5EF4-FFF2-40B4-BE49-F238E27FC236}">
                <a16:creationId xmlns:a16="http://schemas.microsoft.com/office/drawing/2014/main" id="{5CDD71BF-865A-0E01-BC48-CE4C13F3AB30}"/>
              </a:ext>
            </a:extLst>
          </p:cNvPr>
          <p:cNvPicPr>
            <a:picLocks noChangeAspect="1"/>
          </p:cNvPicPr>
          <p:nvPr/>
        </p:nvPicPr>
        <p:blipFill>
          <a:blip r:embed="rId2"/>
          <a:stretch>
            <a:fillRect/>
          </a:stretch>
        </p:blipFill>
        <p:spPr>
          <a:xfrm>
            <a:off x="676275" y="1700808"/>
            <a:ext cx="5241801" cy="3312368"/>
          </a:xfrm>
          <a:prstGeom prst="rect">
            <a:avLst/>
          </a:prstGeom>
        </p:spPr>
      </p:pic>
      <p:pic>
        <p:nvPicPr>
          <p:cNvPr id="8" name="Picture 7">
            <a:extLst>
              <a:ext uri="{FF2B5EF4-FFF2-40B4-BE49-F238E27FC236}">
                <a16:creationId xmlns:a16="http://schemas.microsoft.com/office/drawing/2014/main" id="{C3BA2F76-91CD-DE81-9294-594D0FBB563F}"/>
              </a:ext>
            </a:extLst>
          </p:cNvPr>
          <p:cNvPicPr>
            <a:picLocks noChangeAspect="1"/>
          </p:cNvPicPr>
          <p:nvPr/>
        </p:nvPicPr>
        <p:blipFill>
          <a:blip r:embed="rId3"/>
          <a:stretch>
            <a:fillRect/>
          </a:stretch>
        </p:blipFill>
        <p:spPr>
          <a:xfrm>
            <a:off x="6312024" y="1714128"/>
            <a:ext cx="5241801" cy="3299048"/>
          </a:xfrm>
          <a:prstGeom prst="rect">
            <a:avLst/>
          </a:prstGeom>
        </p:spPr>
      </p:pic>
      <p:sp>
        <p:nvSpPr>
          <p:cNvPr id="10" name="TextBox 9">
            <a:extLst>
              <a:ext uri="{FF2B5EF4-FFF2-40B4-BE49-F238E27FC236}">
                <a16:creationId xmlns:a16="http://schemas.microsoft.com/office/drawing/2014/main" id="{25AF7FB5-B64B-4188-6B37-8811D166EAC2}"/>
              </a:ext>
            </a:extLst>
          </p:cNvPr>
          <p:cNvSpPr txBox="1"/>
          <p:nvPr/>
        </p:nvSpPr>
        <p:spPr>
          <a:xfrm>
            <a:off x="6861261" y="5269157"/>
            <a:ext cx="4143325" cy="646331"/>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females have little bit of higher cholesterol than males</a:t>
            </a:r>
          </a:p>
        </p:txBody>
      </p:sp>
    </p:spTree>
    <p:extLst>
      <p:ext uri="{BB962C8B-B14F-4D97-AF65-F5344CB8AC3E}">
        <p14:creationId xmlns:p14="http://schemas.microsoft.com/office/powerpoint/2010/main" val="378332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 and Cholestrol Level based on people affected by Heart Disease</a:t>
            </a:r>
          </a:p>
        </p:txBody>
      </p:sp>
      <p:sp>
        <p:nvSpPr>
          <p:cNvPr id="5" name="TextBox 4">
            <a:extLst>
              <a:ext uri="{FF2B5EF4-FFF2-40B4-BE49-F238E27FC236}">
                <a16:creationId xmlns:a16="http://schemas.microsoft.com/office/drawing/2014/main" id="{784408AA-9659-1D2B-84BE-3EAC3FB080EF}"/>
              </a:ext>
            </a:extLst>
          </p:cNvPr>
          <p:cNvSpPr txBox="1"/>
          <p:nvPr/>
        </p:nvSpPr>
        <p:spPr>
          <a:xfrm>
            <a:off x="1066800" y="5289201"/>
            <a:ext cx="4453136"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Higher Cholestrol Level causes Chances Of Heart Disease</a:t>
            </a:r>
          </a:p>
        </p:txBody>
      </p:sp>
      <p:sp>
        <p:nvSpPr>
          <p:cNvPr id="10" name="TextBox 9">
            <a:extLst>
              <a:ext uri="{FF2B5EF4-FFF2-40B4-BE49-F238E27FC236}">
                <a16:creationId xmlns:a16="http://schemas.microsoft.com/office/drawing/2014/main" id="{25AF7FB5-B64B-4188-6B37-8811D166EAC2}"/>
              </a:ext>
            </a:extLst>
          </p:cNvPr>
          <p:cNvSpPr txBox="1"/>
          <p:nvPr/>
        </p:nvSpPr>
        <p:spPr>
          <a:xfrm>
            <a:off x="6861261" y="5269157"/>
            <a:ext cx="4143325" cy="646331"/>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Higher Blood Pressure Level results Chances Of Heart Disease</a:t>
            </a:r>
          </a:p>
        </p:txBody>
      </p:sp>
      <p:pic>
        <p:nvPicPr>
          <p:cNvPr id="6" name="Picture 5">
            <a:extLst>
              <a:ext uri="{FF2B5EF4-FFF2-40B4-BE49-F238E27FC236}">
                <a16:creationId xmlns:a16="http://schemas.microsoft.com/office/drawing/2014/main" id="{96B59A28-F000-9053-4A23-72E15889D700}"/>
              </a:ext>
            </a:extLst>
          </p:cNvPr>
          <p:cNvPicPr>
            <a:picLocks noChangeAspect="1"/>
          </p:cNvPicPr>
          <p:nvPr/>
        </p:nvPicPr>
        <p:blipFill>
          <a:blip r:embed="rId2"/>
          <a:stretch>
            <a:fillRect/>
          </a:stretch>
        </p:blipFill>
        <p:spPr>
          <a:xfrm>
            <a:off x="767408" y="1707468"/>
            <a:ext cx="5415508" cy="3299048"/>
          </a:xfrm>
          <a:prstGeom prst="rect">
            <a:avLst/>
          </a:prstGeom>
        </p:spPr>
      </p:pic>
      <p:pic>
        <p:nvPicPr>
          <p:cNvPr id="9" name="Picture 8">
            <a:extLst>
              <a:ext uri="{FF2B5EF4-FFF2-40B4-BE49-F238E27FC236}">
                <a16:creationId xmlns:a16="http://schemas.microsoft.com/office/drawing/2014/main" id="{40873CB6-F4E4-6926-9DF0-53E0F59CDEF5}"/>
              </a:ext>
            </a:extLst>
          </p:cNvPr>
          <p:cNvPicPr>
            <a:picLocks noChangeAspect="1"/>
          </p:cNvPicPr>
          <p:nvPr/>
        </p:nvPicPr>
        <p:blipFill>
          <a:blip r:embed="rId3"/>
          <a:stretch>
            <a:fillRect/>
          </a:stretch>
        </p:blipFill>
        <p:spPr>
          <a:xfrm>
            <a:off x="6384032" y="1766156"/>
            <a:ext cx="5241801" cy="3240360"/>
          </a:xfrm>
          <a:prstGeom prst="rect">
            <a:avLst/>
          </a:prstGeom>
        </p:spPr>
      </p:pic>
    </p:spTree>
    <p:extLst>
      <p:ext uri="{BB962C8B-B14F-4D97-AF65-F5344CB8AC3E}">
        <p14:creationId xmlns:p14="http://schemas.microsoft.com/office/powerpoint/2010/main" val="29651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with Angina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994793" y="5281452"/>
            <a:ext cx="4741168" cy="1477328"/>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If you suffer from Angina, you may be concerned that exercise but seems like it will not make your symptoms worse.</a:t>
            </a:r>
          </a:p>
          <a:p>
            <a:br>
              <a:rPr lang="en-US" b="0" dirty="0">
                <a:solidFill>
                  <a:schemeClr val="accent1">
                    <a:lumMod val="75000"/>
                  </a:schemeClr>
                </a:solidFill>
                <a:effectLst/>
                <a:latin typeface="Franklin Gothic Medium (Headings)"/>
              </a:rPr>
            </a:br>
            <a:endParaRPr lang="en-US" b="0" dirty="0">
              <a:solidFill>
                <a:schemeClr val="accent1">
                  <a:lumMod val="75000"/>
                </a:schemeClr>
              </a:solidFill>
              <a:effectLst/>
              <a:latin typeface="Franklin Gothic Medium (Headings)"/>
            </a:endParaRPr>
          </a:p>
        </p:txBody>
      </p:sp>
      <p:sp>
        <p:nvSpPr>
          <p:cNvPr id="10" name="TextBox 9">
            <a:extLst>
              <a:ext uri="{FF2B5EF4-FFF2-40B4-BE49-F238E27FC236}">
                <a16:creationId xmlns:a16="http://schemas.microsoft.com/office/drawing/2014/main" id="{25AF7FB5-B64B-4188-6B37-8811D166EAC2}"/>
              </a:ext>
            </a:extLst>
          </p:cNvPr>
          <p:cNvSpPr txBox="1"/>
          <p:nvPr/>
        </p:nvSpPr>
        <p:spPr>
          <a:xfrm>
            <a:off x="6456040" y="5269157"/>
            <a:ext cx="5040559" cy="923330"/>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Males do Exercise when having Angina</a:t>
            </a:r>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Angina - A type of chest pain caused by reduced blood flow to the heart.</a:t>
            </a:r>
          </a:p>
        </p:txBody>
      </p:sp>
      <p:pic>
        <p:nvPicPr>
          <p:cNvPr id="6" name="Picture 5">
            <a:extLst>
              <a:ext uri="{FF2B5EF4-FFF2-40B4-BE49-F238E27FC236}">
                <a16:creationId xmlns:a16="http://schemas.microsoft.com/office/drawing/2014/main" id="{FBFE6358-36F7-3C17-1EDF-6CE6B49070A8}"/>
              </a:ext>
            </a:extLst>
          </p:cNvPr>
          <p:cNvPicPr>
            <a:picLocks noChangeAspect="1"/>
          </p:cNvPicPr>
          <p:nvPr/>
        </p:nvPicPr>
        <p:blipFill>
          <a:blip r:embed="rId2"/>
          <a:stretch>
            <a:fillRect/>
          </a:stretch>
        </p:blipFill>
        <p:spPr>
          <a:xfrm>
            <a:off x="645418" y="1844824"/>
            <a:ext cx="5400675" cy="3299048"/>
          </a:xfrm>
          <a:prstGeom prst="rect">
            <a:avLst/>
          </a:prstGeom>
        </p:spPr>
      </p:pic>
      <p:pic>
        <p:nvPicPr>
          <p:cNvPr id="9" name="Picture 8">
            <a:extLst>
              <a:ext uri="{FF2B5EF4-FFF2-40B4-BE49-F238E27FC236}">
                <a16:creationId xmlns:a16="http://schemas.microsoft.com/office/drawing/2014/main" id="{FA884FBA-4978-B5C7-79DE-65E9BCA611C0}"/>
              </a:ext>
            </a:extLst>
          </p:cNvPr>
          <p:cNvPicPr>
            <a:picLocks noChangeAspect="1"/>
          </p:cNvPicPr>
          <p:nvPr/>
        </p:nvPicPr>
        <p:blipFill>
          <a:blip r:embed="rId3"/>
          <a:stretch>
            <a:fillRect/>
          </a:stretch>
        </p:blipFill>
        <p:spPr>
          <a:xfrm>
            <a:off x="6184960" y="1844824"/>
            <a:ext cx="5495925" cy="3313681"/>
          </a:xfrm>
          <a:prstGeom prst="rect">
            <a:avLst/>
          </a:prstGeom>
        </p:spPr>
      </p:pic>
    </p:spTree>
    <p:extLst>
      <p:ext uri="{BB962C8B-B14F-4D97-AF65-F5344CB8AC3E}">
        <p14:creationId xmlns:p14="http://schemas.microsoft.com/office/powerpoint/2010/main" val="170015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09600" y="1828799"/>
            <a:ext cx="10887000" cy="4572001"/>
          </a:xfrm>
        </p:spPr>
        <p:txBody>
          <a:bodyPr>
            <a:normAutofit/>
          </a:bodyPr>
          <a:lstStyle/>
          <a:p>
            <a:pPr>
              <a:buFont typeface="Wingdings" panose="05000000000000000000" pitchFamily="2" charset="2"/>
              <a:buChar char="Ø"/>
            </a:pPr>
            <a:r>
              <a:rPr lang="en-US" sz="1600" b="0" dirty="0">
                <a:solidFill>
                  <a:schemeClr val="accent1">
                    <a:lumMod val="75000"/>
                  </a:schemeClr>
                </a:solidFill>
                <a:effectLst/>
                <a:latin typeface="Franklin Gothic Medium (Headings)"/>
              </a:rPr>
              <a:t>From the overall population, people having heart disease (51%) are greater than those who have heart disease(</a:t>
            </a:r>
            <a:r>
              <a:rPr lang="en-US" sz="1600" b="0">
                <a:solidFill>
                  <a:schemeClr val="accent1">
                    <a:lumMod val="75000"/>
                  </a:schemeClr>
                </a:solidFill>
                <a:effectLst/>
                <a:latin typeface="Franklin Gothic Medium (Headings)"/>
              </a:rPr>
              <a:t>49%)..</a:t>
            </a:r>
            <a:endParaRPr lang="en-IN" sz="1600" dirty="0">
              <a:solidFill>
                <a:schemeClr val="accent1">
                  <a:lumMod val="75000"/>
                </a:schemeClr>
              </a:solidFill>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Elder Age People are most affected by Heart Disease and Middle Age People are mostly free from any kind of Heart Disease</a:t>
            </a:r>
            <a:r>
              <a:rPr lang="en-US" sz="1600" dirty="0">
                <a:solidFill>
                  <a:schemeClr val="accent1">
                    <a:lumMod val="75000"/>
                  </a:schemeClr>
                </a:solidFill>
                <a:latin typeface="Franklin Gothic Medium (Headings)"/>
              </a:rPr>
              <a:t>.</a:t>
            </a:r>
            <a:endParaRPr lang="en-US" sz="1600" b="0" dirty="0">
              <a:solidFill>
                <a:schemeClr val="accent1">
                  <a:lumMod val="75000"/>
                </a:schemeClr>
              </a:solidFill>
              <a:effectLst/>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We can see that Males are mostly tend to have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It seems people having Non-Anginal chest pain have a higher chance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Typical Angina Chest pain means neither causing nor exhibiting symptoms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We can see that a higher number of men are suffering from Typical Angina type of Chest Pain</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Males have high number of Fasting Blood Sugar over 120</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Blood Pressure Rate is almost equal in Males and Females but females have little bit of higher cholesterol than males</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Higher Cholestrol Level and Higher Blood Pressure Level  causes Chances Of Heart Disease</a:t>
            </a: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104698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4955-37FD-6115-EEAE-7B07ECA6C6AF}"/>
              </a:ext>
            </a:extLst>
          </p:cNvPr>
          <p:cNvSpPr>
            <a:spLocks noGrp="1"/>
          </p:cNvSpPr>
          <p:nvPr>
            <p:ph type="title"/>
          </p:nvPr>
        </p:nvSpPr>
        <p:spPr/>
        <p:txBody>
          <a:bodyPr>
            <a:normAutofit/>
          </a:bodyPr>
          <a:lstStyle/>
          <a:p>
            <a:r>
              <a:rPr lang="en-IN" sz="7200" dirty="0"/>
              <a:t>THANK YOU</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09600" y="1828799"/>
            <a:ext cx="10887000" cy="4572001"/>
          </a:xfrm>
        </p:spPr>
        <p:txBody>
          <a:bodyPr>
            <a:normAutofit/>
          </a:bodyPr>
          <a:lstStyle/>
          <a:p>
            <a:r>
              <a:rPr lang="en-US" sz="2000" dirty="0"/>
              <a:t>Health is real wealth in the pandemic time we all realized the brute effects of covid-19 on all irrespective of any status. You are required to analyze this health and medical data for better future preparation. </a:t>
            </a:r>
          </a:p>
          <a:p>
            <a:r>
              <a:rPr lang="en-US" sz="2000" dirty="0"/>
              <a:t>Do 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a:t>
            </a:r>
          </a:p>
          <a:p>
            <a:r>
              <a:rPr lang="en-US" sz="2000" dirty="0"/>
              <a:t>Make the necessary dashboard with the best you can extract from the data. Use various visualization and features and make the best dashboard 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 of People having Heart Disease</a:t>
            </a:r>
          </a:p>
        </p:txBody>
      </p:sp>
      <p:pic>
        <p:nvPicPr>
          <p:cNvPr id="7" name="Content Placeholder 6">
            <a:extLst>
              <a:ext uri="{FF2B5EF4-FFF2-40B4-BE49-F238E27FC236}">
                <a16:creationId xmlns:a16="http://schemas.microsoft.com/office/drawing/2014/main" id="{54DED7E0-31BD-8880-ECD9-CC93EA948CBC}"/>
              </a:ext>
            </a:extLst>
          </p:cNvPr>
          <p:cNvPicPr>
            <a:picLocks noGrp="1" noChangeAspect="1"/>
          </p:cNvPicPr>
          <p:nvPr>
            <p:ph idx="1"/>
          </p:nvPr>
        </p:nvPicPr>
        <p:blipFill>
          <a:blip r:embed="rId2"/>
          <a:stretch>
            <a:fillRect/>
          </a:stretch>
        </p:blipFill>
        <p:spPr>
          <a:xfrm>
            <a:off x="839416" y="1916832"/>
            <a:ext cx="7200800" cy="4572000"/>
          </a:xfrm>
        </p:spPr>
      </p:pic>
      <p:sp>
        <p:nvSpPr>
          <p:cNvPr id="8" name="TextBox 7">
            <a:extLst>
              <a:ext uri="{FF2B5EF4-FFF2-40B4-BE49-F238E27FC236}">
                <a16:creationId xmlns:a16="http://schemas.microsoft.com/office/drawing/2014/main" id="{8D641292-7945-6CFE-9E66-6B0F57176586}"/>
              </a:ext>
            </a:extLst>
          </p:cNvPr>
          <p:cNvSpPr txBox="1"/>
          <p:nvPr/>
        </p:nvSpPr>
        <p:spPr>
          <a:xfrm>
            <a:off x="8400256" y="3212976"/>
            <a:ext cx="3384376" cy="1477328"/>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From the overall population, people having heart disease (51%) are greater than those who have heart disease(49%)</a:t>
            </a:r>
          </a:p>
          <a:p>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based on their Age</a:t>
            </a:r>
          </a:p>
        </p:txBody>
      </p:sp>
      <p:pic>
        <p:nvPicPr>
          <p:cNvPr id="11" name="Picture 10">
            <a:extLst>
              <a:ext uri="{FF2B5EF4-FFF2-40B4-BE49-F238E27FC236}">
                <a16:creationId xmlns:a16="http://schemas.microsoft.com/office/drawing/2014/main" id="{E648C9E8-F2C4-CF85-2F60-794A2093CD40}"/>
              </a:ext>
            </a:extLst>
          </p:cNvPr>
          <p:cNvPicPr>
            <a:picLocks noChangeAspect="1"/>
          </p:cNvPicPr>
          <p:nvPr/>
        </p:nvPicPr>
        <p:blipFill>
          <a:blip r:embed="rId2"/>
          <a:stretch>
            <a:fillRect/>
          </a:stretch>
        </p:blipFill>
        <p:spPr>
          <a:xfrm>
            <a:off x="0" y="1556792"/>
            <a:ext cx="8688288" cy="5301208"/>
          </a:xfrm>
          <a:prstGeom prst="rect">
            <a:avLst/>
          </a:prstGeom>
        </p:spPr>
      </p:pic>
      <p:sp>
        <p:nvSpPr>
          <p:cNvPr id="12" name="TextBox 11">
            <a:extLst>
              <a:ext uri="{FF2B5EF4-FFF2-40B4-BE49-F238E27FC236}">
                <a16:creationId xmlns:a16="http://schemas.microsoft.com/office/drawing/2014/main" id="{5575226E-DD90-078D-D286-E9562B9CCCD2}"/>
              </a:ext>
            </a:extLst>
          </p:cNvPr>
          <p:cNvSpPr txBox="1"/>
          <p:nvPr/>
        </p:nvSpPr>
        <p:spPr>
          <a:xfrm>
            <a:off x="8976320" y="2996952"/>
            <a:ext cx="2952328" cy="1754326"/>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In this section, the best analysis can be divided into the elderly, middle-aged, young people by looking at the age ranges.</a:t>
            </a:r>
          </a:p>
          <a:p>
            <a:endParaRPr lang="en-IN" dirty="0">
              <a:solidFill>
                <a:schemeClr val="accent1">
                  <a:lumMod val="75000"/>
                </a:schemeClr>
              </a:solidFill>
              <a:latin typeface="Franklin Gothic Medium (Headings)"/>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Category</a:t>
            </a:r>
          </a:p>
        </p:txBody>
      </p:sp>
      <p:pic>
        <p:nvPicPr>
          <p:cNvPr id="10" name="Picture 9">
            <a:extLst>
              <a:ext uri="{FF2B5EF4-FFF2-40B4-BE49-F238E27FC236}">
                <a16:creationId xmlns:a16="http://schemas.microsoft.com/office/drawing/2014/main" id="{6B414F48-ADD1-92C5-7FBD-6C978893496D}"/>
              </a:ext>
            </a:extLst>
          </p:cNvPr>
          <p:cNvPicPr>
            <a:picLocks noChangeAspect="1"/>
          </p:cNvPicPr>
          <p:nvPr/>
        </p:nvPicPr>
        <p:blipFill>
          <a:blip r:embed="rId2"/>
          <a:stretch>
            <a:fillRect/>
          </a:stretch>
        </p:blipFill>
        <p:spPr>
          <a:xfrm>
            <a:off x="0" y="1556792"/>
            <a:ext cx="6096000" cy="5301208"/>
          </a:xfrm>
          <a:prstGeom prst="rect">
            <a:avLst/>
          </a:prstGeom>
        </p:spPr>
      </p:pic>
      <p:pic>
        <p:nvPicPr>
          <p:cNvPr id="12" name="Picture 11">
            <a:extLst>
              <a:ext uri="{FF2B5EF4-FFF2-40B4-BE49-F238E27FC236}">
                <a16:creationId xmlns:a16="http://schemas.microsoft.com/office/drawing/2014/main" id="{FA407038-1685-2E28-3D46-FE1B2A7A0CF9}"/>
              </a:ext>
            </a:extLst>
          </p:cNvPr>
          <p:cNvPicPr>
            <a:picLocks noChangeAspect="1"/>
          </p:cNvPicPr>
          <p:nvPr/>
        </p:nvPicPr>
        <p:blipFill>
          <a:blip r:embed="rId3"/>
          <a:stretch>
            <a:fillRect/>
          </a:stretch>
        </p:blipFill>
        <p:spPr>
          <a:xfrm>
            <a:off x="6096000" y="1556792"/>
            <a:ext cx="6096000" cy="5301208"/>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220"/>
            <a:ext cx="12432704" cy="1325563"/>
          </a:xfrm>
        </p:spPr>
        <p:txBody>
          <a:bodyPr>
            <a:normAutofit/>
          </a:bodyPr>
          <a:lstStyle/>
          <a:p>
            <a:r>
              <a:rPr lang="en-US" sz="3200" dirty="0"/>
              <a:t>Which age category people affected by Heart Disease mostly ? </a:t>
            </a:r>
          </a:p>
        </p:txBody>
      </p:sp>
      <p:pic>
        <p:nvPicPr>
          <p:cNvPr id="8" name="Picture 7">
            <a:extLst>
              <a:ext uri="{FF2B5EF4-FFF2-40B4-BE49-F238E27FC236}">
                <a16:creationId xmlns:a16="http://schemas.microsoft.com/office/drawing/2014/main" id="{4D9E7878-CB9C-5DA6-5A62-7D51C7691D09}"/>
              </a:ext>
            </a:extLst>
          </p:cNvPr>
          <p:cNvPicPr>
            <a:picLocks noChangeAspect="1"/>
          </p:cNvPicPr>
          <p:nvPr/>
        </p:nvPicPr>
        <p:blipFill>
          <a:blip r:embed="rId2"/>
          <a:stretch>
            <a:fillRect/>
          </a:stretch>
        </p:blipFill>
        <p:spPr>
          <a:xfrm>
            <a:off x="479376" y="1844824"/>
            <a:ext cx="7344816" cy="4543425"/>
          </a:xfrm>
          <a:prstGeom prst="rect">
            <a:avLst/>
          </a:prstGeom>
        </p:spPr>
      </p:pic>
      <p:sp>
        <p:nvSpPr>
          <p:cNvPr id="9" name="TextBox 8">
            <a:extLst>
              <a:ext uri="{FF2B5EF4-FFF2-40B4-BE49-F238E27FC236}">
                <a16:creationId xmlns:a16="http://schemas.microsoft.com/office/drawing/2014/main" id="{DFA94AB0-6A22-98BB-A769-D462BE3E71C4}"/>
              </a:ext>
            </a:extLst>
          </p:cNvPr>
          <p:cNvSpPr txBox="1"/>
          <p:nvPr/>
        </p:nvSpPr>
        <p:spPr>
          <a:xfrm>
            <a:off x="8112224" y="2564904"/>
            <a:ext cx="3240360" cy="1508105"/>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Elder Age People are most affected by Heart Disease and Middle Age People are mostly free from any kind of Heart Disease</a:t>
            </a:r>
            <a:r>
              <a:rPr lang="en-US" sz="2000" dirty="0">
                <a:solidFill>
                  <a:schemeClr val="accent1">
                    <a:lumMod val="75000"/>
                  </a:schemeClr>
                </a:solidFill>
                <a:latin typeface="Franklin Gothic Medium (Headings)"/>
              </a:rPr>
              <a:t>.</a:t>
            </a:r>
            <a:endParaRPr lang="en-US" b="0" dirty="0">
              <a:solidFill>
                <a:schemeClr val="accent1">
                  <a:lumMod val="75000"/>
                </a:schemeClr>
              </a:solidFill>
              <a:effectLst/>
              <a:latin typeface="Franklin Gothic Medium (Headings)"/>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based on Gender</a:t>
            </a:r>
          </a:p>
        </p:txBody>
      </p:sp>
      <p:pic>
        <p:nvPicPr>
          <p:cNvPr id="4" name="Picture 3">
            <a:extLst>
              <a:ext uri="{FF2B5EF4-FFF2-40B4-BE49-F238E27FC236}">
                <a16:creationId xmlns:a16="http://schemas.microsoft.com/office/drawing/2014/main" id="{6B7E5EFB-D46B-499E-9772-E40E6E4EB249}"/>
              </a:ext>
            </a:extLst>
          </p:cNvPr>
          <p:cNvPicPr>
            <a:picLocks noChangeAspect="1"/>
          </p:cNvPicPr>
          <p:nvPr/>
        </p:nvPicPr>
        <p:blipFill>
          <a:blip r:embed="rId2"/>
          <a:stretch>
            <a:fillRect/>
          </a:stretch>
        </p:blipFill>
        <p:spPr>
          <a:xfrm>
            <a:off x="983432" y="1844824"/>
            <a:ext cx="7056784" cy="4543425"/>
          </a:xfrm>
          <a:prstGeom prst="rect">
            <a:avLst/>
          </a:prstGeom>
        </p:spPr>
      </p:pic>
      <p:sp>
        <p:nvSpPr>
          <p:cNvPr id="5" name="TextBox 4">
            <a:extLst>
              <a:ext uri="{FF2B5EF4-FFF2-40B4-BE49-F238E27FC236}">
                <a16:creationId xmlns:a16="http://schemas.microsoft.com/office/drawing/2014/main" id="{784408AA-9659-1D2B-84BE-3EAC3FB080EF}"/>
              </a:ext>
            </a:extLst>
          </p:cNvPr>
          <p:cNvSpPr txBox="1"/>
          <p:nvPr/>
        </p:nvSpPr>
        <p:spPr>
          <a:xfrm>
            <a:off x="8832304" y="3068960"/>
            <a:ext cx="2736304" cy="1200329"/>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We can see that Males are mostly tend to have Heart Disease</a:t>
            </a:r>
          </a:p>
          <a:p>
            <a:endParaRPr lang="en-IN"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everyone Experienced Chest Pain</a:t>
            </a:r>
          </a:p>
        </p:txBody>
      </p:sp>
      <p:sp>
        <p:nvSpPr>
          <p:cNvPr id="5" name="TextBox 4">
            <a:extLst>
              <a:ext uri="{FF2B5EF4-FFF2-40B4-BE49-F238E27FC236}">
                <a16:creationId xmlns:a16="http://schemas.microsoft.com/office/drawing/2014/main" id="{784408AA-9659-1D2B-84BE-3EAC3FB080EF}"/>
              </a:ext>
            </a:extLst>
          </p:cNvPr>
          <p:cNvSpPr txBox="1"/>
          <p:nvPr/>
        </p:nvSpPr>
        <p:spPr>
          <a:xfrm>
            <a:off x="8688288" y="2204864"/>
            <a:ext cx="2880320" cy="3416320"/>
          </a:xfrm>
          <a:prstGeom prst="rect">
            <a:avLst/>
          </a:prstGeom>
          <a:noFill/>
        </p:spPr>
        <p:txBody>
          <a:bodyPr wrap="square" rtlCol="0">
            <a:spAutoFit/>
          </a:bodyPr>
          <a:lstStyle/>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It seems people having Non-Anginal chest pain have a higher chance of heart disease</a:t>
            </a:r>
          </a:p>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Typical Angina Chest pain means neither causing nor exhibiting symptoms of Heart disease.</a:t>
            </a:r>
          </a:p>
          <a:p>
            <a:endParaRPr lang="en-US" b="0" dirty="0">
              <a:solidFill>
                <a:schemeClr val="accent1">
                  <a:lumMod val="75000"/>
                </a:schemeClr>
              </a:solidFill>
              <a:effectLst/>
              <a:latin typeface="Franklin Gothic Medium (Headings)"/>
            </a:endParaRPr>
          </a:p>
        </p:txBody>
      </p:sp>
      <p:pic>
        <p:nvPicPr>
          <p:cNvPr id="6" name="Picture 5">
            <a:extLst>
              <a:ext uri="{FF2B5EF4-FFF2-40B4-BE49-F238E27FC236}">
                <a16:creationId xmlns:a16="http://schemas.microsoft.com/office/drawing/2014/main" id="{C5C2E054-26EE-B91D-D3FB-FEABAAD399C2}"/>
              </a:ext>
            </a:extLst>
          </p:cNvPr>
          <p:cNvPicPr>
            <a:picLocks noChangeAspect="1"/>
          </p:cNvPicPr>
          <p:nvPr/>
        </p:nvPicPr>
        <p:blipFill>
          <a:blip r:embed="rId2"/>
          <a:stretch>
            <a:fillRect/>
          </a:stretch>
        </p:blipFill>
        <p:spPr>
          <a:xfrm>
            <a:off x="767408" y="1772816"/>
            <a:ext cx="7488832" cy="4896544"/>
          </a:xfrm>
          <a:prstGeom prst="rect">
            <a:avLst/>
          </a:prstGeom>
        </p:spPr>
      </p:pic>
    </p:spTree>
    <p:extLst>
      <p:ext uri="{BB962C8B-B14F-4D97-AF65-F5344CB8AC3E}">
        <p14:creationId xmlns:p14="http://schemas.microsoft.com/office/powerpoint/2010/main" val="94462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Pain based on Gender </a:t>
            </a:r>
          </a:p>
        </p:txBody>
      </p:sp>
      <p:sp>
        <p:nvSpPr>
          <p:cNvPr id="5" name="TextBox 4">
            <a:extLst>
              <a:ext uri="{FF2B5EF4-FFF2-40B4-BE49-F238E27FC236}">
                <a16:creationId xmlns:a16="http://schemas.microsoft.com/office/drawing/2014/main" id="{784408AA-9659-1D2B-84BE-3EAC3FB080EF}"/>
              </a:ext>
            </a:extLst>
          </p:cNvPr>
          <p:cNvSpPr txBox="1"/>
          <p:nvPr/>
        </p:nvSpPr>
        <p:spPr>
          <a:xfrm>
            <a:off x="8760296" y="2852936"/>
            <a:ext cx="2880320" cy="1754326"/>
          </a:xfrm>
          <a:prstGeom prst="rect">
            <a:avLst/>
          </a:prstGeom>
          <a:noFill/>
        </p:spPr>
        <p:txBody>
          <a:bodyPr wrap="square" rtlCol="0">
            <a:spAutoFit/>
          </a:bodyPr>
          <a:lstStyle/>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We can see that a higher number of men are suffering from Typical Angina type of Chest Pain</a:t>
            </a:r>
          </a:p>
          <a:p>
            <a:endParaRPr lang="en-US" b="0" dirty="0">
              <a:solidFill>
                <a:schemeClr val="accent1">
                  <a:lumMod val="75000"/>
                </a:schemeClr>
              </a:solidFill>
              <a:effectLst/>
              <a:latin typeface="Franklin Gothic Medium (Headings)"/>
            </a:endParaRPr>
          </a:p>
        </p:txBody>
      </p:sp>
      <p:pic>
        <p:nvPicPr>
          <p:cNvPr id="4" name="Picture 3">
            <a:extLst>
              <a:ext uri="{FF2B5EF4-FFF2-40B4-BE49-F238E27FC236}">
                <a16:creationId xmlns:a16="http://schemas.microsoft.com/office/drawing/2014/main" id="{140F1C8D-7967-EDEA-2705-5A7D001F5C01}"/>
              </a:ext>
            </a:extLst>
          </p:cNvPr>
          <p:cNvPicPr>
            <a:picLocks noChangeAspect="1"/>
          </p:cNvPicPr>
          <p:nvPr/>
        </p:nvPicPr>
        <p:blipFill>
          <a:blip r:embed="rId2"/>
          <a:stretch>
            <a:fillRect/>
          </a:stretch>
        </p:blipFill>
        <p:spPr>
          <a:xfrm>
            <a:off x="911424" y="1772816"/>
            <a:ext cx="7355160" cy="4680520"/>
          </a:xfrm>
          <a:prstGeom prst="rect">
            <a:avLst/>
          </a:prstGeom>
        </p:spPr>
      </p:pic>
    </p:spTree>
    <p:extLst>
      <p:ext uri="{BB962C8B-B14F-4D97-AF65-F5344CB8AC3E}">
        <p14:creationId xmlns:p14="http://schemas.microsoft.com/office/powerpoint/2010/main" val="7416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50</TotalTime>
  <Words>602</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Franklin Gothic Medium</vt:lpstr>
      <vt:lpstr>Franklin Gothic Medium (Headings)</vt:lpstr>
      <vt:lpstr>Wingdings</vt:lpstr>
      <vt:lpstr>Medical Design 16x9</vt:lpstr>
      <vt:lpstr>HEART DISEASE DIAGNOSTIC ANALYSIS</vt:lpstr>
      <vt:lpstr>PROBLEM STATEMENT</vt:lpstr>
      <vt:lpstr>Percentage of People having Heart Disease</vt:lpstr>
      <vt:lpstr>Population based on their Age</vt:lpstr>
      <vt:lpstr>Age Category</vt:lpstr>
      <vt:lpstr>Which age category people affected by Heart Disease mostly ? </vt:lpstr>
      <vt:lpstr>Heart Disease based on Gender</vt:lpstr>
      <vt:lpstr>Is everyone Experienced Chest Pain</vt:lpstr>
      <vt:lpstr>Chest Pain based on Gender </vt:lpstr>
      <vt:lpstr>Blood Sugar based on Gender</vt:lpstr>
      <vt:lpstr>BP and Cholestrol Level based on Gender</vt:lpstr>
      <vt:lpstr>BP and Cholestrol Level based on people affected by Heart Disease</vt:lpstr>
      <vt:lpstr>Exercise with Angina based on Gender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Libi Nandhini</dc:creator>
  <cp:lastModifiedBy>Libi Nandhini</cp:lastModifiedBy>
  <cp:revision>1</cp:revision>
  <dcterms:created xsi:type="dcterms:W3CDTF">2024-03-12T18:08:28Z</dcterms:created>
  <dcterms:modified xsi:type="dcterms:W3CDTF">2024-03-12T18:59:10Z</dcterms:modified>
</cp:coreProperties>
</file>