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48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4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4DD8-7EAD-4415-B7E0-C5E979A3366E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710309" y="422512"/>
            <a:ext cx="7197343" cy="1879844"/>
            <a:chOff x="185223" y="279899"/>
            <a:chExt cx="7197343" cy="18798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34120" y="978449"/>
              <a:ext cx="1568741" cy="5178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UnMarshal</a:t>
              </a:r>
              <a:r>
                <a:rPr lang="en-US" altLang="ko-KR" sz="1200" b="1" dirty="0" smtClean="0"/>
                <a:t> / </a:t>
              </a:r>
            </a:p>
            <a:p>
              <a:pPr algn="ctr"/>
              <a:r>
                <a:rPr lang="en-US" altLang="ko-KR" sz="1200" b="1" dirty="0" smtClean="0"/>
                <a:t>Marshal </a:t>
              </a:r>
              <a:endParaRPr lang="ko-KR" altLang="en-US" sz="120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6504" y="636877"/>
              <a:ext cx="2453275" cy="1200999"/>
              <a:chOff x="394283" y="569765"/>
              <a:chExt cx="2453275" cy="1200999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94283" y="569765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KEY</a:t>
                </a:r>
                <a:endParaRPr lang="ko-KR" altLang="en-US" sz="1100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359017" y="569765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VALUE</a:t>
                </a:r>
                <a:endParaRPr lang="ko-KR" altLang="en-US" sz="1100" dirty="0"/>
              </a:p>
            </p:txBody>
          </p:sp>
          <p:cxnSp>
            <p:nvCxnSpPr>
              <p:cNvPr id="14" name="직선 연결선 13"/>
              <p:cNvCxnSpPr>
                <a:stCxn id="11" idx="3"/>
                <a:endCxn id="12" idx="1"/>
              </p:cNvCxnSpPr>
              <p:nvPr/>
            </p:nvCxnSpPr>
            <p:spPr>
              <a:xfrm>
                <a:off x="945230" y="725648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모서리가 둥근 직사각형 14"/>
              <p:cNvSpPr/>
              <p:nvPr/>
            </p:nvSpPr>
            <p:spPr>
              <a:xfrm>
                <a:off x="394283" y="1458998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KEY</a:t>
                </a:r>
                <a:endParaRPr lang="ko-KR" altLang="en-US" sz="1100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359017" y="1458998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VALUE</a:t>
                </a:r>
                <a:endParaRPr lang="ko-KR" altLang="en-US" sz="1100" dirty="0"/>
              </a:p>
            </p:txBody>
          </p:sp>
          <p:cxnSp>
            <p:nvCxnSpPr>
              <p:cNvPr id="17" name="직선 연결선 16"/>
              <p:cNvCxnSpPr>
                <a:stCxn id="15" idx="3"/>
                <a:endCxn id="16" idx="1"/>
              </p:cNvCxnSpPr>
              <p:nvPr/>
            </p:nvCxnSpPr>
            <p:spPr>
              <a:xfrm>
                <a:off x="945230" y="1614881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5400000">
                <a:off x="1742987" y="1039458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…</a:t>
                </a:r>
                <a:endParaRPr lang="ko-KR" altLang="en-US" sz="11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5223" y="390656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‘SYS_ID’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9712" y="390655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‘CONTENTS’</a:t>
              </a:r>
              <a:endParaRPr lang="ko-KR" altLang="en-US" sz="1000" dirty="0"/>
            </a:p>
          </p:txBody>
        </p:sp>
        <p:cxnSp>
          <p:nvCxnSpPr>
            <p:cNvPr id="38" name="꺾인 연결선 37"/>
            <p:cNvCxnSpPr>
              <a:stCxn id="12" idx="3"/>
              <a:endCxn id="9" idx="1"/>
            </p:cNvCxnSpPr>
            <p:nvPr/>
          </p:nvCxnSpPr>
          <p:spPr>
            <a:xfrm>
              <a:off x="2679779" y="792760"/>
              <a:ext cx="654341" cy="444615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16" idx="3"/>
              <a:endCxn id="9" idx="1"/>
            </p:cNvCxnSpPr>
            <p:nvPr/>
          </p:nvCxnSpPr>
          <p:spPr>
            <a:xfrm flipV="1">
              <a:off x="2679779" y="1237375"/>
              <a:ext cx="654341" cy="44461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5358593" y="279899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System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수행의 시작/종료 65"/>
            <p:cNvSpPr/>
            <p:nvPr/>
          </p:nvSpPr>
          <p:spPr>
            <a:xfrm>
              <a:off x="5484839" y="494662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Adapter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>
            <a:xfrm>
              <a:off x="5612235" y="718356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순서도: 수행의 시작/종료 67"/>
            <p:cNvSpPr/>
            <p:nvPr/>
          </p:nvSpPr>
          <p:spPr>
            <a:xfrm>
              <a:off x="5358593" y="1406254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순서도: 수행의 시작/종료 68"/>
            <p:cNvSpPr/>
            <p:nvPr/>
          </p:nvSpPr>
          <p:spPr>
            <a:xfrm>
              <a:off x="5484839" y="1604775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수행의 시작/종료 69"/>
            <p:cNvSpPr/>
            <p:nvPr/>
          </p:nvSpPr>
          <p:spPr>
            <a:xfrm>
              <a:off x="5647763" y="1844711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Message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6167450" y="108901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…</a:t>
              </a:r>
              <a:endParaRPr lang="ko-KR" altLang="en-US" sz="1100" b="1" dirty="0"/>
            </a:p>
          </p:txBody>
        </p:sp>
        <p:sp>
          <p:nvSpPr>
            <p:cNvPr id="73" name="왼쪽 중괄호 72"/>
            <p:cNvSpPr/>
            <p:nvPr/>
          </p:nvSpPr>
          <p:spPr>
            <a:xfrm>
              <a:off x="4976390" y="341920"/>
              <a:ext cx="260058" cy="179048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5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947047" y="968928"/>
            <a:ext cx="5381163" cy="3231612"/>
            <a:chOff x="2947047" y="968928"/>
            <a:chExt cx="5381163" cy="323161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475169" y="3227417"/>
              <a:ext cx="2324920" cy="973123"/>
            </a:xfrm>
            <a:prstGeom prst="roundRect">
              <a:avLst/>
            </a:prstGeom>
            <a:noFill/>
            <a:ln w="381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7047" y="968928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Web Application</a:t>
              </a:r>
              <a:endParaRPr lang="ko-KR" altLang="en-US" sz="12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16188" y="972123"/>
              <a:ext cx="1812022" cy="4983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Eclipse IDE</a:t>
              </a:r>
            </a:p>
            <a:p>
              <a:pPr algn="ctr"/>
              <a:r>
                <a:rPr lang="en-US" altLang="ko-KR" sz="1200" dirty="0" smtClean="0"/>
                <a:t>Application</a:t>
              </a:r>
              <a:endParaRPr lang="ko-KR" altLang="en-US" sz="12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31618" y="2839893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Interface</a:t>
              </a:r>
            </a:p>
            <a:p>
              <a:pPr algn="ctr"/>
              <a:r>
                <a:rPr lang="en-US" altLang="ko-KR" sz="1200" dirty="0" smtClean="0"/>
                <a:t>Execute Engine</a:t>
              </a:r>
              <a:endParaRPr lang="ko-KR" altLang="en-US" sz="1200" dirty="0"/>
            </a:p>
          </p:txBody>
        </p:sp>
        <p:cxnSp>
          <p:nvCxnSpPr>
            <p:cNvPr id="7" name="꺾인 연결선 6"/>
            <p:cNvCxnSpPr>
              <a:stCxn id="4" idx="2"/>
              <a:endCxn id="6" idx="1"/>
            </p:cNvCxnSpPr>
            <p:nvPr/>
          </p:nvCxnSpPr>
          <p:spPr>
            <a:xfrm rot="16200000" flipH="1">
              <a:off x="3482232" y="1841259"/>
              <a:ext cx="1620213" cy="878560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5" idx="2"/>
              <a:endCxn id="6" idx="3"/>
            </p:cNvCxnSpPr>
            <p:nvPr/>
          </p:nvCxnSpPr>
          <p:spPr>
            <a:xfrm rot="5400000">
              <a:off x="6172813" y="1841260"/>
              <a:ext cx="1620214" cy="878559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수행의 시작/종료 10"/>
            <p:cNvSpPr/>
            <p:nvPr/>
          </p:nvSpPr>
          <p:spPr>
            <a:xfrm>
              <a:off x="4525636" y="3381298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Adapter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525636" y="374314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5656103" y="33767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656103" y="3743156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3226063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Adapter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432117" y="1827074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6754307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6964974" y="1830377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467164" y="2278941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Deploy</a:t>
              </a:r>
              <a:endParaRPr lang="ko-KR" altLang="en-US" sz="1200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036305" y="2256970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Deploy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6</cp:revision>
  <dcterms:created xsi:type="dcterms:W3CDTF">2024-09-06T08:45:02Z</dcterms:created>
  <dcterms:modified xsi:type="dcterms:W3CDTF">2024-09-06T10:04:41Z</dcterms:modified>
</cp:coreProperties>
</file>