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48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4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710309" y="422512"/>
            <a:ext cx="7197343" cy="1879844"/>
            <a:chOff x="185223" y="279899"/>
            <a:chExt cx="7197343" cy="18798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34120" y="978449"/>
              <a:ext cx="1568741" cy="5178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 err="1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UnMarshal</a:t>
              </a:r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/ </a:t>
              </a:r>
            </a:p>
            <a:p>
              <a:pPr algn="ctr"/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Marshal </a:t>
              </a:r>
              <a:endPara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6504" y="636877"/>
              <a:ext cx="2453275" cy="1200999"/>
              <a:chOff x="394283" y="569765"/>
              <a:chExt cx="2453275" cy="1200999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94283" y="569765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359017" y="569765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VALUE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" name="직선 연결선 13"/>
              <p:cNvCxnSpPr>
                <a:stCxn id="11" idx="3"/>
                <a:endCxn id="12" idx="1"/>
              </p:cNvCxnSpPr>
              <p:nvPr/>
            </p:nvCxnSpPr>
            <p:spPr>
              <a:xfrm>
                <a:off x="945230" y="725648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모서리가 둥근 직사각형 14"/>
              <p:cNvSpPr/>
              <p:nvPr/>
            </p:nvSpPr>
            <p:spPr>
              <a:xfrm>
                <a:off x="394283" y="1458998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359017" y="1458998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VALUE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7" name="직선 연결선 16"/>
              <p:cNvCxnSpPr>
                <a:stCxn id="15" idx="3"/>
                <a:endCxn id="16" idx="1"/>
              </p:cNvCxnSpPr>
              <p:nvPr/>
            </p:nvCxnSpPr>
            <p:spPr>
              <a:xfrm>
                <a:off x="945230" y="1614881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5400000">
                <a:off x="1734972" y="1039458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…</a:t>
                </a:r>
                <a:endParaRPr lang="ko-KR" altLang="en-US" sz="11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5223" y="39065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‘SYS_ID’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9712" y="390655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‘CONTENTS’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38" name="꺾인 연결선 37"/>
            <p:cNvCxnSpPr>
              <a:stCxn id="12" idx="3"/>
              <a:endCxn id="9" idx="1"/>
            </p:cNvCxnSpPr>
            <p:nvPr/>
          </p:nvCxnSpPr>
          <p:spPr>
            <a:xfrm>
              <a:off x="2679779" y="792760"/>
              <a:ext cx="654341" cy="444615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16" idx="3"/>
              <a:endCxn id="9" idx="1"/>
            </p:cNvCxnSpPr>
            <p:nvPr/>
          </p:nvCxnSpPr>
          <p:spPr>
            <a:xfrm flipV="1">
              <a:off x="2679779" y="1237375"/>
              <a:ext cx="654341" cy="44461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5358593" y="279899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System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순서도: 수행의 시작/종료 65"/>
            <p:cNvSpPr/>
            <p:nvPr/>
          </p:nvSpPr>
          <p:spPr>
            <a:xfrm>
              <a:off x="5484839" y="494662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>
            <a:xfrm>
              <a:off x="5612235" y="718356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8" name="순서도: 수행의 시작/종료 67"/>
            <p:cNvSpPr/>
            <p:nvPr/>
          </p:nvSpPr>
          <p:spPr>
            <a:xfrm>
              <a:off x="5358593" y="1406254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9" name="순서도: 수행의 시작/종료 68"/>
            <p:cNvSpPr/>
            <p:nvPr/>
          </p:nvSpPr>
          <p:spPr>
            <a:xfrm>
              <a:off x="5484839" y="1604775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0" name="순서도: 수행의 시작/종료 69"/>
            <p:cNvSpPr/>
            <p:nvPr/>
          </p:nvSpPr>
          <p:spPr>
            <a:xfrm>
              <a:off x="5647763" y="1844711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Message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6159435" y="108901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…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3" name="왼쪽 중괄호 72"/>
            <p:cNvSpPr/>
            <p:nvPr/>
          </p:nvSpPr>
          <p:spPr>
            <a:xfrm>
              <a:off x="4976390" y="341920"/>
              <a:ext cx="260058" cy="179048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5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947047" y="968928"/>
            <a:ext cx="5381163" cy="3231612"/>
            <a:chOff x="2947047" y="968928"/>
            <a:chExt cx="5381163" cy="323161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475169" y="3227417"/>
              <a:ext cx="2324920" cy="973123"/>
            </a:xfrm>
            <a:prstGeom prst="roundRect">
              <a:avLst/>
            </a:prstGeom>
            <a:noFill/>
            <a:ln w="381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7047" y="968928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Web 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16188" y="972123"/>
              <a:ext cx="1812022" cy="4983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Eclipse IDE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31618" y="2839893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7" name="꺾인 연결선 6"/>
            <p:cNvCxnSpPr>
              <a:stCxn id="4" idx="2"/>
              <a:endCxn id="6" idx="1"/>
            </p:cNvCxnSpPr>
            <p:nvPr/>
          </p:nvCxnSpPr>
          <p:spPr>
            <a:xfrm rot="16200000" flipH="1">
              <a:off x="3482232" y="1841259"/>
              <a:ext cx="1620213" cy="878560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5" idx="2"/>
              <a:endCxn id="6" idx="3"/>
            </p:cNvCxnSpPr>
            <p:nvPr/>
          </p:nvCxnSpPr>
          <p:spPr>
            <a:xfrm rot="5400000">
              <a:off x="6172813" y="1841260"/>
              <a:ext cx="1620214" cy="878559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수행의 시작/종료 10"/>
            <p:cNvSpPr/>
            <p:nvPr/>
          </p:nvSpPr>
          <p:spPr>
            <a:xfrm>
              <a:off x="4525636" y="3381298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525636" y="374314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5656103" y="33767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656103" y="3743156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3226063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432117" y="1827074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6754307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6964974" y="1830377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467164" y="2278941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036305" y="2256970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0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491253" y="995751"/>
            <a:ext cx="9323867" cy="2344292"/>
            <a:chOff x="491253" y="995751"/>
            <a:chExt cx="9323867" cy="2344292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491253" y="99575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SYSTEM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순서도: 수행의 시작/종료 25"/>
            <p:cNvSpPr/>
            <p:nvPr/>
          </p:nvSpPr>
          <p:spPr>
            <a:xfrm>
              <a:off x="1571253" y="1599769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" name="순서도: 수행의 시작/종료 29"/>
            <p:cNvSpPr/>
            <p:nvPr/>
          </p:nvSpPr>
          <p:spPr>
            <a:xfrm>
              <a:off x="4359083" y="1257361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6552318" y="1186504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 OUTBOUND 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2918179" y="2223133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GROUP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8962" y="15015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1253" y="2119039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6135" y="1421255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6135" y="3078433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7809298" y="2285066"/>
              <a:ext cx="31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…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" name="순서도: 수행의 시작/종료 40"/>
            <p:cNvSpPr/>
            <p:nvPr/>
          </p:nvSpPr>
          <p:spPr>
            <a:xfrm>
              <a:off x="6663063" y="1421255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INBOUND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순서도: 수행의 시작/종료 41"/>
            <p:cNvSpPr/>
            <p:nvPr/>
          </p:nvSpPr>
          <p:spPr>
            <a:xfrm>
              <a:off x="6773808" y="1656006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TCP BOTH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순서도: 수행의 시작/종료 42"/>
            <p:cNvSpPr/>
            <p:nvPr/>
          </p:nvSpPr>
          <p:spPr>
            <a:xfrm>
              <a:off x="6884553" y="1890758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TCP OUTBOUND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순서도: 수행의 시작/종료 43"/>
            <p:cNvSpPr/>
            <p:nvPr/>
          </p:nvSpPr>
          <p:spPr>
            <a:xfrm>
              <a:off x="7162787" y="2622711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FTP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양쪽 대괄호 44"/>
            <p:cNvSpPr/>
            <p:nvPr/>
          </p:nvSpPr>
          <p:spPr>
            <a:xfrm>
              <a:off x="6384022" y="995751"/>
              <a:ext cx="3431098" cy="2084325"/>
            </a:xfrm>
            <a:prstGeom prst="bracketPair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55977" y="1786664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1:1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08961" y="1029607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82" name="순서도: 수행의 시작/종료 81"/>
          <p:cNvSpPr/>
          <p:nvPr/>
        </p:nvSpPr>
        <p:spPr>
          <a:xfrm>
            <a:off x="7015635" y="3332553"/>
            <a:ext cx="1080000" cy="315032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77881" y="329908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: Entity(=Table)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86" name="꺾인 연결선 85"/>
          <p:cNvCxnSpPr>
            <a:stCxn id="22" idx="2"/>
            <a:endCxn id="26" idx="1"/>
          </p:cNvCxnSpPr>
          <p:nvPr/>
        </p:nvCxnSpPr>
        <p:spPr>
          <a:xfrm rot="16200000" flipH="1">
            <a:off x="1078003" y="1264034"/>
            <a:ext cx="446501" cy="5400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6" idx="0"/>
            <a:endCxn id="30" idx="0"/>
          </p:cNvCxnSpPr>
          <p:nvPr/>
        </p:nvCxnSpPr>
        <p:spPr>
          <a:xfrm rot="5400000" flipH="1" flipV="1">
            <a:off x="3333964" y="34650"/>
            <a:ext cx="342408" cy="2787830"/>
          </a:xfrm>
          <a:prstGeom prst="bentConnector3">
            <a:avLst>
              <a:gd name="adj1" fmla="val 16676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1" idx="0"/>
            <a:endCxn id="30" idx="1"/>
          </p:cNvCxnSpPr>
          <p:nvPr/>
        </p:nvCxnSpPr>
        <p:spPr>
          <a:xfrm rot="5400000" flipH="1" flipV="1">
            <a:off x="3504503" y="1368553"/>
            <a:ext cx="808256" cy="90090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" idx="2"/>
            <a:endCxn id="11" idx="3"/>
          </p:cNvCxnSpPr>
          <p:nvPr/>
        </p:nvCxnSpPr>
        <p:spPr>
          <a:xfrm rot="5400000" flipH="1" flipV="1">
            <a:off x="3649421" y="2189407"/>
            <a:ext cx="157516" cy="540000"/>
          </a:xfrm>
          <a:prstGeom prst="bentConnector4">
            <a:avLst>
              <a:gd name="adj1" fmla="val -342183"/>
              <a:gd name="adj2" fmla="val 1734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26" idx="2"/>
            <a:endCxn id="11" idx="1"/>
          </p:cNvCxnSpPr>
          <p:nvPr/>
        </p:nvCxnSpPr>
        <p:spPr>
          <a:xfrm rot="16200000" flipH="1">
            <a:off x="2281792" y="1744262"/>
            <a:ext cx="465848" cy="80692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30" idx="3"/>
            <a:endCxn id="45" idx="1"/>
          </p:cNvCxnSpPr>
          <p:nvPr/>
        </p:nvCxnSpPr>
        <p:spPr>
          <a:xfrm>
            <a:off x="5439083" y="1414877"/>
            <a:ext cx="944939" cy="6230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9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"/>
        <a:ea typeface="Noto Sans KR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73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16</cp:revision>
  <dcterms:created xsi:type="dcterms:W3CDTF">2024-09-06T08:45:02Z</dcterms:created>
  <dcterms:modified xsi:type="dcterms:W3CDTF">2024-09-09T06:07:19Z</dcterms:modified>
</cp:coreProperties>
</file>