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86BF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43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5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25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7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1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73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00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66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54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99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DD8-7EAD-4415-B7E0-C5E979A3366E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69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34DD8-7EAD-4415-B7E0-C5E979A3366E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EA0EA-063D-4D84-B4FB-B396197DE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91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/>
          <p:cNvGrpSpPr/>
          <p:nvPr/>
        </p:nvGrpSpPr>
        <p:grpSpPr>
          <a:xfrm>
            <a:off x="2710309" y="422512"/>
            <a:ext cx="7197343" cy="1879844"/>
            <a:chOff x="185223" y="279899"/>
            <a:chExt cx="7197343" cy="1879844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334120" y="978449"/>
              <a:ext cx="1568741" cy="51785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1200" b="1" dirty="0" err="1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UnMarshal</a:t>
              </a:r>
              <a:r>
                <a:rPr lang="en-US" altLang="ko-KR" sz="12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/ </a:t>
              </a:r>
            </a:p>
            <a:p>
              <a:pPr algn="ctr"/>
              <a:r>
                <a:rPr lang="en-US" altLang="ko-KR" sz="12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Marshal </a:t>
              </a:r>
              <a:endPara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26504" y="636877"/>
              <a:ext cx="2453275" cy="1200999"/>
              <a:chOff x="394283" y="569765"/>
              <a:chExt cx="2453275" cy="1200999"/>
            </a:xfrm>
          </p:grpSpPr>
          <p:sp>
            <p:nvSpPr>
              <p:cNvPr id="11" name="모서리가 둥근 직사각형 10"/>
              <p:cNvSpPr/>
              <p:nvPr/>
            </p:nvSpPr>
            <p:spPr>
              <a:xfrm>
                <a:off x="394283" y="569765"/>
                <a:ext cx="550947" cy="31176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KEY</a:t>
                </a:r>
                <a:endParaRPr lang="ko-KR" altLang="en-US" sz="11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1359017" y="569765"/>
                <a:ext cx="1488541" cy="31176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VALUE</a:t>
                </a:r>
                <a:endParaRPr lang="ko-KR" altLang="en-US" sz="11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cxnSp>
            <p:nvCxnSpPr>
              <p:cNvPr id="14" name="직선 연결선 13"/>
              <p:cNvCxnSpPr>
                <a:stCxn id="11" idx="3"/>
                <a:endCxn id="12" idx="1"/>
              </p:cNvCxnSpPr>
              <p:nvPr/>
            </p:nvCxnSpPr>
            <p:spPr>
              <a:xfrm>
                <a:off x="945230" y="725648"/>
                <a:ext cx="413787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모서리가 둥근 직사각형 14"/>
              <p:cNvSpPr/>
              <p:nvPr/>
            </p:nvSpPr>
            <p:spPr>
              <a:xfrm>
                <a:off x="394283" y="1458998"/>
                <a:ext cx="550947" cy="31176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KEY</a:t>
                </a:r>
                <a:endParaRPr lang="ko-KR" altLang="en-US" sz="11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1359017" y="1458998"/>
                <a:ext cx="1488541" cy="31176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VALUE</a:t>
                </a:r>
                <a:endParaRPr lang="ko-KR" altLang="en-US" sz="11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cxnSp>
            <p:nvCxnSpPr>
              <p:cNvPr id="17" name="직선 연결선 16"/>
              <p:cNvCxnSpPr>
                <a:stCxn id="15" idx="3"/>
                <a:endCxn id="16" idx="1"/>
              </p:cNvCxnSpPr>
              <p:nvPr/>
            </p:nvCxnSpPr>
            <p:spPr>
              <a:xfrm>
                <a:off x="945230" y="1614881"/>
                <a:ext cx="413787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 rot="5400000">
                <a:off x="1734972" y="1039458"/>
                <a:ext cx="3257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…</a:t>
                </a:r>
                <a:endParaRPr lang="ko-KR" altLang="en-US" sz="11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85223" y="390656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‘SYS_ID’</a:t>
              </a:r>
              <a:endPara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89712" y="390655"/>
              <a:ext cx="9236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‘CONTENTS’</a:t>
              </a:r>
              <a:endPara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38" name="꺾인 연결선 37"/>
            <p:cNvCxnSpPr>
              <a:stCxn id="12" idx="3"/>
              <a:endCxn id="9" idx="1"/>
            </p:cNvCxnSpPr>
            <p:nvPr/>
          </p:nvCxnSpPr>
          <p:spPr>
            <a:xfrm>
              <a:off x="2679779" y="792760"/>
              <a:ext cx="654341" cy="444615"/>
            </a:xfrm>
            <a:prstGeom prst="bentConnector3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stCxn id="16" idx="3"/>
              <a:endCxn id="9" idx="1"/>
            </p:cNvCxnSpPr>
            <p:nvPr/>
          </p:nvCxnSpPr>
          <p:spPr>
            <a:xfrm flipV="1">
              <a:off x="2679779" y="1237375"/>
              <a:ext cx="654341" cy="444618"/>
            </a:xfrm>
            <a:prstGeom prst="bentConnector3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순서도: 수행의 시작/종료 63"/>
            <p:cNvSpPr/>
            <p:nvPr/>
          </p:nvSpPr>
          <p:spPr>
            <a:xfrm>
              <a:off x="5358593" y="279899"/>
              <a:ext cx="1734803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System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6" name="순서도: 수행의 시작/종료 65"/>
            <p:cNvSpPr/>
            <p:nvPr/>
          </p:nvSpPr>
          <p:spPr>
            <a:xfrm>
              <a:off x="5484839" y="494662"/>
              <a:ext cx="1734803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Adapter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7" name="순서도: 수행의 시작/종료 66"/>
            <p:cNvSpPr/>
            <p:nvPr/>
          </p:nvSpPr>
          <p:spPr>
            <a:xfrm>
              <a:off x="5612235" y="718356"/>
              <a:ext cx="1734803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Endpoint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8" name="순서도: 수행의 시작/종료 67"/>
            <p:cNvSpPr/>
            <p:nvPr/>
          </p:nvSpPr>
          <p:spPr>
            <a:xfrm>
              <a:off x="5358593" y="1406254"/>
              <a:ext cx="1734803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BPMN Flow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9" name="순서도: 수행의 시작/종료 68"/>
            <p:cNvSpPr/>
            <p:nvPr/>
          </p:nvSpPr>
          <p:spPr>
            <a:xfrm>
              <a:off x="5484839" y="1604775"/>
              <a:ext cx="1734803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Transaction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0" name="순서도: 수행의 시작/종료 69"/>
            <p:cNvSpPr/>
            <p:nvPr/>
          </p:nvSpPr>
          <p:spPr>
            <a:xfrm>
              <a:off x="5647763" y="1844711"/>
              <a:ext cx="1734803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Message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rot="5400000">
              <a:off x="6159435" y="1089016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…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3" name="왼쪽 중괄호 72"/>
            <p:cNvSpPr/>
            <p:nvPr/>
          </p:nvSpPr>
          <p:spPr>
            <a:xfrm>
              <a:off x="4976390" y="341920"/>
              <a:ext cx="260058" cy="179048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59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2947047" y="968928"/>
            <a:ext cx="5381163" cy="3231612"/>
            <a:chOff x="2947047" y="968928"/>
            <a:chExt cx="5381163" cy="3231612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4475169" y="3227417"/>
              <a:ext cx="2324920" cy="973123"/>
            </a:xfrm>
            <a:prstGeom prst="roundRect">
              <a:avLst/>
            </a:prstGeom>
            <a:noFill/>
            <a:ln w="381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7047" y="968928"/>
              <a:ext cx="1812022" cy="50150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Web Application</a:t>
              </a:r>
              <a:endPara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6516188" y="972123"/>
              <a:ext cx="1812022" cy="49830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Eclipse IDE</a:t>
              </a:r>
            </a:p>
            <a:p>
              <a:pPr algn="ctr"/>
              <a:r>
                <a:rPr lang="en-US" altLang="ko-KR" sz="12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Application</a:t>
              </a:r>
              <a:endPara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731618" y="2839893"/>
              <a:ext cx="1812022" cy="50150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Interface</a:t>
              </a:r>
            </a:p>
            <a:p>
              <a:pPr algn="ctr"/>
              <a:r>
                <a:rPr lang="en-US" altLang="ko-KR" sz="12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Execute Engine</a:t>
              </a:r>
              <a:endPara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7" name="꺾인 연결선 6"/>
            <p:cNvCxnSpPr>
              <a:stCxn id="4" idx="2"/>
              <a:endCxn id="6" idx="1"/>
            </p:cNvCxnSpPr>
            <p:nvPr/>
          </p:nvCxnSpPr>
          <p:spPr>
            <a:xfrm rot="16200000" flipH="1">
              <a:off x="3482232" y="1841259"/>
              <a:ext cx="1620213" cy="878560"/>
            </a:xfrm>
            <a:prstGeom prst="bentConnector2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꺾인 연결선 7"/>
            <p:cNvCxnSpPr>
              <a:stCxn id="5" idx="2"/>
              <a:endCxn id="6" idx="3"/>
            </p:cNvCxnSpPr>
            <p:nvPr/>
          </p:nvCxnSpPr>
          <p:spPr>
            <a:xfrm rot="5400000">
              <a:off x="6172813" y="1841260"/>
              <a:ext cx="1620214" cy="878559"/>
            </a:xfrm>
            <a:prstGeom prst="bentConnector2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순서도: 수행의 시작/종료 10"/>
            <p:cNvSpPr/>
            <p:nvPr/>
          </p:nvSpPr>
          <p:spPr>
            <a:xfrm>
              <a:off x="4525636" y="3381298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Adapter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4525636" y="3743142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Endpoint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" name="순서도: 수행의 시작/종료 12"/>
            <p:cNvSpPr/>
            <p:nvPr/>
          </p:nvSpPr>
          <p:spPr>
            <a:xfrm>
              <a:off x="5656103" y="3376740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BPMN Flow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" name="순서도: 수행의 시작/종료 13"/>
            <p:cNvSpPr/>
            <p:nvPr/>
          </p:nvSpPr>
          <p:spPr>
            <a:xfrm>
              <a:off x="5656103" y="3743156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Transaction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5" name="순서도: 수행의 시작/종료 14"/>
            <p:cNvSpPr/>
            <p:nvPr/>
          </p:nvSpPr>
          <p:spPr>
            <a:xfrm>
              <a:off x="3226063" y="1615140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Adapter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" name="순서도: 수행의 시작/종료 15"/>
            <p:cNvSpPr/>
            <p:nvPr/>
          </p:nvSpPr>
          <p:spPr>
            <a:xfrm>
              <a:off x="3432117" y="1827074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Endpoint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6754307" y="1615140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BPMN Flow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" name="순서도: 수행의 시작/종료 17"/>
            <p:cNvSpPr/>
            <p:nvPr/>
          </p:nvSpPr>
          <p:spPr>
            <a:xfrm>
              <a:off x="6964974" y="1830377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Transaction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3467164" y="2278941"/>
              <a:ext cx="771788" cy="288090"/>
            </a:xfrm>
            <a:prstGeom prst="flowChartProcess">
              <a:avLst/>
            </a:prstGeom>
            <a:solidFill>
              <a:srgbClr val="4886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Deploy</a:t>
              </a:r>
              <a:endPara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7036305" y="2256970"/>
              <a:ext cx="771788" cy="288090"/>
            </a:xfrm>
            <a:prstGeom prst="flowChartProcess">
              <a:avLst/>
            </a:prstGeom>
            <a:solidFill>
              <a:srgbClr val="4886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Deploy</a:t>
              </a:r>
              <a:endPara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70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80"/>
          <p:cNvGrpSpPr/>
          <p:nvPr/>
        </p:nvGrpSpPr>
        <p:grpSpPr>
          <a:xfrm>
            <a:off x="491253" y="995751"/>
            <a:ext cx="9323867" cy="2344292"/>
            <a:chOff x="491253" y="995751"/>
            <a:chExt cx="9323867" cy="2344292"/>
          </a:xfrm>
        </p:grpSpPr>
        <p:sp>
          <p:nvSpPr>
            <p:cNvPr id="22" name="순서도: 수행의 시작/종료 21"/>
            <p:cNvSpPr/>
            <p:nvPr/>
          </p:nvSpPr>
          <p:spPr>
            <a:xfrm>
              <a:off x="491253" y="995752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SYSTEM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6" name="순서도: 수행의 시작/종료 25"/>
            <p:cNvSpPr/>
            <p:nvPr/>
          </p:nvSpPr>
          <p:spPr>
            <a:xfrm>
              <a:off x="1571253" y="1599769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ADAPTER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0" name="순서도: 수행의 시작/종료 29"/>
            <p:cNvSpPr/>
            <p:nvPr/>
          </p:nvSpPr>
          <p:spPr>
            <a:xfrm>
              <a:off x="4359083" y="1257361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ENDPOINT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" name="순서도: 수행의 시작/종료 31"/>
            <p:cNvSpPr/>
            <p:nvPr/>
          </p:nvSpPr>
          <p:spPr>
            <a:xfrm>
              <a:off x="6552318" y="1186504"/>
              <a:ext cx="238149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HTTP OUTBOUND INFOMATION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" name="순서도: 수행의 시작/종료 10"/>
            <p:cNvSpPr/>
            <p:nvPr/>
          </p:nvSpPr>
          <p:spPr>
            <a:xfrm>
              <a:off x="2918179" y="2223133"/>
              <a:ext cx="108000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GROUP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28962" y="1501536"/>
              <a:ext cx="4042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1:N</a:t>
              </a:r>
              <a:endParaRPr lang="ko-KR" altLang="en-US" sz="105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11253" y="2119039"/>
              <a:ext cx="4042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1:N</a:t>
              </a:r>
              <a:endParaRPr lang="ko-KR" altLang="en-US" sz="105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26135" y="1421255"/>
              <a:ext cx="4042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1:N</a:t>
              </a:r>
              <a:endParaRPr lang="ko-KR" altLang="en-US" sz="105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26135" y="3078433"/>
              <a:ext cx="4042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1:N</a:t>
              </a:r>
              <a:endParaRPr lang="ko-KR" altLang="en-US" sz="105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7809298" y="2285066"/>
              <a:ext cx="311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…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1" name="순서도: 수행의 시작/종료 40"/>
            <p:cNvSpPr/>
            <p:nvPr/>
          </p:nvSpPr>
          <p:spPr>
            <a:xfrm>
              <a:off x="6663063" y="1421255"/>
              <a:ext cx="238149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HTTP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INBOUND </a:t>
              </a:r>
              <a:r>
                <a:rPr lang="en-US" altLang="ko-KR" sz="10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INFOMATION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2" name="순서도: 수행의 시작/종료 41"/>
            <p:cNvSpPr/>
            <p:nvPr/>
          </p:nvSpPr>
          <p:spPr>
            <a:xfrm>
              <a:off x="6773808" y="1656006"/>
              <a:ext cx="238149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TCP BOTH </a:t>
              </a:r>
              <a:r>
                <a:rPr lang="en-US" altLang="ko-KR" sz="10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INFOMATION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3" name="순서도: 수행의 시작/종료 42"/>
            <p:cNvSpPr/>
            <p:nvPr/>
          </p:nvSpPr>
          <p:spPr>
            <a:xfrm>
              <a:off x="6884553" y="1890758"/>
              <a:ext cx="238149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TCP OUTBOUND </a:t>
              </a:r>
              <a:r>
                <a:rPr lang="en-US" altLang="ko-KR" sz="10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INFOMATION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순서도: 수행의 시작/종료 43"/>
            <p:cNvSpPr/>
            <p:nvPr/>
          </p:nvSpPr>
          <p:spPr>
            <a:xfrm>
              <a:off x="7162787" y="2622711"/>
              <a:ext cx="2381490" cy="3150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FTP </a:t>
              </a:r>
              <a:r>
                <a:rPr lang="en-US" altLang="ko-KR" sz="10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INFOMATION</a:t>
              </a:r>
              <a:endPara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5" name="양쪽 대괄호 44"/>
            <p:cNvSpPr/>
            <p:nvPr/>
          </p:nvSpPr>
          <p:spPr>
            <a:xfrm>
              <a:off x="6384022" y="995751"/>
              <a:ext cx="3431098" cy="2084325"/>
            </a:xfrm>
            <a:prstGeom prst="bracketPair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855977" y="1786664"/>
              <a:ext cx="3722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1:1</a:t>
              </a:r>
              <a:endParaRPr lang="ko-KR" altLang="en-US" sz="105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08961" y="1029607"/>
              <a:ext cx="4042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1:N</a:t>
              </a:r>
              <a:endParaRPr lang="ko-KR" altLang="en-US" sz="105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82" name="순서도: 수행의 시작/종료 81"/>
          <p:cNvSpPr/>
          <p:nvPr/>
        </p:nvSpPr>
        <p:spPr>
          <a:xfrm>
            <a:off x="7015635" y="3332553"/>
            <a:ext cx="1080000" cy="315032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077881" y="3299084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: Entity(=Table)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86" name="꺾인 연결선 85"/>
          <p:cNvCxnSpPr>
            <a:stCxn id="22" idx="2"/>
            <a:endCxn id="26" idx="1"/>
          </p:cNvCxnSpPr>
          <p:nvPr/>
        </p:nvCxnSpPr>
        <p:spPr>
          <a:xfrm rot="16200000" flipH="1">
            <a:off x="1078003" y="1264034"/>
            <a:ext cx="446501" cy="540000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26" idx="0"/>
            <a:endCxn id="30" idx="0"/>
          </p:cNvCxnSpPr>
          <p:nvPr/>
        </p:nvCxnSpPr>
        <p:spPr>
          <a:xfrm rot="5400000" flipH="1" flipV="1">
            <a:off x="3333964" y="34650"/>
            <a:ext cx="342408" cy="2787830"/>
          </a:xfrm>
          <a:prstGeom prst="bentConnector3">
            <a:avLst>
              <a:gd name="adj1" fmla="val 166762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11" idx="0"/>
            <a:endCxn id="30" idx="1"/>
          </p:cNvCxnSpPr>
          <p:nvPr/>
        </p:nvCxnSpPr>
        <p:spPr>
          <a:xfrm rot="5400000" flipH="1" flipV="1">
            <a:off x="3504503" y="1368553"/>
            <a:ext cx="808256" cy="900904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11" idx="2"/>
            <a:endCxn id="11" idx="3"/>
          </p:cNvCxnSpPr>
          <p:nvPr/>
        </p:nvCxnSpPr>
        <p:spPr>
          <a:xfrm rot="5400000" flipH="1" flipV="1">
            <a:off x="3649421" y="2189407"/>
            <a:ext cx="157516" cy="540000"/>
          </a:xfrm>
          <a:prstGeom prst="bentConnector4">
            <a:avLst>
              <a:gd name="adj1" fmla="val -342183"/>
              <a:gd name="adj2" fmla="val 173403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26" idx="2"/>
            <a:endCxn id="11" idx="1"/>
          </p:cNvCxnSpPr>
          <p:nvPr/>
        </p:nvCxnSpPr>
        <p:spPr>
          <a:xfrm rot="16200000" flipH="1">
            <a:off x="2281792" y="1744262"/>
            <a:ext cx="465848" cy="806926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30" idx="3"/>
            <a:endCxn id="45" idx="1"/>
          </p:cNvCxnSpPr>
          <p:nvPr/>
        </p:nvCxnSpPr>
        <p:spPr>
          <a:xfrm>
            <a:off x="5439083" y="1414877"/>
            <a:ext cx="944939" cy="62303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79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그룹 133"/>
          <p:cNvGrpSpPr/>
          <p:nvPr/>
        </p:nvGrpSpPr>
        <p:grpSpPr>
          <a:xfrm>
            <a:off x="181919" y="498666"/>
            <a:ext cx="10883068" cy="3470113"/>
            <a:chOff x="181919" y="498666"/>
            <a:chExt cx="10883068" cy="3470113"/>
          </a:xfrm>
        </p:grpSpPr>
        <p:sp>
          <p:nvSpPr>
            <p:cNvPr id="127" name="모서리가 둥근 직사각형 126"/>
            <p:cNvSpPr/>
            <p:nvPr/>
          </p:nvSpPr>
          <p:spPr>
            <a:xfrm>
              <a:off x="5144079" y="1843349"/>
              <a:ext cx="482969" cy="77082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alpha val="20000"/>
                    </a:schemeClr>
                  </a:solidFill>
                </a:rPr>
                <a:t>ERROR</a:t>
              </a:r>
              <a:endParaRPr lang="ko-KR" altLang="en-US" sz="700" dirty="0">
                <a:solidFill>
                  <a:schemeClr val="tx1">
                    <a:alpha val="20000"/>
                  </a:schemeClr>
                </a:solidFill>
              </a:endParaRPr>
            </a:p>
          </p:txBody>
        </p:sp>
        <p:sp>
          <p:nvSpPr>
            <p:cNvPr id="128" name="모서리가 둥근 직사각형 127"/>
            <p:cNvSpPr/>
            <p:nvPr/>
          </p:nvSpPr>
          <p:spPr>
            <a:xfrm>
              <a:off x="6216559" y="1835281"/>
              <a:ext cx="482969" cy="7704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alpha val="20000"/>
                    </a:schemeClr>
                  </a:solidFill>
                </a:rPr>
                <a:t>COMPILE</a:t>
              </a:r>
              <a:endParaRPr lang="ko-KR" altLang="en-US" sz="700" dirty="0">
                <a:solidFill>
                  <a:schemeClr val="tx1">
                    <a:alpha val="20000"/>
                  </a:schemeClr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5680319" y="1837298"/>
              <a:ext cx="482969" cy="7704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alpha val="20000"/>
                    </a:schemeClr>
                  </a:solidFill>
                </a:rPr>
                <a:t>ERROR</a:t>
              </a:r>
              <a:endParaRPr lang="ko-KR" altLang="en-US" sz="700" dirty="0">
                <a:solidFill>
                  <a:schemeClr val="tx1">
                    <a:alpha val="20000"/>
                  </a:schemeClr>
                </a:solidFill>
              </a:endParaRPr>
            </a:p>
          </p:txBody>
        </p:sp>
        <p:sp>
          <p:nvSpPr>
            <p:cNvPr id="130" name="모서리가 둥근 직사각형 129"/>
            <p:cNvSpPr/>
            <p:nvPr/>
          </p:nvSpPr>
          <p:spPr>
            <a:xfrm>
              <a:off x="4607839" y="1845789"/>
              <a:ext cx="482969" cy="7704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alpha val="20000"/>
                    </a:schemeClr>
                  </a:solidFill>
                </a:rPr>
                <a:t>DEPLOY</a:t>
              </a:r>
              <a:endParaRPr lang="ko-KR" altLang="en-US" sz="700" dirty="0">
                <a:solidFill>
                  <a:schemeClr val="tx1">
                    <a:alpha val="20000"/>
                  </a:schemeClr>
                </a:solidFill>
              </a:endParaRPr>
            </a:p>
          </p:txBody>
        </p:sp>
        <p:sp>
          <p:nvSpPr>
            <p:cNvPr id="131" name="모서리가 둥근 직사각형 130"/>
            <p:cNvSpPr/>
            <p:nvPr/>
          </p:nvSpPr>
          <p:spPr>
            <a:xfrm>
              <a:off x="4071599" y="1839315"/>
              <a:ext cx="482969" cy="7704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alpha val="20000"/>
                    </a:schemeClr>
                  </a:solidFill>
                </a:rPr>
                <a:t>CODE-GEN</a:t>
              </a:r>
              <a:endParaRPr lang="ko-KR" altLang="en-US" sz="700" dirty="0">
                <a:solidFill>
                  <a:schemeClr val="tx1">
                    <a:alpha val="20000"/>
                  </a:schemeClr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6752797" y="1841332"/>
              <a:ext cx="482969" cy="7704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alpha val="20000"/>
                    </a:schemeClr>
                  </a:solidFill>
                </a:rPr>
                <a:t>CODE-GEN</a:t>
              </a:r>
              <a:endParaRPr lang="ko-KR" altLang="en-US" sz="700" dirty="0">
                <a:solidFill>
                  <a:schemeClr val="tx1">
                    <a:alpha val="20000"/>
                  </a:schemeClr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81919" y="1980239"/>
              <a:ext cx="1812022" cy="50150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Web Application</a:t>
              </a:r>
              <a:endPara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9252965" y="905791"/>
              <a:ext cx="1812022" cy="50150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Interface</a:t>
              </a:r>
            </a:p>
            <a:p>
              <a:pPr algn="ctr"/>
              <a:r>
                <a:rPr lang="en-US" altLang="ko-KR" sz="12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Execute Engine</a:t>
              </a:r>
              <a:endPara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3394102" y="977227"/>
              <a:ext cx="4404220" cy="2629382"/>
            </a:xfrm>
            <a:prstGeom prst="roundRect">
              <a:avLst/>
            </a:prstGeom>
            <a:noFill/>
            <a:ln w="28575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9252965" y="1969729"/>
              <a:ext cx="1812022" cy="50150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Interface</a:t>
              </a:r>
            </a:p>
            <a:p>
              <a:pPr algn="ctr"/>
              <a:r>
                <a:rPr lang="en-US" altLang="ko-KR" sz="12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Execute Engine</a:t>
              </a:r>
              <a:endPara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9252965" y="3033667"/>
              <a:ext cx="1812022" cy="50150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Interface</a:t>
              </a:r>
            </a:p>
            <a:p>
              <a:pPr algn="ctr"/>
              <a:r>
                <a:rPr lang="en-US" altLang="ko-KR" sz="12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Execute Engine</a:t>
              </a:r>
              <a:endPara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1087930" y="498666"/>
              <a:ext cx="0" cy="1481573"/>
            </a:xfrm>
            <a:prstGeom prst="straightConnector1">
              <a:avLst/>
            </a:prstGeom>
            <a:ln w="28575">
              <a:solidFill>
                <a:srgbClr val="4886B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순서도: 처리 62"/>
            <p:cNvSpPr/>
            <p:nvPr/>
          </p:nvSpPr>
          <p:spPr>
            <a:xfrm>
              <a:off x="535514" y="1057013"/>
              <a:ext cx="1130954" cy="422158"/>
            </a:xfrm>
            <a:prstGeom prst="flowChartProcess">
              <a:avLst/>
            </a:prstGeom>
            <a:solidFill>
              <a:srgbClr val="4886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Deploy</a:t>
              </a:r>
            </a:p>
            <a:p>
              <a:pPr algn="ctr"/>
              <a:r>
                <a:rPr lang="en-US" altLang="ko-KR" sz="11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Request</a:t>
              </a:r>
              <a:endParaRPr lang="ko-KR" altLang="en-US" sz="11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64" name="직선 화살표 연결선 63"/>
            <p:cNvCxnSpPr>
              <a:stCxn id="58" idx="3"/>
              <a:endCxn id="14" idx="1"/>
            </p:cNvCxnSpPr>
            <p:nvPr/>
          </p:nvCxnSpPr>
          <p:spPr>
            <a:xfrm flipV="1">
              <a:off x="1993941" y="2230990"/>
              <a:ext cx="634503" cy="2"/>
            </a:xfrm>
            <a:prstGeom prst="straightConnector1">
              <a:avLst/>
            </a:prstGeom>
            <a:ln w="28575">
              <a:solidFill>
                <a:srgbClr val="4886B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모서리가 둥근 직사각형 64"/>
            <p:cNvSpPr/>
            <p:nvPr/>
          </p:nvSpPr>
          <p:spPr>
            <a:xfrm>
              <a:off x="4690201" y="3467274"/>
              <a:ext cx="1812022" cy="50150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Integrated API</a:t>
              </a:r>
            </a:p>
            <a:p>
              <a:pPr algn="ctr"/>
              <a:r>
                <a:rPr lang="en-US" altLang="ko-KR" sz="12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Server</a:t>
              </a:r>
              <a:endPara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628444" y="2048137"/>
              <a:ext cx="901090" cy="36570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Gateway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3984593" y="2931426"/>
              <a:ext cx="901090" cy="36570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Code-gen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Service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6426196" y="1156744"/>
              <a:ext cx="901090" cy="36570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Compile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Service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6417807" y="2929770"/>
              <a:ext cx="901090" cy="36570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Deploy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Service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꺾인 연결선 18"/>
            <p:cNvCxnSpPr>
              <a:stCxn id="68" idx="3"/>
              <a:endCxn id="60" idx="1"/>
            </p:cNvCxnSpPr>
            <p:nvPr/>
          </p:nvCxnSpPr>
          <p:spPr>
            <a:xfrm flipV="1">
              <a:off x="7318897" y="1156544"/>
              <a:ext cx="1934068" cy="1956079"/>
            </a:xfrm>
            <a:prstGeom prst="bentConnector3">
              <a:avLst/>
            </a:prstGeom>
            <a:ln w="28575">
              <a:solidFill>
                <a:srgbClr val="4886B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꺾인 연결선 72"/>
            <p:cNvCxnSpPr>
              <a:stCxn id="68" idx="3"/>
              <a:endCxn id="61" idx="1"/>
            </p:cNvCxnSpPr>
            <p:nvPr/>
          </p:nvCxnSpPr>
          <p:spPr>
            <a:xfrm flipV="1">
              <a:off x="7318897" y="2220482"/>
              <a:ext cx="1934068" cy="89214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4886B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꺾인 연결선 75"/>
            <p:cNvCxnSpPr>
              <a:stCxn id="68" idx="3"/>
              <a:endCxn id="62" idx="1"/>
            </p:cNvCxnSpPr>
            <p:nvPr/>
          </p:nvCxnSpPr>
          <p:spPr>
            <a:xfrm>
              <a:off x="7318897" y="3112623"/>
              <a:ext cx="1934068" cy="17179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4886B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모서리가 둥근 직사각형 84"/>
            <p:cNvSpPr/>
            <p:nvPr/>
          </p:nvSpPr>
          <p:spPr>
            <a:xfrm>
              <a:off x="3980079" y="1773919"/>
              <a:ext cx="3347207" cy="91414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Message Queue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3984593" y="1156544"/>
              <a:ext cx="901090" cy="36570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Error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Service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꺾인 연결선 100"/>
            <p:cNvCxnSpPr>
              <a:stCxn id="97" idx="3"/>
              <a:endCxn id="85" idx="0"/>
            </p:cNvCxnSpPr>
            <p:nvPr/>
          </p:nvCxnSpPr>
          <p:spPr>
            <a:xfrm>
              <a:off x="4885683" y="1339397"/>
              <a:ext cx="768000" cy="434522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꺾인 연결선 102"/>
            <p:cNvCxnSpPr>
              <a:stCxn id="67" idx="1"/>
              <a:endCxn id="85" idx="0"/>
            </p:cNvCxnSpPr>
            <p:nvPr/>
          </p:nvCxnSpPr>
          <p:spPr>
            <a:xfrm rot="10800000" flipV="1">
              <a:off x="5653684" y="1339597"/>
              <a:ext cx="772513" cy="434322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꺾인 연결선 106"/>
            <p:cNvCxnSpPr>
              <a:stCxn id="66" idx="3"/>
              <a:endCxn id="85" idx="2"/>
            </p:cNvCxnSpPr>
            <p:nvPr/>
          </p:nvCxnSpPr>
          <p:spPr>
            <a:xfrm flipV="1">
              <a:off x="4885683" y="2688060"/>
              <a:ext cx="768000" cy="426219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꺾인 연결선 108"/>
            <p:cNvCxnSpPr>
              <a:stCxn id="85" idx="2"/>
              <a:endCxn id="68" idx="1"/>
            </p:cNvCxnSpPr>
            <p:nvPr/>
          </p:nvCxnSpPr>
          <p:spPr>
            <a:xfrm rot="16200000" flipH="1">
              <a:off x="5823464" y="2518279"/>
              <a:ext cx="424563" cy="764124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>
              <a:stCxn id="14" idx="3"/>
              <a:endCxn id="85" idx="1"/>
            </p:cNvCxnSpPr>
            <p:nvPr/>
          </p:nvCxnSpPr>
          <p:spPr>
            <a:xfrm>
              <a:off x="3529534" y="2230990"/>
              <a:ext cx="4505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순서도: 처리 132"/>
            <p:cNvSpPr/>
            <p:nvPr/>
          </p:nvSpPr>
          <p:spPr>
            <a:xfrm>
              <a:off x="7875853" y="2017681"/>
              <a:ext cx="1130954" cy="422158"/>
            </a:xfrm>
            <a:prstGeom prst="flowChartProcess">
              <a:avLst/>
            </a:prstGeom>
            <a:solidFill>
              <a:srgbClr val="4886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Deploy</a:t>
              </a:r>
            </a:p>
            <a:p>
              <a:pPr algn="ctr"/>
              <a:r>
                <a:rPr lang="en-US" altLang="ko-KR" sz="11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Resource</a:t>
              </a:r>
              <a:endParaRPr lang="ko-KR" altLang="en-US" sz="11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74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그룹 165"/>
          <p:cNvGrpSpPr/>
          <p:nvPr/>
        </p:nvGrpSpPr>
        <p:grpSpPr>
          <a:xfrm>
            <a:off x="1121803" y="655472"/>
            <a:ext cx="9018115" cy="2996682"/>
            <a:chOff x="492629" y="1653762"/>
            <a:chExt cx="9018115" cy="2996682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5428233" y="1653762"/>
              <a:ext cx="2041312" cy="6768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Version Control Service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100" dirty="0" err="1" smtClean="0">
                  <a:solidFill>
                    <a:schemeClr val="tx1"/>
                  </a:solidFill>
                </a:rPr>
                <a:t>Git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492629" y="2469617"/>
              <a:ext cx="2441826" cy="914141"/>
              <a:chOff x="199014" y="245020"/>
              <a:chExt cx="2441826" cy="914141"/>
            </a:xfrm>
          </p:grpSpPr>
          <p:sp>
            <p:nvSpPr>
              <p:cNvPr id="89" name="모서리가 둥근 직사각형 88"/>
              <p:cNvSpPr/>
              <p:nvPr/>
            </p:nvSpPr>
            <p:spPr>
              <a:xfrm>
                <a:off x="2073292" y="314872"/>
                <a:ext cx="482969" cy="77040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smtClean="0">
                    <a:solidFill>
                      <a:schemeClr val="tx1"/>
                    </a:solidFill>
                  </a:rPr>
                  <a:t>VCS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>
                <a:off x="199014" y="245020"/>
                <a:ext cx="2441826" cy="914141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ysClr val="windowText" lastClr="000000"/>
                    </a:solidFill>
                  </a:rPr>
                  <a:t>Message Queue</a:t>
                </a:r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8" name="모서리가 둥근 직사각형 97"/>
            <p:cNvSpPr/>
            <p:nvPr/>
          </p:nvSpPr>
          <p:spPr>
            <a:xfrm>
              <a:off x="7469544" y="2586269"/>
              <a:ext cx="2041200" cy="6768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</a:rPr>
                <a:t>Local Working Directory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꺾인 연결선 22"/>
            <p:cNvCxnSpPr>
              <a:stCxn id="78" idx="3"/>
              <a:endCxn id="98" idx="3"/>
            </p:cNvCxnSpPr>
            <p:nvPr/>
          </p:nvCxnSpPr>
          <p:spPr>
            <a:xfrm>
              <a:off x="7469545" y="1992162"/>
              <a:ext cx="2041199" cy="932507"/>
            </a:xfrm>
            <a:prstGeom prst="bentConnector3">
              <a:avLst>
                <a:gd name="adj1" fmla="val 11119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모서리가 둥근 직사각형 101"/>
            <p:cNvSpPr/>
            <p:nvPr/>
          </p:nvSpPr>
          <p:spPr>
            <a:xfrm>
              <a:off x="3346618" y="2743835"/>
              <a:ext cx="1263904" cy="36570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VCS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Service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꺾인 연결선 109"/>
            <p:cNvCxnSpPr>
              <a:stCxn id="102" idx="3"/>
              <a:endCxn id="78" idx="1"/>
            </p:cNvCxnSpPr>
            <p:nvPr/>
          </p:nvCxnSpPr>
          <p:spPr>
            <a:xfrm flipV="1">
              <a:off x="4610522" y="1992162"/>
              <a:ext cx="817711" cy="93452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그룹 94"/>
            <p:cNvGrpSpPr/>
            <p:nvPr/>
          </p:nvGrpSpPr>
          <p:grpSpPr>
            <a:xfrm>
              <a:off x="7731839" y="3253173"/>
              <a:ext cx="1516610" cy="505412"/>
              <a:chOff x="4798930" y="2190606"/>
              <a:chExt cx="1516610" cy="505412"/>
            </a:xfrm>
          </p:grpSpPr>
          <p:sp>
            <p:nvSpPr>
              <p:cNvPr id="113" name="모서리가 둥근 직사각형 112"/>
              <p:cNvSpPr/>
              <p:nvPr/>
            </p:nvSpPr>
            <p:spPr>
              <a:xfrm>
                <a:off x="5051636" y="2404278"/>
                <a:ext cx="1263904" cy="18401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</a:rPr>
                  <a:t>Repository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26" name="Picture 2" descr="Free Folder SVG, PNG Icon, Symbol. Download Image.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8930" y="2190606"/>
                <a:ext cx="505412" cy="5054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5" name="모서리가 둥근 직사각형 134"/>
            <p:cNvSpPr/>
            <p:nvPr/>
          </p:nvSpPr>
          <p:spPr>
            <a:xfrm>
              <a:off x="1817190" y="3175517"/>
              <a:ext cx="482969" cy="77082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ERR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125" name="직선 화살표 연결선 124"/>
            <p:cNvCxnSpPr>
              <a:stCxn id="89" idx="3"/>
              <a:endCxn id="102" idx="1"/>
            </p:cNvCxnSpPr>
            <p:nvPr/>
          </p:nvCxnSpPr>
          <p:spPr>
            <a:xfrm>
              <a:off x="2849876" y="2924669"/>
              <a:ext cx="496742" cy="20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모서리가 둥근 직사각형 146"/>
            <p:cNvSpPr/>
            <p:nvPr/>
          </p:nvSpPr>
          <p:spPr>
            <a:xfrm>
              <a:off x="8074232" y="1663658"/>
              <a:ext cx="901090" cy="36570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Cloning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6306577" y="2444891"/>
              <a:ext cx="901090" cy="36570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Failed Request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9" name="모서리가 둥근 직사각형 148"/>
            <p:cNvSpPr/>
            <p:nvPr/>
          </p:nvSpPr>
          <p:spPr>
            <a:xfrm>
              <a:off x="4990179" y="2368137"/>
              <a:ext cx="1016030" cy="36570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Git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Request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50" name="꺾인 연결선 149"/>
            <p:cNvCxnSpPr>
              <a:stCxn id="78" idx="2"/>
              <a:endCxn id="135" idx="2"/>
            </p:cNvCxnSpPr>
            <p:nvPr/>
          </p:nvCxnSpPr>
          <p:spPr>
            <a:xfrm rot="5400000">
              <a:off x="3445894" y="943343"/>
              <a:ext cx="1615777" cy="4390214"/>
            </a:xfrm>
            <a:prstGeom prst="bentConnector3">
              <a:avLst>
                <a:gd name="adj1" fmla="val 114148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꺾인 연결선 151"/>
            <p:cNvCxnSpPr>
              <a:stCxn id="113" idx="2"/>
              <a:endCxn id="135" idx="2"/>
            </p:cNvCxnSpPr>
            <p:nvPr/>
          </p:nvCxnSpPr>
          <p:spPr>
            <a:xfrm rot="5400000">
              <a:off x="5189844" y="519686"/>
              <a:ext cx="295484" cy="6557822"/>
            </a:xfrm>
            <a:prstGeom prst="bentConnector3">
              <a:avLst>
                <a:gd name="adj1" fmla="val 177365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모서리가 둥근 직사각형 156"/>
            <p:cNvSpPr/>
            <p:nvPr/>
          </p:nvSpPr>
          <p:spPr>
            <a:xfrm>
              <a:off x="8490144" y="3741639"/>
              <a:ext cx="901090" cy="36570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Failed Cloning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8" name="모서리가 둥근 직사각형 157"/>
            <p:cNvSpPr/>
            <p:nvPr/>
          </p:nvSpPr>
          <p:spPr>
            <a:xfrm>
              <a:off x="1799359" y="1927279"/>
              <a:ext cx="482969" cy="77082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KUBE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159" name="꺾인 연결선 158"/>
            <p:cNvCxnSpPr>
              <a:stCxn id="102" idx="0"/>
              <a:endCxn id="158" idx="0"/>
            </p:cNvCxnSpPr>
            <p:nvPr/>
          </p:nvCxnSpPr>
          <p:spPr>
            <a:xfrm rot="16200000" flipV="1">
              <a:off x="2601429" y="1366694"/>
              <a:ext cx="816556" cy="1937726"/>
            </a:xfrm>
            <a:prstGeom prst="bentConnector3">
              <a:avLst>
                <a:gd name="adj1" fmla="val 127996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꺾인 연결선 163"/>
            <p:cNvCxnSpPr>
              <a:stCxn id="1026" idx="1"/>
              <a:endCxn id="102" idx="2"/>
            </p:cNvCxnSpPr>
            <p:nvPr/>
          </p:nvCxnSpPr>
          <p:spPr>
            <a:xfrm rot="10800000">
              <a:off x="3978571" y="3109541"/>
              <a:ext cx="3753269" cy="396338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모서리가 둥근 직사각형 166"/>
            <p:cNvSpPr/>
            <p:nvPr/>
          </p:nvSpPr>
          <p:spPr>
            <a:xfrm>
              <a:off x="6902048" y="3542024"/>
              <a:ext cx="901090" cy="36570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Succeed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Cloning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8" name="모서리가 둥근 직사각형 167"/>
            <p:cNvSpPr/>
            <p:nvPr/>
          </p:nvSpPr>
          <p:spPr>
            <a:xfrm>
              <a:off x="2649747" y="1747076"/>
              <a:ext cx="1350109" cy="36570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Insert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‘KUBE’ Message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9" name="모서리가 둥근 직사각형 168"/>
            <p:cNvSpPr/>
            <p:nvPr/>
          </p:nvSpPr>
          <p:spPr>
            <a:xfrm>
              <a:off x="2684333" y="4284738"/>
              <a:ext cx="1350109" cy="36570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Insert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‘ERROR’ Message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96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99"/>
          <p:cNvGrpSpPr/>
          <p:nvPr/>
        </p:nvGrpSpPr>
        <p:grpSpPr>
          <a:xfrm>
            <a:off x="1121803" y="125889"/>
            <a:ext cx="9776668" cy="3814285"/>
            <a:chOff x="1121803" y="125889"/>
            <a:chExt cx="9776668" cy="3814285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6494251" y="455724"/>
              <a:ext cx="4404220" cy="1698335"/>
            </a:xfrm>
            <a:prstGeom prst="roundRect">
              <a:avLst/>
            </a:prstGeom>
            <a:noFill/>
            <a:ln w="28575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121803" y="1471327"/>
              <a:ext cx="2441826" cy="914141"/>
              <a:chOff x="199014" y="245020"/>
              <a:chExt cx="2441826" cy="914141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2073292" y="314872"/>
                <a:ext cx="482969" cy="77040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smtClean="0">
                    <a:solidFill>
                      <a:schemeClr val="tx1"/>
                    </a:solidFill>
                  </a:rPr>
                  <a:t>KUBE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199014" y="245020"/>
                <a:ext cx="2441826" cy="914141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ysClr val="windowText" lastClr="000000"/>
                    </a:solidFill>
                  </a:rPr>
                  <a:t>Message Queue</a:t>
                </a:r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3" name="모서리가 둥근 직사각형 22"/>
            <p:cNvSpPr/>
            <p:nvPr/>
          </p:nvSpPr>
          <p:spPr>
            <a:xfrm>
              <a:off x="3937410" y="369353"/>
              <a:ext cx="1263904" cy="36570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Kubernetes Service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2446364" y="2177227"/>
              <a:ext cx="482969" cy="77082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ERR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5040238" y="685131"/>
              <a:ext cx="901090" cy="36570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Injection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Jib script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6357508" y="3204143"/>
              <a:ext cx="2041312" cy="6768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Kubernetes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Environment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8633023" y="125889"/>
              <a:ext cx="2041200" cy="6768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</a:rPr>
                <a:t>Local Working Directory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6265520" y="848059"/>
              <a:ext cx="1516610" cy="505412"/>
              <a:chOff x="4798930" y="2190606"/>
              <a:chExt cx="1516610" cy="505412"/>
            </a:xfrm>
          </p:grpSpPr>
          <p:sp>
            <p:nvSpPr>
              <p:cNvPr id="54" name="모서리가 둥근 직사각형 53"/>
              <p:cNvSpPr/>
              <p:nvPr/>
            </p:nvSpPr>
            <p:spPr>
              <a:xfrm>
                <a:off x="5051636" y="2404278"/>
                <a:ext cx="1263904" cy="18401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</a:rPr>
                  <a:t>Repository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5" name="Picture 2" descr="Free Folder SVG, PNG Icon, Symbol. Download Image.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8930" y="2190606"/>
                <a:ext cx="505412" cy="5054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7" name="모서리가 둥근 직사각형 66"/>
            <p:cNvSpPr/>
            <p:nvPr/>
          </p:nvSpPr>
          <p:spPr>
            <a:xfrm>
              <a:off x="7826387" y="1426713"/>
              <a:ext cx="901090" cy="36570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Jib execute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Command</a:t>
              </a: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9119324" y="1871107"/>
              <a:ext cx="1515904" cy="504000"/>
              <a:chOff x="6124068" y="2341261"/>
              <a:chExt cx="1515904" cy="504000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6376068" y="2514240"/>
                <a:ext cx="1263904" cy="18401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</a:rPr>
                  <a:t>Container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050" name="Picture 2" descr="Container - Free transport icons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4068" y="2341261"/>
                <a:ext cx="504000" cy="50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66" name="꺾인 연결선 65"/>
            <p:cNvCxnSpPr>
              <a:stCxn id="49" idx="3"/>
              <a:endCxn id="23" idx="1"/>
            </p:cNvCxnSpPr>
            <p:nvPr/>
          </p:nvCxnSpPr>
          <p:spPr>
            <a:xfrm flipV="1">
              <a:off x="3479050" y="552206"/>
              <a:ext cx="458360" cy="1374173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꺾인 연결선 68"/>
            <p:cNvCxnSpPr>
              <a:stCxn id="23" idx="2"/>
              <a:endCxn id="55" idx="1"/>
            </p:cNvCxnSpPr>
            <p:nvPr/>
          </p:nvCxnSpPr>
          <p:spPr>
            <a:xfrm rot="16200000" flipH="1">
              <a:off x="5234588" y="69833"/>
              <a:ext cx="365706" cy="169615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꺾인 연결선 73"/>
            <p:cNvCxnSpPr>
              <a:stCxn id="54" idx="3"/>
              <a:endCxn id="67" idx="0"/>
            </p:cNvCxnSpPr>
            <p:nvPr/>
          </p:nvCxnSpPr>
          <p:spPr>
            <a:xfrm>
              <a:off x="7782130" y="1153736"/>
              <a:ext cx="494802" cy="272977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꺾인 연결선 83"/>
            <p:cNvCxnSpPr>
              <a:stCxn id="67" idx="3"/>
              <a:endCxn id="70" idx="0"/>
            </p:cNvCxnSpPr>
            <p:nvPr/>
          </p:nvCxnSpPr>
          <p:spPr>
            <a:xfrm>
              <a:off x="8727477" y="1609566"/>
              <a:ext cx="1275799" cy="434520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꺾인 연결선 85"/>
            <p:cNvCxnSpPr>
              <a:stCxn id="67" idx="1"/>
              <a:endCxn id="26" idx="2"/>
            </p:cNvCxnSpPr>
            <p:nvPr/>
          </p:nvCxnSpPr>
          <p:spPr>
            <a:xfrm rot="10800000" flipV="1">
              <a:off x="2687849" y="1609565"/>
              <a:ext cx="5138538" cy="1338483"/>
            </a:xfrm>
            <a:prstGeom prst="bentConnector4">
              <a:avLst>
                <a:gd name="adj1" fmla="val 47650"/>
                <a:gd name="adj2" fmla="val 117079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70" idx="2"/>
              <a:endCxn id="51" idx="0"/>
            </p:cNvCxnSpPr>
            <p:nvPr/>
          </p:nvCxnSpPr>
          <p:spPr>
            <a:xfrm rot="5400000">
              <a:off x="8202697" y="1403563"/>
              <a:ext cx="976047" cy="262511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모서리가 둥근 직사각형 95"/>
            <p:cNvSpPr/>
            <p:nvPr/>
          </p:nvSpPr>
          <p:spPr>
            <a:xfrm>
              <a:off x="7331585" y="2782855"/>
              <a:ext cx="901090" cy="36570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Container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Deploy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꺾인 연결선 96"/>
            <p:cNvCxnSpPr>
              <a:stCxn id="51" idx="1"/>
              <a:endCxn id="26" idx="2"/>
            </p:cNvCxnSpPr>
            <p:nvPr/>
          </p:nvCxnSpPr>
          <p:spPr>
            <a:xfrm rot="10800000">
              <a:off x="2687850" y="2948049"/>
              <a:ext cx="3669659" cy="594494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모서리가 둥근 직사각형 100"/>
            <p:cNvSpPr/>
            <p:nvPr/>
          </p:nvSpPr>
          <p:spPr>
            <a:xfrm>
              <a:off x="5302046" y="1640293"/>
              <a:ext cx="1177550" cy="36570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Failed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Container Build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5201314" y="3574468"/>
              <a:ext cx="1177550" cy="36570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Failed Deploy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489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/>
          <p:cNvGrpSpPr/>
          <p:nvPr/>
        </p:nvGrpSpPr>
        <p:grpSpPr>
          <a:xfrm>
            <a:off x="897885" y="481612"/>
            <a:ext cx="10119752" cy="3574814"/>
            <a:chOff x="897885" y="481612"/>
            <a:chExt cx="10119752" cy="3574814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8976325" y="481612"/>
              <a:ext cx="2041312" cy="6768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Kubernetes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Environment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8780771" y="1882081"/>
              <a:ext cx="2041200" cy="6768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</a:rPr>
                <a:t>Local Working Directory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8976325" y="3379626"/>
              <a:ext cx="2041312" cy="6768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Version Control Service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100" dirty="0" err="1" smtClean="0">
                  <a:solidFill>
                    <a:schemeClr val="tx1"/>
                  </a:solidFill>
                </a:rPr>
                <a:t>Git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5144079" y="1843349"/>
              <a:ext cx="482969" cy="77082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alpha val="20000"/>
                    </a:schemeClr>
                  </a:solidFill>
                </a:rPr>
                <a:t>VCS</a:t>
              </a:r>
              <a:endParaRPr lang="ko-KR" altLang="en-US" sz="700" dirty="0">
                <a:solidFill>
                  <a:schemeClr val="tx1">
                    <a:alpha val="20000"/>
                  </a:schemeClr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216559" y="1835281"/>
              <a:ext cx="482969" cy="7704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alpha val="20000"/>
                    </a:schemeClr>
                  </a:solidFill>
                </a:rPr>
                <a:t>KUBE</a:t>
              </a:r>
              <a:endParaRPr lang="ko-KR" altLang="en-US" sz="700" dirty="0">
                <a:solidFill>
                  <a:schemeClr val="tx1">
                    <a:alpha val="20000"/>
                  </a:schemeClr>
                </a:solidFill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5680319" y="1837298"/>
              <a:ext cx="482969" cy="7704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alpha val="20000"/>
                    </a:schemeClr>
                  </a:solidFill>
                </a:rPr>
                <a:t>VCS</a:t>
              </a:r>
              <a:endParaRPr lang="ko-KR" altLang="en-US" sz="700" dirty="0">
                <a:solidFill>
                  <a:schemeClr val="tx1">
                    <a:alpha val="20000"/>
                  </a:schemeClr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4607839" y="1845789"/>
              <a:ext cx="482969" cy="7704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alpha val="20000"/>
                    </a:schemeClr>
                  </a:solidFill>
                </a:rPr>
                <a:t>KUBE</a:t>
              </a:r>
              <a:endParaRPr lang="ko-KR" altLang="en-US" sz="700" dirty="0">
                <a:solidFill>
                  <a:schemeClr val="tx1">
                    <a:alpha val="20000"/>
                  </a:schemeClr>
                </a:solidFill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4071599" y="1839315"/>
              <a:ext cx="482969" cy="7704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alpha val="20000"/>
                    </a:schemeClr>
                  </a:solidFill>
                </a:rPr>
                <a:t>ERR</a:t>
              </a:r>
              <a:endParaRPr lang="ko-KR" altLang="en-US" sz="700" dirty="0">
                <a:solidFill>
                  <a:schemeClr val="tx1">
                    <a:alpha val="20000"/>
                  </a:schemeClr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752797" y="1841332"/>
              <a:ext cx="482969" cy="7704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alpha val="20000"/>
                    </a:schemeClr>
                  </a:solidFill>
                </a:rPr>
                <a:t>ERR</a:t>
              </a:r>
              <a:endParaRPr lang="ko-KR" altLang="en-US" sz="700" dirty="0">
                <a:solidFill>
                  <a:schemeClr val="tx1">
                    <a:alpha val="20000"/>
                  </a:schemeClr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3444436" y="977227"/>
              <a:ext cx="4404220" cy="2629382"/>
            </a:xfrm>
            <a:prstGeom prst="roundRect">
              <a:avLst/>
            </a:prstGeom>
            <a:noFill/>
            <a:ln w="28575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화살표 연결선 44"/>
            <p:cNvCxnSpPr>
              <a:stCxn id="73" idx="3"/>
              <a:endCxn id="47" idx="1"/>
            </p:cNvCxnSpPr>
            <p:nvPr/>
          </p:nvCxnSpPr>
          <p:spPr>
            <a:xfrm flipV="1">
              <a:off x="2028839" y="2220481"/>
              <a:ext cx="664490" cy="8279"/>
            </a:xfrm>
            <a:prstGeom prst="straightConnector1">
              <a:avLst/>
            </a:prstGeom>
            <a:ln w="28575">
              <a:solidFill>
                <a:srgbClr val="4886B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모서리가 둥근 직사각형 45"/>
            <p:cNvSpPr/>
            <p:nvPr/>
          </p:nvSpPr>
          <p:spPr>
            <a:xfrm>
              <a:off x="4747671" y="3483512"/>
              <a:ext cx="1812022" cy="50150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Testbed API</a:t>
              </a:r>
              <a:endPara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2693329" y="2037628"/>
              <a:ext cx="901090" cy="36570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Gateway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6426196" y="1156744"/>
              <a:ext cx="1263600" cy="36570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Kubernetes</a:t>
              </a:r>
            </a:p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Service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6417807" y="2929770"/>
              <a:ext cx="1263600" cy="36570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VCS</a:t>
              </a:r>
            </a:p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Service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980079" y="1773919"/>
              <a:ext cx="3347207" cy="91414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Message Queue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3612372" y="1156743"/>
              <a:ext cx="1263600" cy="36570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Error</a:t>
              </a:r>
            </a:p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Service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꺾인 연결선 62"/>
            <p:cNvCxnSpPr>
              <a:stCxn id="62" idx="3"/>
              <a:endCxn id="61" idx="0"/>
            </p:cNvCxnSpPr>
            <p:nvPr/>
          </p:nvCxnSpPr>
          <p:spPr>
            <a:xfrm>
              <a:off x="4875972" y="1339596"/>
              <a:ext cx="777711" cy="434323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꺾인 연결선 63"/>
            <p:cNvCxnSpPr>
              <a:stCxn id="56" idx="1"/>
              <a:endCxn id="61" idx="0"/>
            </p:cNvCxnSpPr>
            <p:nvPr/>
          </p:nvCxnSpPr>
          <p:spPr>
            <a:xfrm rot="10800000" flipV="1">
              <a:off x="5653684" y="1339597"/>
              <a:ext cx="772513" cy="434322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꺾인 연결선 67"/>
            <p:cNvCxnSpPr>
              <a:stCxn id="61" idx="2"/>
              <a:endCxn id="57" idx="1"/>
            </p:cNvCxnSpPr>
            <p:nvPr/>
          </p:nvCxnSpPr>
          <p:spPr>
            <a:xfrm rot="16200000" flipH="1">
              <a:off x="5823464" y="2518279"/>
              <a:ext cx="424563" cy="764124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47" idx="3"/>
              <a:endCxn id="61" idx="1"/>
            </p:cNvCxnSpPr>
            <p:nvPr/>
          </p:nvCxnSpPr>
          <p:spPr>
            <a:xfrm>
              <a:off x="3594419" y="2220481"/>
              <a:ext cx="385660" cy="105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순서도: 처리 72"/>
            <p:cNvSpPr/>
            <p:nvPr/>
          </p:nvSpPr>
          <p:spPr>
            <a:xfrm>
              <a:off x="897885" y="2017681"/>
              <a:ext cx="1130954" cy="422158"/>
            </a:xfrm>
            <a:prstGeom prst="flowChartProcess">
              <a:avLst/>
            </a:prstGeom>
            <a:solidFill>
              <a:srgbClr val="4886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Request</a:t>
              </a:r>
              <a:endParaRPr lang="ko-KR" altLang="en-US" sz="11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9" name="꺾인 연결선 8"/>
            <p:cNvCxnSpPr>
              <a:stCxn id="57" idx="3"/>
              <a:endCxn id="52" idx="2"/>
            </p:cNvCxnSpPr>
            <p:nvPr/>
          </p:nvCxnSpPr>
          <p:spPr>
            <a:xfrm flipV="1">
              <a:off x="7681407" y="2558881"/>
              <a:ext cx="2119964" cy="553742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꺾인 연결선 11"/>
            <p:cNvCxnSpPr>
              <a:stCxn id="56" idx="3"/>
              <a:endCxn id="51" idx="1"/>
            </p:cNvCxnSpPr>
            <p:nvPr/>
          </p:nvCxnSpPr>
          <p:spPr>
            <a:xfrm flipV="1">
              <a:off x="7689796" y="820012"/>
              <a:ext cx="1286529" cy="519585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>
              <a:stCxn id="56" idx="3"/>
              <a:endCxn id="52" idx="0"/>
            </p:cNvCxnSpPr>
            <p:nvPr/>
          </p:nvCxnSpPr>
          <p:spPr>
            <a:xfrm>
              <a:off x="7689796" y="1339597"/>
              <a:ext cx="2111575" cy="54248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꺾인 연결선 77"/>
            <p:cNvCxnSpPr>
              <a:stCxn id="57" idx="3"/>
              <a:endCxn id="29" idx="1"/>
            </p:cNvCxnSpPr>
            <p:nvPr/>
          </p:nvCxnSpPr>
          <p:spPr>
            <a:xfrm>
              <a:off x="7681407" y="3112623"/>
              <a:ext cx="1294918" cy="605403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1940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/>
          <p:cNvGrpSpPr/>
          <p:nvPr/>
        </p:nvGrpSpPr>
        <p:grpSpPr>
          <a:xfrm>
            <a:off x="897885" y="481612"/>
            <a:ext cx="10119752" cy="3574814"/>
            <a:chOff x="897885" y="481612"/>
            <a:chExt cx="10119752" cy="3574814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8976325" y="481612"/>
              <a:ext cx="2041312" cy="6768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Kubernetes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Environment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8780771" y="1882081"/>
              <a:ext cx="2041200" cy="6768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</a:rPr>
                <a:t>Local Working Directory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8976325" y="3379626"/>
              <a:ext cx="2041312" cy="6768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Version Control Service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100" dirty="0" err="1" smtClean="0">
                  <a:solidFill>
                    <a:schemeClr val="tx1"/>
                  </a:solidFill>
                </a:rPr>
                <a:t>Git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5144079" y="1843349"/>
              <a:ext cx="482969" cy="77082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alpha val="20000"/>
                    </a:schemeClr>
                  </a:solidFill>
                </a:rPr>
                <a:t>VCS</a:t>
              </a:r>
              <a:endParaRPr lang="ko-KR" altLang="en-US" sz="700" dirty="0">
                <a:solidFill>
                  <a:schemeClr val="tx1">
                    <a:alpha val="20000"/>
                  </a:schemeClr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216559" y="1835281"/>
              <a:ext cx="482969" cy="7704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alpha val="20000"/>
                    </a:schemeClr>
                  </a:solidFill>
                </a:rPr>
                <a:t>KUBE</a:t>
              </a:r>
              <a:endParaRPr lang="ko-KR" altLang="en-US" sz="700" dirty="0">
                <a:solidFill>
                  <a:schemeClr val="tx1">
                    <a:alpha val="20000"/>
                  </a:schemeClr>
                </a:solidFill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5680319" y="1837298"/>
              <a:ext cx="482969" cy="7704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alpha val="20000"/>
                    </a:schemeClr>
                  </a:solidFill>
                </a:rPr>
                <a:t>VCS</a:t>
              </a:r>
              <a:endParaRPr lang="ko-KR" altLang="en-US" sz="700" dirty="0">
                <a:solidFill>
                  <a:schemeClr val="tx1">
                    <a:alpha val="20000"/>
                  </a:schemeClr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4607839" y="1845789"/>
              <a:ext cx="482969" cy="7704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alpha val="20000"/>
                    </a:schemeClr>
                  </a:solidFill>
                </a:rPr>
                <a:t>KUBE</a:t>
              </a:r>
              <a:endParaRPr lang="ko-KR" altLang="en-US" sz="700" dirty="0">
                <a:solidFill>
                  <a:schemeClr val="tx1">
                    <a:alpha val="20000"/>
                  </a:schemeClr>
                </a:solidFill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4071599" y="1839315"/>
              <a:ext cx="482969" cy="7704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alpha val="20000"/>
                    </a:schemeClr>
                  </a:solidFill>
                </a:rPr>
                <a:t>ERR</a:t>
              </a:r>
              <a:endParaRPr lang="ko-KR" altLang="en-US" sz="700" dirty="0">
                <a:solidFill>
                  <a:schemeClr val="tx1">
                    <a:alpha val="20000"/>
                  </a:schemeClr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752797" y="1841332"/>
              <a:ext cx="482969" cy="7704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alpha val="20000"/>
                    </a:schemeClr>
                  </a:solidFill>
                </a:rPr>
                <a:t>ERR</a:t>
              </a:r>
              <a:endParaRPr lang="ko-KR" altLang="en-US" sz="700" dirty="0">
                <a:solidFill>
                  <a:schemeClr val="tx1">
                    <a:alpha val="20000"/>
                  </a:schemeClr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3444436" y="977227"/>
              <a:ext cx="4404220" cy="2629382"/>
            </a:xfrm>
            <a:prstGeom prst="roundRect">
              <a:avLst/>
            </a:prstGeom>
            <a:noFill/>
            <a:ln w="28575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화살표 연결선 44"/>
            <p:cNvCxnSpPr>
              <a:stCxn id="73" idx="3"/>
              <a:endCxn id="47" idx="1"/>
            </p:cNvCxnSpPr>
            <p:nvPr/>
          </p:nvCxnSpPr>
          <p:spPr>
            <a:xfrm flipV="1">
              <a:off x="2028839" y="2220481"/>
              <a:ext cx="664490" cy="8279"/>
            </a:xfrm>
            <a:prstGeom prst="straightConnector1">
              <a:avLst/>
            </a:prstGeom>
            <a:ln w="28575">
              <a:solidFill>
                <a:srgbClr val="4886B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모서리가 둥근 직사각형 45"/>
            <p:cNvSpPr/>
            <p:nvPr/>
          </p:nvSpPr>
          <p:spPr>
            <a:xfrm>
              <a:off x="4747671" y="3483512"/>
              <a:ext cx="1812022" cy="50150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Testbed API</a:t>
              </a:r>
              <a:endPara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2693329" y="2037628"/>
              <a:ext cx="901090" cy="36570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Gateway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6426196" y="1156744"/>
              <a:ext cx="1263600" cy="36570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Kubernetes</a:t>
              </a:r>
            </a:p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Service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6417807" y="2929770"/>
              <a:ext cx="1263600" cy="36570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VCS</a:t>
              </a:r>
            </a:p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Service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980079" y="1773919"/>
              <a:ext cx="3347207" cy="91414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Message Queue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3612372" y="1156743"/>
              <a:ext cx="1263600" cy="36570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Error</a:t>
              </a:r>
            </a:p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Service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꺾인 연결선 62"/>
            <p:cNvCxnSpPr>
              <a:stCxn id="62" idx="3"/>
              <a:endCxn id="61" idx="0"/>
            </p:cNvCxnSpPr>
            <p:nvPr/>
          </p:nvCxnSpPr>
          <p:spPr>
            <a:xfrm>
              <a:off x="4875972" y="1339596"/>
              <a:ext cx="777711" cy="434323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꺾인 연결선 63"/>
            <p:cNvCxnSpPr>
              <a:stCxn id="56" idx="1"/>
              <a:endCxn id="61" idx="0"/>
            </p:cNvCxnSpPr>
            <p:nvPr/>
          </p:nvCxnSpPr>
          <p:spPr>
            <a:xfrm rot="10800000" flipV="1">
              <a:off x="5653684" y="1339597"/>
              <a:ext cx="772513" cy="434322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꺾인 연결선 67"/>
            <p:cNvCxnSpPr>
              <a:stCxn id="61" idx="2"/>
              <a:endCxn id="57" idx="1"/>
            </p:cNvCxnSpPr>
            <p:nvPr/>
          </p:nvCxnSpPr>
          <p:spPr>
            <a:xfrm rot="16200000" flipH="1">
              <a:off x="5823464" y="2518279"/>
              <a:ext cx="424563" cy="764124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47" idx="3"/>
              <a:endCxn id="61" idx="1"/>
            </p:cNvCxnSpPr>
            <p:nvPr/>
          </p:nvCxnSpPr>
          <p:spPr>
            <a:xfrm>
              <a:off x="3594419" y="2220481"/>
              <a:ext cx="385660" cy="105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순서도: 처리 72"/>
            <p:cNvSpPr/>
            <p:nvPr/>
          </p:nvSpPr>
          <p:spPr>
            <a:xfrm>
              <a:off x="897885" y="2017681"/>
              <a:ext cx="1130954" cy="422158"/>
            </a:xfrm>
            <a:prstGeom prst="flowChartProcess">
              <a:avLst/>
            </a:prstGeom>
            <a:solidFill>
              <a:srgbClr val="4886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latin typeface="Noto Sans KR" panose="020B0200000000000000" pitchFamily="50" charset="-127"/>
                  <a:ea typeface="Noto Sans KR" panose="020B0200000000000000" pitchFamily="50" charset="-127"/>
                </a:rPr>
                <a:t>Request</a:t>
              </a:r>
              <a:endParaRPr lang="ko-KR" altLang="en-US" sz="11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9" name="꺾인 연결선 8"/>
            <p:cNvCxnSpPr>
              <a:stCxn id="57" idx="3"/>
              <a:endCxn id="52" idx="2"/>
            </p:cNvCxnSpPr>
            <p:nvPr/>
          </p:nvCxnSpPr>
          <p:spPr>
            <a:xfrm flipV="1">
              <a:off x="7681407" y="2558881"/>
              <a:ext cx="2119964" cy="553742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꺾인 연결선 11"/>
            <p:cNvCxnSpPr>
              <a:stCxn id="56" idx="3"/>
              <a:endCxn id="51" idx="1"/>
            </p:cNvCxnSpPr>
            <p:nvPr/>
          </p:nvCxnSpPr>
          <p:spPr>
            <a:xfrm flipV="1">
              <a:off x="7689796" y="820012"/>
              <a:ext cx="1286529" cy="519585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>
              <a:stCxn id="56" idx="3"/>
              <a:endCxn id="52" idx="0"/>
            </p:cNvCxnSpPr>
            <p:nvPr/>
          </p:nvCxnSpPr>
          <p:spPr>
            <a:xfrm>
              <a:off x="7689796" y="1339597"/>
              <a:ext cx="2111575" cy="54248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꺾인 연결선 77"/>
            <p:cNvCxnSpPr>
              <a:stCxn id="57" idx="3"/>
              <a:endCxn id="29" idx="1"/>
            </p:cNvCxnSpPr>
            <p:nvPr/>
          </p:nvCxnSpPr>
          <p:spPr>
            <a:xfrm>
              <a:off x="7681407" y="3112623"/>
              <a:ext cx="1294918" cy="605403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45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"/>
        <a:ea typeface="Noto Sans KR"/>
        <a:cs typeface=""/>
      </a:majorFont>
      <a:minorFont>
        <a:latin typeface="Noto Sans KR"/>
        <a:ea typeface="Noto Sans K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228</Words>
  <Application>Microsoft Office PowerPoint</Application>
  <PresentationFormat>와이드스크린</PresentationFormat>
  <Paragraphs>157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Noto Sans KR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Tmax</dc:creator>
  <cp:lastModifiedBy>Tmax</cp:lastModifiedBy>
  <cp:revision>37</cp:revision>
  <dcterms:created xsi:type="dcterms:W3CDTF">2024-09-06T08:45:02Z</dcterms:created>
  <dcterms:modified xsi:type="dcterms:W3CDTF">2024-09-09T09:56:56Z</dcterms:modified>
</cp:coreProperties>
</file>