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5" r:id="rId2"/>
    <p:sldId id="389" r:id="rId3"/>
    <p:sldId id="390" r:id="rId4"/>
    <p:sldId id="391" r:id="rId5"/>
    <p:sldId id="317" r:id="rId6"/>
    <p:sldId id="318" r:id="rId7"/>
    <p:sldId id="319" r:id="rId8"/>
    <p:sldId id="392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93" r:id="rId21"/>
    <p:sldId id="394" r:id="rId22"/>
    <p:sldId id="395" r:id="rId23"/>
    <p:sldId id="3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E3470-3425-42E6-BC48-720F39666A41}" v="338" dt="2023-11-19T20:35:15.855"/>
    <p1510:client id="{7745BB24-4118-4116-8890-F66D1623CE0A}" v="231" dt="2023-11-19T22:02:28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rarrazaval Mena" userId="3c111ed6-5bfc-416b-8ce2-02d94e7909c8" providerId="ADAL" clId="{7745BB24-4118-4116-8890-F66D1623CE0A}"/>
    <pc:docChg chg="undo custSel addSld delSld modSld">
      <pc:chgData name="Pablo Irarrazaval Mena" userId="3c111ed6-5bfc-416b-8ce2-02d94e7909c8" providerId="ADAL" clId="{7745BB24-4118-4116-8890-F66D1623CE0A}" dt="2023-11-19T22:02:53.638" v="1814" actId="478"/>
      <pc:docMkLst>
        <pc:docMk/>
      </pc:docMkLst>
      <pc:sldChg chg="addSp delSp modSp add mod chgLayout">
        <pc:chgData name="Pablo Irarrazaval Mena" userId="3c111ed6-5bfc-416b-8ce2-02d94e7909c8" providerId="ADAL" clId="{7745BB24-4118-4116-8890-F66D1623CE0A}" dt="2023-11-19T21:13:05.660" v="1047" actId="1076"/>
        <pc:sldMkLst>
          <pc:docMk/>
          <pc:sldMk cId="0" sldId="317"/>
        </pc:sldMkLst>
        <pc:spChg chg="add mod ord">
          <ac:chgData name="Pablo Irarrazaval Mena" userId="3c111ed6-5bfc-416b-8ce2-02d94e7909c8" providerId="ADAL" clId="{7745BB24-4118-4116-8890-F66D1623CE0A}" dt="2023-11-19T21:13:00.796" v="1046" actId="313"/>
          <ac:spMkLst>
            <pc:docMk/>
            <pc:sldMk cId="0" sldId="317"/>
            <ac:spMk id="2" creationId="{A32470A6-E550-0AA2-00DC-C93B04E70575}"/>
          </ac:spMkLst>
        </pc:spChg>
        <pc:spChg chg="mod ord">
          <ac:chgData name="Pablo Irarrazaval Mena" userId="3c111ed6-5bfc-416b-8ce2-02d94e7909c8" providerId="ADAL" clId="{7745BB24-4118-4116-8890-F66D1623CE0A}" dt="2023-11-19T21:12:26.255" v="1015" actId="700"/>
          <ac:spMkLst>
            <pc:docMk/>
            <pc:sldMk cId="0" sldId="317"/>
            <ac:spMk id="60928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3:05.660" v="1047" actId="1076"/>
          <ac:spMkLst>
            <pc:docMk/>
            <pc:sldMk cId="0" sldId="317"/>
            <ac:spMk id="60928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3:05.660" v="1047" actId="1076"/>
          <ac:spMkLst>
            <pc:docMk/>
            <pc:sldMk cId="0" sldId="317"/>
            <ac:spMk id="609285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12:22.978" v="1014" actId="478"/>
          <ac:spMkLst>
            <pc:docMk/>
            <pc:sldMk cId="0" sldId="317"/>
            <ac:spMk id="609286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7745BB24-4118-4116-8890-F66D1623CE0A}" dt="2023-11-19T21:13:38.301" v="1075" actId="1076"/>
        <pc:sldMkLst>
          <pc:docMk/>
          <pc:sldMk cId="0" sldId="318"/>
        </pc:sldMkLst>
        <pc:spChg chg="del mod">
          <ac:chgData name="Pablo Irarrazaval Mena" userId="3c111ed6-5bfc-416b-8ce2-02d94e7909c8" providerId="ADAL" clId="{7745BB24-4118-4116-8890-F66D1623CE0A}" dt="2023-11-19T21:13:23.017" v="1049" actId="478"/>
          <ac:spMkLst>
            <pc:docMk/>
            <pc:sldMk cId="0" sldId="318"/>
            <ac:spMk id="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3:38.301" v="1075" actId="1076"/>
          <ac:spMkLst>
            <pc:docMk/>
            <pc:sldMk cId="0" sldId="318"/>
            <ac:spMk id="3" creationId="{00000000-0000-0000-0000-000000000000}"/>
          </ac:spMkLst>
        </pc:spChg>
        <pc:spChg chg="add mod ord">
          <ac:chgData name="Pablo Irarrazaval Mena" userId="3c111ed6-5bfc-416b-8ce2-02d94e7909c8" providerId="ADAL" clId="{7745BB24-4118-4116-8890-F66D1623CE0A}" dt="2023-11-19T21:13:33.851" v="1074" actId="20577"/>
          <ac:spMkLst>
            <pc:docMk/>
            <pc:sldMk cId="0" sldId="318"/>
            <ac:spMk id="4" creationId="{C33713F1-5E70-0C9B-30E3-972D0482F663}"/>
          </ac:spMkLst>
        </pc:spChg>
      </pc:sldChg>
      <pc:sldChg chg="addSp delSp modSp add mod modClrScheme chgLayout">
        <pc:chgData name="Pablo Irarrazaval Mena" userId="3c111ed6-5bfc-416b-8ce2-02d94e7909c8" providerId="ADAL" clId="{7745BB24-4118-4116-8890-F66D1623CE0A}" dt="2023-11-19T21:26:10.805" v="1298" actId="1076"/>
        <pc:sldMkLst>
          <pc:docMk/>
          <pc:sldMk cId="0" sldId="319"/>
        </pc:sldMkLst>
        <pc:spChg chg="add mod ord">
          <ac:chgData name="Pablo Irarrazaval Mena" userId="3c111ed6-5bfc-416b-8ce2-02d94e7909c8" providerId="ADAL" clId="{7745BB24-4118-4116-8890-F66D1623CE0A}" dt="2023-11-19T21:26:10.805" v="1298" actId="1076"/>
          <ac:spMkLst>
            <pc:docMk/>
            <pc:sldMk cId="0" sldId="319"/>
            <ac:spMk id="2" creationId="{0AC99B42-984B-7F9A-AF12-CA1646C1BAE0}"/>
          </ac:spMkLst>
        </pc:spChg>
        <pc:spChg chg="add mod">
          <ac:chgData name="Pablo Irarrazaval Mena" userId="3c111ed6-5bfc-416b-8ce2-02d94e7909c8" providerId="ADAL" clId="{7745BB24-4118-4116-8890-F66D1623CE0A}" dt="2023-11-19T21:20:16.639" v="1094"/>
          <ac:spMkLst>
            <pc:docMk/>
            <pc:sldMk cId="0" sldId="319"/>
            <ac:spMk id="3" creationId="{B82F32ED-9AF7-DE6E-7B40-218D3420FEA8}"/>
          </ac:spMkLst>
        </pc:spChg>
        <pc:spChg chg="add mod">
          <ac:chgData name="Pablo Irarrazaval Mena" userId="3c111ed6-5bfc-416b-8ce2-02d94e7909c8" providerId="ADAL" clId="{7745BB24-4118-4116-8890-F66D1623CE0A}" dt="2023-11-19T21:20:16.639" v="1095"/>
          <ac:spMkLst>
            <pc:docMk/>
            <pc:sldMk cId="0" sldId="319"/>
            <ac:spMk id="4" creationId="{09CD6297-99E0-B6E6-4AB0-F60ADB7126E2}"/>
          </ac:spMkLst>
        </pc:spChg>
        <pc:spChg chg="add mod">
          <ac:chgData name="Pablo Irarrazaval Mena" userId="3c111ed6-5bfc-416b-8ce2-02d94e7909c8" providerId="ADAL" clId="{7745BB24-4118-4116-8890-F66D1623CE0A}" dt="2023-11-19T21:23:25.993" v="1175"/>
          <ac:spMkLst>
            <pc:docMk/>
            <pc:sldMk cId="0" sldId="319"/>
            <ac:spMk id="7" creationId="{0B82100E-7FA4-5522-8F47-E931D00FAF93}"/>
          </ac:spMkLst>
        </pc:spChg>
        <pc:spChg chg="add mod">
          <ac:chgData name="Pablo Irarrazaval Mena" userId="3c111ed6-5bfc-416b-8ce2-02d94e7909c8" providerId="ADAL" clId="{7745BB24-4118-4116-8890-F66D1623CE0A}" dt="2023-11-19T21:23:25.993" v="1176"/>
          <ac:spMkLst>
            <pc:docMk/>
            <pc:sldMk cId="0" sldId="319"/>
            <ac:spMk id="8" creationId="{B582281E-DF57-6EF8-FA77-9A213017B8ED}"/>
          </ac:spMkLst>
        </pc:spChg>
        <pc:spChg chg="add del mod">
          <ac:chgData name="Pablo Irarrazaval Mena" userId="3c111ed6-5bfc-416b-8ce2-02d94e7909c8" providerId="ADAL" clId="{7745BB24-4118-4116-8890-F66D1623CE0A}" dt="2023-11-19T21:22:25.748" v="1161" actId="478"/>
          <ac:spMkLst>
            <pc:docMk/>
            <pc:sldMk cId="0" sldId="319"/>
            <ac:spMk id="9" creationId="{2D0EA0E9-B98B-18C7-2684-667765683C8F}"/>
          </ac:spMkLst>
        </pc:spChg>
        <pc:spChg chg="add del mod">
          <ac:chgData name="Pablo Irarrazaval Mena" userId="3c111ed6-5bfc-416b-8ce2-02d94e7909c8" providerId="ADAL" clId="{7745BB24-4118-4116-8890-F66D1623CE0A}" dt="2023-11-19T21:22:37.572" v="1165" actId="478"/>
          <ac:spMkLst>
            <pc:docMk/>
            <pc:sldMk cId="0" sldId="319"/>
            <ac:spMk id="10" creationId="{EE6A233E-A390-DF2E-D7A8-A067CDC8E910}"/>
          </ac:spMkLst>
        </pc:spChg>
        <pc:spChg chg="add del mod">
          <ac:chgData name="Pablo Irarrazaval Mena" userId="3c111ed6-5bfc-416b-8ce2-02d94e7909c8" providerId="ADAL" clId="{7745BB24-4118-4116-8890-F66D1623CE0A}" dt="2023-11-19T21:22:22.783" v="1160" actId="478"/>
          <ac:spMkLst>
            <pc:docMk/>
            <pc:sldMk cId="0" sldId="319"/>
            <ac:spMk id="13" creationId="{F6433862-5017-B980-3DBD-0A7D5971F069}"/>
          </ac:spMkLst>
        </pc:spChg>
        <pc:spChg chg="add mod">
          <ac:chgData name="Pablo Irarrazaval Mena" userId="3c111ed6-5bfc-416b-8ce2-02d94e7909c8" providerId="ADAL" clId="{7745BB24-4118-4116-8890-F66D1623CE0A}" dt="2023-11-19T21:23:25.993" v="1177"/>
          <ac:spMkLst>
            <pc:docMk/>
            <pc:sldMk cId="0" sldId="319"/>
            <ac:spMk id="17" creationId="{7A859327-3E19-5509-2B84-E4A6BB8C198B}"/>
          </ac:spMkLst>
        </pc:spChg>
        <pc:spChg chg="add mod">
          <ac:chgData name="Pablo Irarrazaval Mena" userId="3c111ed6-5bfc-416b-8ce2-02d94e7909c8" providerId="ADAL" clId="{7745BB24-4118-4116-8890-F66D1623CE0A}" dt="2023-11-19T21:23:25.993" v="1178"/>
          <ac:spMkLst>
            <pc:docMk/>
            <pc:sldMk cId="0" sldId="319"/>
            <ac:spMk id="18" creationId="{5CD47F61-6045-1119-9788-FDD6F9DBD056}"/>
          </ac:spMkLst>
        </pc:spChg>
        <pc:spChg chg="add mod">
          <ac:chgData name="Pablo Irarrazaval Mena" userId="3c111ed6-5bfc-416b-8ce2-02d94e7909c8" providerId="ADAL" clId="{7745BB24-4118-4116-8890-F66D1623CE0A}" dt="2023-11-19T21:23:25.993" v="1179"/>
          <ac:spMkLst>
            <pc:docMk/>
            <pc:sldMk cId="0" sldId="319"/>
            <ac:spMk id="20" creationId="{75A7B331-80FF-4597-294A-72F512043212}"/>
          </ac:spMkLst>
        </pc:spChg>
        <pc:spChg chg="del mod">
          <ac:chgData name="Pablo Irarrazaval Mena" userId="3c111ed6-5bfc-416b-8ce2-02d94e7909c8" providerId="ADAL" clId="{7745BB24-4118-4116-8890-F66D1623CE0A}" dt="2023-11-19T21:14:22.322" v="1077" actId="478"/>
          <ac:spMkLst>
            <pc:docMk/>
            <pc:sldMk cId="0" sldId="319"/>
            <ac:spMk id="64205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24" v="1086"/>
          <ac:spMkLst>
            <pc:docMk/>
            <pc:sldMk cId="0" sldId="319"/>
            <ac:spMk id="64205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9:29.224" v="1080" actId="1076"/>
          <ac:spMkLst>
            <pc:docMk/>
            <pc:sldMk cId="0" sldId="319"/>
            <ac:spMk id="64205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9:29.224" v="1080" actId="1076"/>
          <ac:spMkLst>
            <pc:docMk/>
            <pc:sldMk cId="0" sldId="319"/>
            <ac:spMk id="64205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24" v="1087"/>
          <ac:spMkLst>
            <pc:docMk/>
            <pc:sldMk cId="0" sldId="319"/>
            <ac:spMk id="642058" creationId="{00000000-0000-0000-0000-000000000000}"/>
          </ac:spMkLst>
        </pc:spChg>
        <pc:spChg chg="del mod">
          <ac:chgData name="Pablo Irarrazaval Mena" userId="3c111ed6-5bfc-416b-8ce2-02d94e7909c8" providerId="ADAL" clId="{7745BB24-4118-4116-8890-F66D1623CE0A}" dt="2023-11-19T21:25:18.444" v="1261" actId="478"/>
          <ac:spMkLst>
            <pc:docMk/>
            <pc:sldMk cId="0" sldId="319"/>
            <ac:spMk id="64207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9:29.224" v="1080" actId="1076"/>
          <ac:spMkLst>
            <pc:docMk/>
            <pc:sldMk cId="0" sldId="319"/>
            <ac:spMk id="642076" creationId="{00000000-0000-0000-0000-000000000000}"/>
          </ac:spMkLst>
        </pc:spChg>
        <pc:spChg chg="del mod">
          <ac:chgData name="Pablo Irarrazaval Mena" userId="3c111ed6-5bfc-416b-8ce2-02d94e7909c8" providerId="ADAL" clId="{7745BB24-4118-4116-8890-F66D1623CE0A}" dt="2023-11-19T21:25:42.063" v="1289" actId="478"/>
          <ac:spMkLst>
            <pc:docMk/>
            <pc:sldMk cId="0" sldId="319"/>
            <ac:spMk id="64207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9:29.224" v="1080" actId="1076"/>
          <ac:spMkLst>
            <pc:docMk/>
            <pc:sldMk cId="0" sldId="319"/>
            <ac:spMk id="642078" creationId="{00000000-0000-0000-0000-000000000000}"/>
          </ac:spMkLst>
        </pc:spChg>
        <pc:spChg chg="del mod">
          <ac:chgData name="Pablo Irarrazaval Mena" userId="3c111ed6-5bfc-416b-8ce2-02d94e7909c8" providerId="ADAL" clId="{7745BB24-4118-4116-8890-F66D1623CE0A}" dt="2023-11-19T21:25:44.485" v="1290" actId="478"/>
          <ac:spMkLst>
            <pc:docMk/>
            <pc:sldMk cId="0" sldId="319"/>
            <ac:spMk id="64208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19:29.224" v="1080" actId="1076"/>
          <ac:spMkLst>
            <pc:docMk/>
            <pc:sldMk cId="0" sldId="319"/>
            <ac:spMk id="64208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3:25.993" v="1173"/>
          <ac:spMkLst>
            <pc:docMk/>
            <pc:sldMk cId="0" sldId="319"/>
            <ac:spMk id="64208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48.884" v="1147" actId="14100"/>
          <ac:spMkLst>
            <pc:docMk/>
            <pc:sldMk cId="0" sldId="319"/>
            <ac:spMk id="64208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54.541" v="1148" actId="14100"/>
          <ac:spMkLst>
            <pc:docMk/>
            <pc:sldMk cId="0" sldId="319"/>
            <ac:spMk id="64208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24" v="1090"/>
          <ac:spMkLst>
            <pc:docMk/>
            <pc:sldMk cId="0" sldId="319"/>
            <ac:spMk id="64208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24" v="1091"/>
          <ac:spMkLst>
            <pc:docMk/>
            <pc:sldMk cId="0" sldId="319"/>
            <ac:spMk id="64208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39" v="1092"/>
          <ac:spMkLst>
            <pc:docMk/>
            <pc:sldMk cId="0" sldId="319"/>
            <ac:spMk id="64208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0:16.639" v="1093"/>
          <ac:spMkLst>
            <pc:docMk/>
            <pc:sldMk cId="0" sldId="319"/>
            <ac:spMk id="64208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4:18.921" v="1250" actId="14100"/>
          <ac:spMkLst>
            <pc:docMk/>
            <pc:sldMk cId="0" sldId="319"/>
            <ac:spMk id="642091" creationId="{00000000-0000-0000-0000-000000000000}"/>
          </ac:spMkLst>
        </pc:spChg>
        <pc:picChg chg="add mod">
          <ac:chgData name="Pablo Irarrazaval Mena" userId="3c111ed6-5bfc-416b-8ce2-02d94e7909c8" providerId="ADAL" clId="{7745BB24-4118-4116-8890-F66D1623CE0A}" dt="2023-11-19T21:20:16.639" v="1096"/>
          <ac:picMkLst>
            <pc:docMk/>
            <pc:sldMk cId="0" sldId="319"/>
            <ac:picMk id="5" creationId="{B93B5DC2-E7C3-D919-342D-42452C26B5D4}"/>
          </ac:picMkLst>
        </pc:picChg>
        <pc:picChg chg="add del mod replST">
          <ac:chgData name="Pablo Irarrazaval Mena" userId="3c111ed6-5bfc-416b-8ce2-02d94e7909c8" providerId="ADAL" clId="{7745BB24-4118-4116-8890-F66D1623CE0A}" dt="2023-11-19T21:20:24.364" v="1132" actId="478"/>
          <ac:picMkLst>
            <pc:docMk/>
            <pc:sldMk cId="0" sldId="319"/>
            <ac:picMk id="6" creationId="{E0690A23-E0ED-DF86-2BF4-8BCBCC5CE3D2}"/>
          </ac:picMkLst>
        </pc:picChg>
        <pc:picChg chg="mod ord replST">
          <ac:chgData name="Pablo Irarrazaval Mena" userId="3c111ed6-5bfc-416b-8ce2-02d94e7909c8" providerId="ADAL" clId="{7745BB24-4118-4116-8890-F66D1623CE0A}" dt="2023-11-19T21:20:35.343" v="1145" actId="1037"/>
          <ac:picMkLst>
            <pc:docMk/>
            <pc:sldMk cId="0" sldId="319"/>
            <ac:picMk id="12" creationId="{B098CC27-22D2-DB01-66B9-EC753FFF1C2E}"/>
          </ac:picMkLst>
        </pc:picChg>
        <pc:picChg chg="add del mod replST">
          <ac:chgData name="Pablo Irarrazaval Mena" userId="3c111ed6-5bfc-416b-8ce2-02d94e7909c8" providerId="ADAL" clId="{7745BB24-4118-4116-8890-F66D1623CE0A}" dt="2023-11-19T21:23:32.662" v="1207" actId="478"/>
          <ac:picMkLst>
            <pc:docMk/>
            <pc:sldMk cId="0" sldId="319"/>
            <ac:picMk id="21" creationId="{32A602A6-FF53-4506-A10A-D95143DEB00B}"/>
          </ac:picMkLst>
        </pc:picChg>
        <pc:picChg chg="mod ord replST">
          <ac:chgData name="Pablo Irarrazaval Mena" userId="3c111ed6-5bfc-416b-8ce2-02d94e7909c8" providerId="ADAL" clId="{7745BB24-4118-4116-8890-F66D1623CE0A}" dt="2023-11-19T21:23:36.528" v="1210" actId="1076"/>
          <ac:picMkLst>
            <pc:docMk/>
            <pc:sldMk cId="0" sldId="319"/>
            <ac:picMk id="23" creationId="{D218B623-3348-0FB0-A673-DF4BF06921E4}"/>
          </ac:picMkLst>
        </pc:picChg>
        <pc:picChg chg="add del mod">
          <ac:chgData name="Pablo Irarrazaval Mena" userId="3c111ed6-5bfc-416b-8ce2-02d94e7909c8" providerId="ADAL" clId="{7745BB24-4118-4116-8890-F66D1623CE0A}" dt="2023-11-19T21:23:49.066" v="1240" actId="478"/>
          <ac:picMkLst>
            <pc:docMk/>
            <pc:sldMk cId="0" sldId="319"/>
            <ac:picMk id="24" creationId="{414C997C-4CDC-5932-9BEA-B155FFBC9FAC}"/>
          </ac:picMkLst>
        </pc:picChg>
        <pc:picChg chg="mod ord replST">
          <ac:chgData name="Pablo Irarrazaval Mena" userId="3c111ed6-5bfc-416b-8ce2-02d94e7909c8" providerId="ADAL" clId="{7745BB24-4118-4116-8890-F66D1623CE0A}" dt="2023-11-19T21:23:49.066" v="1242" actId="962"/>
          <ac:picMkLst>
            <pc:docMk/>
            <pc:sldMk cId="0" sldId="319"/>
            <ac:picMk id="26" creationId="{BDCDBB65-0ED5-3A47-5615-6E754D5DEAF4}"/>
          </ac:picMkLst>
        </pc:picChg>
        <pc:picChg chg="mod replST">
          <ac:chgData name="Pablo Irarrazaval Mena" userId="3c111ed6-5bfc-416b-8ce2-02d94e7909c8" providerId="ADAL" clId="{7745BB24-4118-4116-8890-F66D1623CE0A}" dt="2023-11-19T21:25:39.712" v="1288" actId="1076"/>
          <ac:picMkLst>
            <pc:docMk/>
            <pc:sldMk cId="0" sldId="319"/>
            <ac:picMk id="28" creationId="{6406C825-C8F3-2FBE-8DB0-1C000A8D727F}"/>
          </ac:picMkLst>
        </pc:picChg>
        <pc:picChg chg="add mod">
          <ac:chgData name="Pablo Irarrazaval Mena" userId="3c111ed6-5bfc-416b-8ce2-02d94e7909c8" providerId="ADAL" clId="{7745BB24-4118-4116-8890-F66D1623CE0A}" dt="2023-11-19T21:25:56.063" v="1293" actId="1076"/>
          <ac:picMkLst>
            <pc:docMk/>
            <pc:sldMk cId="0" sldId="319"/>
            <ac:picMk id="29" creationId="{FDD91E7D-E051-7C03-FD55-3164E0957B1F}"/>
          </ac:picMkLst>
        </pc:picChg>
        <pc:picChg chg="add mod">
          <ac:chgData name="Pablo Irarrazaval Mena" userId="3c111ed6-5bfc-416b-8ce2-02d94e7909c8" providerId="ADAL" clId="{7745BB24-4118-4116-8890-F66D1623CE0A}" dt="2023-11-19T21:26:03.335" v="1296" actId="1076"/>
          <ac:picMkLst>
            <pc:docMk/>
            <pc:sldMk cId="0" sldId="319"/>
            <ac:picMk id="30" creationId="{C12A0DBD-4FD9-5DC2-3F98-010EB7F4A399}"/>
          </ac:picMkLst>
        </pc:picChg>
        <pc:picChg chg="mod">
          <ac:chgData name="Pablo Irarrazaval Mena" userId="3c111ed6-5bfc-416b-8ce2-02d94e7909c8" providerId="ADAL" clId="{7745BB24-4118-4116-8890-F66D1623CE0A}" dt="2023-11-19T21:19:29.224" v="1080" actId="1076"/>
          <ac:picMkLst>
            <pc:docMk/>
            <pc:sldMk cId="0" sldId="319"/>
            <ac:picMk id="642057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19:29.224" v="1080" actId="1076"/>
          <ac:picMkLst>
            <pc:docMk/>
            <pc:sldMk cId="0" sldId="319"/>
            <ac:picMk id="642061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0:16.624" v="1088"/>
          <ac:picMkLst>
            <pc:docMk/>
            <pc:sldMk cId="0" sldId="319"/>
            <ac:picMk id="642062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0:16.624" v="1089"/>
          <ac:picMkLst>
            <pc:docMk/>
            <pc:sldMk cId="0" sldId="319"/>
            <ac:picMk id="642075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4:16.338" v="1249" actId="1076"/>
          <ac:picMkLst>
            <pc:docMk/>
            <pc:sldMk cId="0" sldId="319"/>
            <ac:picMk id="642090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3:59.146" v="1243" actId="1076"/>
          <ac:picMkLst>
            <pc:docMk/>
            <pc:sldMk cId="0" sldId="319"/>
            <ac:picMk id="642093" creationId="{00000000-0000-0000-0000-000000000000}"/>
          </ac:picMkLst>
        </pc:picChg>
        <pc:cxnChg chg="add mod">
          <ac:chgData name="Pablo Irarrazaval Mena" userId="3c111ed6-5bfc-416b-8ce2-02d94e7909c8" providerId="ADAL" clId="{7745BB24-4118-4116-8890-F66D1623CE0A}" dt="2023-11-19T21:22:18.846" v="1159" actId="14100"/>
          <ac:cxnSpMkLst>
            <pc:docMk/>
            <pc:sldMk cId="0" sldId="319"/>
            <ac:cxnSpMk id="15" creationId="{2185BE9C-671C-134C-7603-6AB8C1F60021}"/>
          </ac:cxnSpMkLst>
        </pc:cxnChg>
        <pc:cxnChg chg="add mod">
          <ac:chgData name="Pablo Irarrazaval Mena" userId="3c111ed6-5bfc-416b-8ce2-02d94e7909c8" providerId="ADAL" clId="{7745BB24-4118-4116-8890-F66D1623CE0A}" dt="2023-11-19T21:22:47.875" v="1167" actId="1076"/>
          <ac:cxnSpMkLst>
            <pc:docMk/>
            <pc:sldMk cId="0" sldId="319"/>
            <ac:cxnSpMk id="19" creationId="{D4B8704C-AF85-B56E-FDFD-C8F457526935}"/>
          </ac:cxnSpMkLst>
        </pc:cxnChg>
      </pc:sldChg>
      <pc:sldChg chg="add del">
        <pc:chgData name="Pablo Irarrazaval Mena" userId="3c111ed6-5bfc-416b-8ce2-02d94e7909c8" providerId="ADAL" clId="{7745BB24-4118-4116-8890-F66D1623CE0A}" dt="2023-11-19T21:29:43.538" v="1430" actId="47"/>
        <pc:sldMkLst>
          <pc:docMk/>
          <pc:sldMk cId="0" sldId="320"/>
        </pc:sldMkLst>
      </pc:sldChg>
      <pc:sldChg chg="addSp delSp modSp add mod modClrScheme chgLayout">
        <pc:chgData name="Pablo Irarrazaval Mena" userId="3c111ed6-5bfc-416b-8ce2-02d94e7909c8" providerId="ADAL" clId="{7745BB24-4118-4116-8890-F66D1623CE0A}" dt="2023-11-19T21:30:11.427" v="1435"/>
        <pc:sldMkLst>
          <pc:docMk/>
          <pc:sldMk cId="0" sldId="321"/>
        </pc:sldMkLst>
        <pc:spChg chg="add mod ord">
          <ac:chgData name="Pablo Irarrazaval Mena" userId="3c111ed6-5bfc-416b-8ce2-02d94e7909c8" providerId="ADAL" clId="{7745BB24-4118-4116-8890-F66D1623CE0A}" dt="2023-11-19T21:30:11.427" v="1435"/>
          <ac:spMkLst>
            <pc:docMk/>
            <pc:sldMk cId="0" sldId="321"/>
            <ac:spMk id="2" creationId="{9977550A-CFDD-F5FD-5234-39B17CD1DF26}"/>
          </ac:spMkLst>
        </pc:spChg>
        <pc:spChg chg="del mod">
          <ac:chgData name="Pablo Irarrazaval Mena" userId="3c111ed6-5bfc-416b-8ce2-02d94e7909c8" providerId="ADAL" clId="{7745BB24-4118-4116-8890-F66D1623CE0A}" dt="2023-11-19T21:29:56.652" v="1432" actId="478"/>
          <ac:spMkLst>
            <pc:docMk/>
            <pc:sldMk cId="0" sldId="321"/>
            <ac:spMk id="644098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0:38.828" v="1440" actId="207"/>
        <pc:sldMkLst>
          <pc:docMk/>
          <pc:sldMk cId="0" sldId="322"/>
        </pc:sldMkLst>
        <pc:spChg chg="add mod">
          <ac:chgData name="Pablo Irarrazaval Mena" userId="3c111ed6-5bfc-416b-8ce2-02d94e7909c8" providerId="ADAL" clId="{7745BB24-4118-4116-8890-F66D1623CE0A}" dt="2023-11-19T21:30:20.206" v="1437"/>
          <ac:spMkLst>
            <pc:docMk/>
            <pc:sldMk cId="0" sldId="322"/>
            <ac:spMk id="3" creationId="{0729C80D-EEAC-7BA0-157F-9553FAC25A0A}"/>
          </ac:spMkLst>
        </pc:spChg>
        <pc:spChg chg="del">
          <ac:chgData name="Pablo Irarrazaval Mena" userId="3c111ed6-5bfc-416b-8ce2-02d94e7909c8" providerId="ADAL" clId="{7745BB24-4118-4116-8890-F66D1623CE0A}" dt="2023-11-19T21:30:18.184" v="1436" actId="478"/>
          <ac:spMkLst>
            <pc:docMk/>
            <pc:sldMk cId="0" sldId="322"/>
            <ac:spMk id="646146" creationId="{00000000-0000-0000-0000-000000000000}"/>
          </ac:spMkLst>
        </pc:spChg>
        <pc:graphicFrameChg chg="modGraphic">
          <ac:chgData name="Pablo Irarrazaval Mena" userId="3c111ed6-5bfc-416b-8ce2-02d94e7909c8" providerId="ADAL" clId="{7745BB24-4118-4116-8890-F66D1623CE0A}" dt="2023-11-19T21:30:38.828" v="1440" actId="207"/>
          <ac:graphicFrameMkLst>
            <pc:docMk/>
            <pc:sldMk cId="0" sldId="322"/>
            <ac:graphicFrameMk id="646309" creationId="{00000000-0000-0000-0000-000000000000}"/>
          </ac:graphicFrameMkLst>
        </pc:graphicFrameChg>
      </pc:sldChg>
      <pc:sldChg chg="addSp delSp modSp add mod">
        <pc:chgData name="Pablo Irarrazaval Mena" userId="3c111ed6-5bfc-416b-8ce2-02d94e7909c8" providerId="ADAL" clId="{7745BB24-4118-4116-8890-F66D1623CE0A}" dt="2023-11-19T21:30:55.551" v="1443" actId="1076"/>
        <pc:sldMkLst>
          <pc:docMk/>
          <pc:sldMk cId="0" sldId="323"/>
        </pc:sldMkLst>
        <pc:spChg chg="add mod">
          <ac:chgData name="Pablo Irarrazaval Mena" userId="3c111ed6-5bfc-416b-8ce2-02d94e7909c8" providerId="ADAL" clId="{7745BB24-4118-4116-8890-F66D1623CE0A}" dt="2023-11-19T21:30:49.114" v="1442"/>
          <ac:spMkLst>
            <pc:docMk/>
            <pc:sldMk cId="0" sldId="323"/>
            <ac:spMk id="3" creationId="{93FFD004-327F-F74C-A7AA-3786A904C5DB}"/>
          </ac:spMkLst>
        </pc:spChg>
        <pc:spChg chg="del">
          <ac:chgData name="Pablo Irarrazaval Mena" userId="3c111ed6-5bfc-416b-8ce2-02d94e7909c8" providerId="ADAL" clId="{7745BB24-4118-4116-8890-F66D1623CE0A}" dt="2023-11-19T21:30:47.190" v="1441" actId="478"/>
          <ac:spMkLst>
            <pc:docMk/>
            <pc:sldMk cId="0" sldId="323"/>
            <ac:spMk id="64512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0:55.551" v="1443" actId="1076"/>
          <ac:spMkLst>
            <pc:docMk/>
            <pc:sldMk cId="0" sldId="323"/>
            <ac:spMk id="64513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0:55.551" v="1443" actId="1076"/>
          <ac:spMkLst>
            <pc:docMk/>
            <pc:sldMk cId="0" sldId="323"/>
            <ac:spMk id="64513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0:55.551" v="1443" actId="1076"/>
          <ac:spMkLst>
            <pc:docMk/>
            <pc:sldMk cId="0" sldId="323"/>
            <ac:spMk id="645133" creationId="{00000000-0000-0000-0000-000000000000}"/>
          </ac:spMkLst>
        </pc:spChg>
        <pc:graphicFrameChg chg="mod">
          <ac:chgData name="Pablo Irarrazaval Mena" userId="3c111ed6-5bfc-416b-8ce2-02d94e7909c8" providerId="ADAL" clId="{7745BB24-4118-4116-8890-F66D1623CE0A}" dt="2023-11-19T21:30:55.551" v="1443" actId="1076"/>
          <ac:graphicFrameMkLst>
            <pc:docMk/>
            <pc:sldMk cId="0" sldId="323"/>
            <ac:graphicFrameMk id="645128" creationId="{00000000-0000-0000-0000-000000000000}"/>
          </ac:graphicFrameMkLst>
        </pc:graphicFrameChg>
        <pc:graphicFrameChg chg="mod">
          <ac:chgData name="Pablo Irarrazaval Mena" userId="3c111ed6-5bfc-416b-8ce2-02d94e7909c8" providerId="ADAL" clId="{7745BB24-4118-4116-8890-F66D1623CE0A}" dt="2023-11-19T21:30:55.551" v="1443" actId="1076"/>
          <ac:graphicFrameMkLst>
            <pc:docMk/>
            <pc:sldMk cId="0" sldId="323"/>
            <ac:graphicFrameMk id="645129" creationId="{00000000-0000-0000-0000-000000000000}"/>
          </ac:graphicFrameMkLst>
        </pc:graphicFrameChg>
        <pc:graphicFrameChg chg="mod">
          <ac:chgData name="Pablo Irarrazaval Mena" userId="3c111ed6-5bfc-416b-8ce2-02d94e7909c8" providerId="ADAL" clId="{7745BB24-4118-4116-8890-F66D1623CE0A}" dt="2023-11-19T21:30:55.551" v="1443" actId="1076"/>
          <ac:graphicFrameMkLst>
            <pc:docMk/>
            <pc:sldMk cId="0" sldId="323"/>
            <ac:graphicFrameMk id="645130" creationId="{00000000-0000-0000-0000-000000000000}"/>
          </ac:graphicFrameMkLst>
        </pc:graphicFrameChg>
      </pc:sldChg>
      <pc:sldChg chg="addSp delSp modSp add mod modClrScheme chgLayout">
        <pc:chgData name="Pablo Irarrazaval Mena" userId="3c111ed6-5bfc-416b-8ce2-02d94e7909c8" providerId="ADAL" clId="{7745BB24-4118-4116-8890-F66D1623CE0A}" dt="2023-11-19T21:31:31.264" v="1464"/>
        <pc:sldMkLst>
          <pc:docMk/>
          <pc:sldMk cId="0" sldId="324"/>
        </pc:sldMkLst>
        <pc:spChg chg="add mod ord">
          <ac:chgData name="Pablo Irarrazaval Mena" userId="3c111ed6-5bfc-416b-8ce2-02d94e7909c8" providerId="ADAL" clId="{7745BB24-4118-4116-8890-F66D1623CE0A}" dt="2023-11-19T21:31:31.264" v="1464"/>
          <ac:spMkLst>
            <pc:docMk/>
            <pc:sldMk cId="0" sldId="324"/>
            <ac:spMk id="2" creationId="{1DB7F6B0-27EE-2083-9408-CC3E5F84BC2B}"/>
          </ac:spMkLst>
        </pc:spChg>
        <pc:spChg chg="del mod">
          <ac:chgData name="Pablo Irarrazaval Mena" userId="3c111ed6-5bfc-416b-8ce2-02d94e7909c8" providerId="ADAL" clId="{7745BB24-4118-4116-8890-F66D1623CE0A}" dt="2023-11-19T21:31:27.013" v="1462" actId="478"/>
          <ac:spMkLst>
            <pc:docMk/>
            <pc:sldMk cId="0" sldId="324"/>
            <ac:spMk id="64819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19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19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19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19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0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0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0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0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0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1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1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1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1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1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1:19.769" v="1460" actId="1036"/>
          <ac:spMkLst>
            <pc:docMk/>
            <pc:sldMk cId="0" sldId="324"/>
            <ac:spMk id="648229" creationId="{00000000-0000-0000-0000-000000000000}"/>
          </ac:spMkLst>
        </pc:sp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198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00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01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03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25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27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1:19.769" v="1460" actId="1036"/>
          <ac:picMkLst>
            <pc:docMk/>
            <pc:sldMk cId="0" sldId="324"/>
            <ac:picMk id="648228" creationId="{00000000-0000-0000-0000-000000000000}"/>
          </ac:picMkLst>
        </pc:picChg>
      </pc:sldChg>
      <pc:sldChg chg="addSp delSp modSp add mod">
        <pc:chgData name="Pablo Irarrazaval Mena" userId="3c111ed6-5bfc-416b-8ce2-02d94e7909c8" providerId="ADAL" clId="{7745BB24-4118-4116-8890-F66D1623CE0A}" dt="2023-11-19T21:31:40.215" v="1466"/>
        <pc:sldMkLst>
          <pc:docMk/>
          <pc:sldMk cId="0" sldId="325"/>
        </pc:sldMkLst>
        <pc:spChg chg="add mod">
          <ac:chgData name="Pablo Irarrazaval Mena" userId="3c111ed6-5bfc-416b-8ce2-02d94e7909c8" providerId="ADAL" clId="{7745BB24-4118-4116-8890-F66D1623CE0A}" dt="2023-11-19T21:31:40.215" v="1466"/>
          <ac:spMkLst>
            <pc:docMk/>
            <pc:sldMk cId="0" sldId="325"/>
            <ac:spMk id="3" creationId="{4A075E96-D362-B8AF-7A9E-86B30948840D}"/>
          </ac:spMkLst>
        </pc:spChg>
        <pc:spChg chg="del">
          <ac:chgData name="Pablo Irarrazaval Mena" userId="3c111ed6-5bfc-416b-8ce2-02d94e7909c8" providerId="ADAL" clId="{7745BB24-4118-4116-8890-F66D1623CE0A}" dt="2023-11-19T21:31:37.039" v="1465" actId="478"/>
          <ac:spMkLst>
            <pc:docMk/>
            <pc:sldMk cId="0" sldId="325"/>
            <ac:spMk id="649218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1:50.672" v="1468"/>
        <pc:sldMkLst>
          <pc:docMk/>
          <pc:sldMk cId="0" sldId="326"/>
        </pc:sldMkLst>
        <pc:spChg chg="add mod">
          <ac:chgData name="Pablo Irarrazaval Mena" userId="3c111ed6-5bfc-416b-8ce2-02d94e7909c8" providerId="ADAL" clId="{7745BB24-4118-4116-8890-F66D1623CE0A}" dt="2023-11-19T21:31:50.672" v="1468"/>
          <ac:spMkLst>
            <pc:docMk/>
            <pc:sldMk cId="0" sldId="326"/>
            <ac:spMk id="3" creationId="{50DD6641-1EB4-CC18-4D8F-54DD798027D2}"/>
          </ac:spMkLst>
        </pc:spChg>
        <pc:spChg chg="del">
          <ac:chgData name="Pablo Irarrazaval Mena" userId="3c111ed6-5bfc-416b-8ce2-02d94e7909c8" providerId="ADAL" clId="{7745BB24-4118-4116-8890-F66D1623CE0A}" dt="2023-11-19T21:31:49.036" v="1467" actId="478"/>
          <ac:spMkLst>
            <pc:docMk/>
            <pc:sldMk cId="0" sldId="326"/>
            <ac:spMk id="650242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2:26.226" v="1475" actId="1076"/>
        <pc:sldMkLst>
          <pc:docMk/>
          <pc:sldMk cId="0" sldId="327"/>
        </pc:sldMkLst>
        <pc:spChg chg="add mod">
          <ac:chgData name="Pablo Irarrazaval Mena" userId="3c111ed6-5bfc-416b-8ce2-02d94e7909c8" providerId="ADAL" clId="{7745BB24-4118-4116-8890-F66D1623CE0A}" dt="2023-11-19T21:32:17.719" v="1474" actId="20577"/>
          <ac:spMkLst>
            <pc:docMk/>
            <pc:sldMk cId="0" sldId="327"/>
            <ac:spMk id="3" creationId="{C4AD946E-B20A-BDE6-A23F-FCC3935E8676}"/>
          </ac:spMkLst>
        </pc:spChg>
        <pc:spChg chg="add del">
          <ac:chgData name="Pablo Irarrazaval Mena" userId="3c111ed6-5bfc-416b-8ce2-02d94e7909c8" providerId="ADAL" clId="{7745BB24-4118-4116-8890-F66D1623CE0A}" dt="2023-11-19T21:32:14.253" v="1472" actId="22"/>
          <ac:spMkLst>
            <pc:docMk/>
            <pc:sldMk cId="0" sldId="327"/>
            <ac:spMk id="5" creationId="{7F996CFC-D37E-F706-C70F-6CB880BCEF7C}"/>
          </ac:spMkLst>
        </pc:spChg>
        <pc:spChg chg="del">
          <ac:chgData name="Pablo Irarrazaval Mena" userId="3c111ed6-5bfc-416b-8ce2-02d94e7909c8" providerId="ADAL" clId="{7745BB24-4118-4116-8890-F66D1623CE0A}" dt="2023-11-19T21:32:11.438" v="1470" actId="478"/>
          <ac:spMkLst>
            <pc:docMk/>
            <pc:sldMk cId="0" sldId="327"/>
            <ac:spMk id="64717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7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7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7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8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8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8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19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0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1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1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1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0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1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32:26.226" v="1475" actId="1076"/>
          <ac:spMkLst>
            <pc:docMk/>
            <pc:sldMk cId="0" sldId="327"/>
            <ac:spMk id="647227" creationId="{00000000-0000-0000-0000-000000000000}"/>
          </ac:spMkLst>
        </pc:spChg>
        <pc:picChg chg="mod">
          <ac:chgData name="Pablo Irarrazaval Mena" userId="3c111ed6-5bfc-416b-8ce2-02d94e7909c8" providerId="ADAL" clId="{7745BB24-4118-4116-8890-F66D1623CE0A}" dt="2023-11-19T21:32:26.226" v="1475" actId="1076"/>
          <ac:picMkLst>
            <pc:docMk/>
            <pc:sldMk cId="0" sldId="327"/>
            <ac:picMk id="647180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2:26.226" v="1475" actId="1076"/>
          <ac:picMkLst>
            <pc:docMk/>
            <pc:sldMk cId="0" sldId="327"/>
            <ac:picMk id="647182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2:26.226" v="1475" actId="1076"/>
          <ac:picMkLst>
            <pc:docMk/>
            <pc:sldMk cId="0" sldId="327"/>
            <ac:picMk id="647183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2:26.226" v="1475" actId="1076"/>
          <ac:picMkLst>
            <pc:docMk/>
            <pc:sldMk cId="0" sldId="327"/>
            <ac:picMk id="647185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32:26.226" v="1475" actId="1076"/>
          <ac:picMkLst>
            <pc:docMk/>
            <pc:sldMk cId="0" sldId="327"/>
            <ac:picMk id="647229" creationId="{00000000-0000-0000-0000-000000000000}"/>
          </ac:picMkLst>
        </pc:picChg>
      </pc:sldChg>
      <pc:sldChg chg="addSp delSp modSp add mod">
        <pc:chgData name="Pablo Irarrazaval Mena" userId="3c111ed6-5bfc-416b-8ce2-02d94e7909c8" providerId="ADAL" clId="{7745BB24-4118-4116-8890-F66D1623CE0A}" dt="2023-11-19T21:32:48.924" v="1479"/>
        <pc:sldMkLst>
          <pc:docMk/>
          <pc:sldMk cId="0" sldId="328"/>
        </pc:sldMkLst>
        <pc:spChg chg="add mod">
          <ac:chgData name="Pablo Irarrazaval Mena" userId="3c111ed6-5bfc-416b-8ce2-02d94e7909c8" providerId="ADAL" clId="{7745BB24-4118-4116-8890-F66D1623CE0A}" dt="2023-11-19T21:32:48.924" v="1479"/>
          <ac:spMkLst>
            <pc:docMk/>
            <pc:sldMk cId="0" sldId="328"/>
            <ac:spMk id="3" creationId="{F5A43C5F-E373-E18F-D681-078EE2579C8D}"/>
          </ac:spMkLst>
        </pc:spChg>
        <pc:spChg chg="add del">
          <ac:chgData name="Pablo Irarrazaval Mena" userId="3c111ed6-5bfc-416b-8ce2-02d94e7909c8" providerId="ADAL" clId="{7745BB24-4118-4116-8890-F66D1623CE0A}" dt="2023-11-19T21:32:47.826" v="1478" actId="22"/>
          <ac:spMkLst>
            <pc:docMk/>
            <pc:sldMk cId="0" sldId="328"/>
            <ac:spMk id="5" creationId="{755325E6-8289-DFBF-3FDD-7B539E20132D}"/>
          </ac:spMkLst>
        </pc:spChg>
        <pc:spChg chg="del">
          <ac:chgData name="Pablo Irarrazaval Mena" userId="3c111ed6-5bfc-416b-8ce2-02d94e7909c8" providerId="ADAL" clId="{7745BB24-4118-4116-8890-F66D1623CE0A}" dt="2023-11-19T21:32:46.117" v="1476" actId="478"/>
          <ac:spMkLst>
            <pc:docMk/>
            <pc:sldMk cId="0" sldId="328"/>
            <ac:spMk id="651266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3:00.806" v="1481"/>
        <pc:sldMkLst>
          <pc:docMk/>
          <pc:sldMk cId="0" sldId="329"/>
        </pc:sldMkLst>
        <pc:spChg chg="add mod">
          <ac:chgData name="Pablo Irarrazaval Mena" userId="3c111ed6-5bfc-416b-8ce2-02d94e7909c8" providerId="ADAL" clId="{7745BB24-4118-4116-8890-F66D1623CE0A}" dt="2023-11-19T21:33:00.806" v="1481"/>
          <ac:spMkLst>
            <pc:docMk/>
            <pc:sldMk cId="0" sldId="329"/>
            <ac:spMk id="3" creationId="{EA5EE43A-01D3-B0B1-42CB-CAD961FBF0A7}"/>
          </ac:spMkLst>
        </pc:spChg>
        <pc:spChg chg="del">
          <ac:chgData name="Pablo Irarrazaval Mena" userId="3c111ed6-5bfc-416b-8ce2-02d94e7909c8" providerId="ADAL" clId="{7745BB24-4118-4116-8890-F66D1623CE0A}" dt="2023-11-19T21:32:59.037" v="1480" actId="478"/>
          <ac:spMkLst>
            <pc:docMk/>
            <pc:sldMk cId="0" sldId="329"/>
            <ac:spMk id="735234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3:09.630" v="1483"/>
        <pc:sldMkLst>
          <pc:docMk/>
          <pc:sldMk cId="0" sldId="330"/>
        </pc:sldMkLst>
        <pc:spChg chg="add mod">
          <ac:chgData name="Pablo Irarrazaval Mena" userId="3c111ed6-5bfc-416b-8ce2-02d94e7909c8" providerId="ADAL" clId="{7745BB24-4118-4116-8890-F66D1623CE0A}" dt="2023-11-19T21:33:09.630" v="1483"/>
          <ac:spMkLst>
            <pc:docMk/>
            <pc:sldMk cId="0" sldId="330"/>
            <ac:spMk id="3" creationId="{F73129EE-1C51-3971-8FE5-1A9E3CF730BA}"/>
          </ac:spMkLst>
        </pc:spChg>
        <pc:spChg chg="del">
          <ac:chgData name="Pablo Irarrazaval Mena" userId="3c111ed6-5bfc-416b-8ce2-02d94e7909c8" providerId="ADAL" clId="{7745BB24-4118-4116-8890-F66D1623CE0A}" dt="2023-11-19T21:33:07.843" v="1482" actId="478"/>
          <ac:spMkLst>
            <pc:docMk/>
            <pc:sldMk cId="0" sldId="330"/>
            <ac:spMk id="733186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33:19.104" v="1485"/>
        <pc:sldMkLst>
          <pc:docMk/>
          <pc:sldMk cId="0" sldId="331"/>
        </pc:sldMkLst>
        <pc:spChg chg="add mod">
          <ac:chgData name="Pablo Irarrazaval Mena" userId="3c111ed6-5bfc-416b-8ce2-02d94e7909c8" providerId="ADAL" clId="{7745BB24-4118-4116-8890-F66D1623CE0A}" dt="2023-11-19T21:33:19.104" v="1485"/>
          <ac:spMkLst>
            <pc:docMk/>
            <pc:sldMk cId="0" sldId="331"/>
            <ac:spMk id="3" creationId="{798BF536-BC54-CBF1-3AA0-EE4DBD098212}"/>
          </ac:spMkLst>
        </pc:spChg>
        <pc:spChg chg="del">
          <ac:chgData name="Pablo Irarrazaval Mena" userId="3c111ed6-5bfc-416b-8ce2-02d94e7909c8" providerId="ADAL" clId="{7745BB24-4118-4116-8890-F66D1623CE0A}" dt="2023-11-19T21:33:17.240" v="1484" actId="478"/>
          <ac:spMkLst>
            <pc:docMk/>
            <pc:sldMk cId="0" sldId="331"/>
            <ac:spMk id="652290" creationId="{00000000-0000-0000-0000-000000000000}"/>
          </ac:spMkLst>
        </pc:spChg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2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3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4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5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6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7"/>
        </pc:sldMkLst>
      </pc:sldChg>
      <pc:sldChg chg="add del">
        <pc:chgData name="Pablo Irarrazaval Mena" userId="3c111ed6-5bfc-416b-8ce2-02d94e7909c8" providerId="ADAL" clId="{7745BB24-4118-4116-8890-F66D1623CE0A}" dt="2023-11-19T21:33:31.866" v="1486" actId="47"/>
        <pc:sldMkLst>
          <pc:docMk/>
          <pc:sldMk cId="0" sldId="338"/>
        </pc:sldMkLst>
      </pc:sldChg>
      <pc:sldChg chg="modSp mod">
        <pc:chgData name="Pablo Irarrazaval Mena" userId="3c111ed6-5bfc-416b-8ce2-02d94e7909c8" providerId="ADAL" clId="{7745BB24-4118-4116-8890-F66D1623CE0A}" dt="2023-11-19T20:57:37.067" v="37" actId="20577"/>
        <pc:sldMkLst>
          <pc:docMk/>
          <pc:sldMk cId="3548729208" sldId="365"/>
        </pc:sldMkLst>
        <pc:spChg chg="mod">
          <ac:chgData name="Pablo Irarrazaval Mena" userId="3c111ed6-5bfc-416b-8ce2-02d94e7909c8" providerId="ADAL" clId="{7745BB24-4118-4116-8890-F66D1623CE0A}" dt="2023-11-19T20:57:32.410" v="36" actId="20577"/>
          <ac:spMkLst>
            <pc:docMk/>
            <pc:sldMk cId="3548729208" sldId="365"/>
            <ac:spMk id="4" creationId="{4B11C677-064D-B07B-9639-90E28A41AAD9}"/>
          </ac:spMkLst>
        </pc:spChg>
        <pc:spChg chg="mod">
          <ac:chgData name="Pablo Irarrazaval Mena" userId="3c111ed6-5bfc-416b-8ce2-02d94e7909c8" providerId="ADAL" clId="{7745BB24-4118-4116-8890-F66D1623CE0A}" dt="2023-11-19T20:57:37.067" v="37" actId="20577"/>
          <ac:spMkLst>
            <pc:docMk/>
            <pc:sldMk cId="3548729208" sldId="365"/>
            <ac:spMk id="5" creationId="{4722BA92-4C55-5330-2D7A-2EA4E066C666}"/>
          </ac:spMkLst>
        </pc:spChg>
      </pc:sldChg>
      <pc:sldChg chg="add del">
        <pc:chgData name="Pablo Irarrazaval Mena" userId="3c111ed6-5bfc-416b-8ce2-02d94e7909c8" providerId="ADAL" clId="{7745BB24-4118-4116-8890-F66D1623CE0A}" dt="2023-11-19T21:31:57.757" v="1469" actId="47"/>
        <pc:sldMkLst>
          <pc:docMk/>
          <pc:sldMk cId="1546987694" sldId="388"/>
        </pc:sldMkLst>
      </pc:sldChg>
      <pc:sldChg chg="addSp delSp modSp new mod modClrScheme chgLayout">
        <pc:chgData name="Pablo Irarrazaval Mena" userId="3c111ed6-5bfc-416b-8ce2-02d94e7909c8" providerId="ADAL" clId="{7745BB24-4118-4116-8890-F66D1623CE0A}" dt="2023-11-19T21:08:24.155" v="572" actId="20577"/>
        <pc:sldMkLst>
          <pc:docMk/>
          <pc:sldMk cId="2068336079" sldId="389"/>
        </pc:sldMkLst>
        <pc:spChg chg="del mod ord">
          <ac:chgData name="Pablo Irarrazaval Mena" userId="3c111ed6-5bfc-416b-8ce2-02d94e7909c8" providerId="ADAL" clId="{7745BB24-4118-4116-8890-F66D1623CE0A}" dt="2023-11-19T21:03:00.777" v="41" actId="700"/>
          <ac:spMkLst>
            <pc:docMk/>
            <pc:sldMk cId="2068336079" sldId="389"/>
            <ac:spMk id="2" creationId="{C16EDB17-C4FE-2CA5-DBC7-08B96BE36FF3}"/>
          </ac:spMkLst>
        </pc:spChg>
        <pc:spChg chg="del mod ord">
          <ac:chgData name="Pablo Irarrazaval Mena" userId="3c111ed6-5bfc-416b-8ce2-02d94e7909c8" providerId="ADAL" clId="{7745BB24-4118-4116-8890-F66D1623CE0A}" dt="2023-11-19T21:03:00.777" v="41" actId="700"/>
          <ac:spMkLst>
            <pc:docMk/>
            <pc:sldMk cId="2068336079" sldId="389"/>
            <ac:spMk id="3" creationId="{E4AE3B32-99D4-786B-9D21-7D357948B4E3}"/>
          </ac:spMkLst>
        </pc:spChg>
        <pc:spChg chg="add mod ord">
          <ac:chgData name="Pablo Irarrazaval Mena" userId="3c111ed6-5bfc-416b-8ce2-02d94e7909c8" providerId="ADAL" clId="{7745BB24-4118-4116-8890-F66D1623CE0A}" dt="2023-11-19T21:03:11.262" v="58" actId="20577"/>
          <ac:spMkLst>
            <pc:docMk/>
            <pc:sldMk cId="2068336079" sldId="389"/>
            <ac:spMk id="4" creationId="{0EB67A53-F3AB-0667-330C-E151CE56D7B6}"/>
          </ac:spMkLst>
        </pc:spChg>
        <pc:spChg chg="add mod ord">
          <ac:chgData name="Pablo Irarrazaval Mena" userId="3c111ed6-5bfc-416b-8ce2-02d94e7909c8" providerId="ADAL" clId="{7745BB24-4118-4116-8890-F66D1623CE0A}" dt="2023-11-19T21:08:24.155" v="572" actId="20577"/>
          <ac:spMkLst>
            <pc:docMk/>
            <pc:sldMk cId="2068336079" sldId="389"/>
            <ac:spMk id="5" creationId="{1F529D36-4ADC-8634-961D-80C21196699B}"/>
          </ac:spMkLst>
        </pc:spChg>
        <pc:picChg chg="mod replST">
          <ac:chgData name="Pablo Irarrazaval Mena" userId="3c111ed6-5bfc-416b-8ce2-02d94e7909c8" providerId="ADAL" clId="{7745BB24-4118-4116-8890-F66D1623CE0A}" dt="2023-11-19T21:04:20.768" v="172" actId="1037"/>
          <ac:picMkLst>
            <pc:docMk/>
            <pc:sldMk cId="2068336079" sldId="389"/>
            <ac:picMk id="7" creationId="{AA8E9104-A11A-FD92-C0E9-E237600F0862}"/>
          </ac:picMkLst>
        </pc:picChg>
      </pc:sldChg>
      <pc:sldChg chg="addSp delSp modSp add mod">
        <pc:chgData name="Pablo Irarrazaval Mena" userId="3c111ed6-5bfc-416b-8ce2-02d94e7909c8" providerId="ADAL" clId="{7745BB24-4118-4116-8890-F66D1623CE0A}" dt="2023-11-19T21:09:43.291" v="575" actId="1076"/>
        <pc:sldMkLst>
          <pc:docMk/>
          <pc:sldMk cId="1435437644" sldId="390"/>
        </pc:sldMkLst>
        <pc:spChg chg="mod">
          <ac:chgData name="Pablo Irarrazaval Mena" userId="3c111ed6-5bfc-416b-8ce2-02d94e7909c8" providerId="ADAL" clId="{7745BB24-4118-4116-8890-F66D1623CE0A}" dt="2023-11-19T21:07:51.689" v="542" actId="20577"/>
          <ac:spMkLst>
            <pc:docMk/>
            <pc:sldMk cId="1435437644" sldId="390"/>
            <ac:spMk id="5" creationId="{1F529D36-4ADC-8634-961D-80C21196699B}"/>
          </ac:spMkLst>
        </pc:spChg>
        <pc:picChg chg="add mod">
          <ac:chgData name="Pablo Irarrazaval Mena" userId="3c111ed6-5bfc-416b-8ce2-02d94e7909c8" providerId="ADAL" clId="{7745BB24-4118-4116-8890-F66D1623CE0A}" dt="2023-11-19T21:09:43.291" v="575" actId="1076"/>
          <ac:picMkLst>
            <pc:docMk/>
            <pc:sldMk cId="1435437644" sldId="390"/>
            <ac:picMk id="3" creationId="{6B30E56D-1362-AF0C-F3A1-1458360BAF63}"/>
          </ac:picMkLst>
        </pc:picChg>
        <pc:picChg chg="del">
          <ac:chgData name="Pablo Irarrazaval Mena" userId="3c111ed6-5bfc-416b-8ce2-02d94e7909c8" providerId="ADAL" clId="{7745BB24-4118-4116-8890-F66D1623CE0A}" dt="2023-11-19T21:07:06.822" v="445" actId="478"/>
          <ac:picMkLst>
            <pc:docMk/>
            <pc:sldMk cId="1435437644" sldId="390"/>
            <ac:picMk id="7" creationId="{AA8E9104-A11A-FD92-C0E9-E237600F0862}"/>
          </ac:picMkLst>
        </pc:picChg>
      </pc:sldChg>
      <pc:sldChg chg="modSp new mod">
        <pc:chgData name="Pablo Irarrazaval Mena" userId="3c111ed6-5bfc-416b-8ce2-02d94e7909c8" providerId="ADAL" clId="{7745BB24-4118-4116-8890-F66D1623CE0A}" dt="2023-11-19T21:11:50.207" v="995" actId="20577"/>
        <pc:sldMkLst>
          <pc:docMk/>
          <pc:sldMk cId="3527038807" sldId="391"/>
        </pc:sldMkLst>
        <pc:spChg chg="mod">
          <ac:chgData name="Pablo Irarrazaval Mena" userId="3c111ed6-5bfc-416b-8ce2-02d94e7909c8" providerId="ADAL" clId="{7745BB24-4118-4116-8890-F66D1623CE0A}" dt="2023-11-19T21:10:24.382" v="676" actId="20577"/>
          <ac:spMkLst>
            <pc:docMk/>
            <pc:sldMk cId="3527038807" sldId="391"/>
            <ac:spMk id="2" creationId="{6E578FF9-5B97-2A64-D6CF-F1420266C4D5}"/>
          </ac:spMkLst>
        </pc:spChg>
        <pc:spChg chg="mod">
          <ac:chgData name="Pablo Irarrazaval Mena" userId="3c111ed6-5bfc-416b-8ce2-02d94e7909c8" providerId="ADAL" clId="{7745BB24-4118-4116-8890-F66D1623CE0A}" dt="2023-11-19T21:11:50.207" v="995" actId="20577"/>
          <ac:spMkLst>
            <pc:docMk/>
            <pc:sldMk cId="3527038807" sldId="391"/>
            <ac:spMk id="3" creationId="{EEB3F33D-5AAB-DB19-2B57-A7ED4B8B1C3E}"/>
          </ac:spMkLst>
        </pc:spChg>
      </pc:sldChg>
      <pc:sldChg chg="addSp delSp modSp add mod">
        <pc:chgData name="Pablo Irarrazaval Mena" userId="3c111ed6-5bfc-416b-8ce2-02d94e7909c8" providerId="ADAL" clId="{7745BB24-4118-4116-8890-F66D1623CE0A}" dt="2023-11-19T21:29:31.334" v="1429" actId="1036"/>
        <pc:sldMkLst>
          <pc:docMk/>
          <pc:sldMk cId="3476771792" sldId="392"/>
        </pc:sldMkLst>
        <pc:spChg chg="mod">
          <ac:chgData name="Pablo Irarrazaval Mena" userId="3c111ed6-5bfc-416b-8ce2-02d94e7909c8" providerId="ADAL" clId="{7745BB24-4118-4116-8890-F66D1623CE0A}" dt="2023-11-19T21:26:20.016" v="1300" actId="1076"/>
          <ac:spMkLst>
            <pc:docMk/>
            <pc:sldMk cId="3476771792" sldId="392"/>
            <ac:spMk id="2" creationId="{0AC99B42-984B-7F9A-AF12-CA1646C1BAE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3" creationId="{B82F32ED-9AF7-DE6E-7B40-218D3420FEA8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4" creationId="{09CD6297-99E0-B6E6-4AB0-F60ADB7126E2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7" creationId="{0B82100E-7FA4-5522-8F47-E931D00FAF93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8" creationId="{B582281E-DF57-6EF8-FA77-9A213017B8ED}"/>
          </ac:spMkLst>
        </pc:spChg>
        <pc:spChg chg="add 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11" creationId="{66B0BC97-34A4-D13D-D08C-A3BEAC0D5557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17" creationId="{7A859327-3E19-5509-2B84-E4A6BB8C198B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18" creationId="{5CD47F61-6045-1119-9788-FDD6F9DBD056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20" creationId="{75A7B331-80FF-4597-294A-72F512043212}"/>
          </ac:spMkLst>
        </pc:spChg>
        <pc:spChg chg="add 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21" creationId="{01F78309-A5E1-E9F5-1503-46C02A3DE3AA}"/>
          </ac:spMkLst>
        </pc:spChg>
        <pc:spChg chg="add 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24" creationId="{80648DAA-C64C-2AA2-85A9-23598F95F2F2}"/>
          </ac:spMkLst>
        </pc:spChg>
        <pc:spChg chg="add 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27" creationId="{D8E796A6-3089-CAE2-EEA6-86057F1C3EC7}"/>
          </ac:spMkLst>
        </pc:spChg>
        <pc:spChg chg="add 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29" creationId="{779C52E4-EF53-1787-E8E7-6AB7E3A52C1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5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5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5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58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26:28.957" v="1301" actId="478"/>
          <ac:spMkLst>
            <pc:docMk/>
            <pc:sldMk cId="3476771792" sldId="392"/>
            <ac:spMk id="64207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76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26:28.957" v="1301" actId="478"/>
          <ac:spMkLst>
            <pc:docMk/>
            <pc:sldMk cId="3476771792" sldId="392"/>
            <ac:spMk id="642077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27:33.329" v="1344" actId="478"/>
          <ac:spMkLst>
            <pc:docMk/>
            <pc:sldMk cId="3476771792" sldId="392"/>
            <ac:spMk id="642078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26:28.957" v="1301" actId="478"/>
          <ac:spMkLst>
            <pc:docMk/>
            <pc:sldMk cId="3476771792" sldId="392"/>
            <ac:spMk id="642081" creationId="{00000000-0000-0000-0000-000000000000}"/>
          </ac:spMkLst>
        </pc:spChg>
        <pc:spChg chg="del">
          <ac:chgData name="Pablo Irarrazaval Mena" userId="3c111ed6-5bfc-416b-8ce2-02d94e7909c8" providerId="ADAL" clId="{7745BB24-4118-4116-8890-F66D1623CE0A}" dt="2023-11-19T21:27:49.195" v="1350" actId="478"/>
          <ac:spMkLst>
            <pc:docMk/>
            <pc:sldMk cId="3476771792" sldId="392"/>
            <ac:spMk id="642082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3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4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5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6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7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8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89" creationId="{00000000-0000-0000-0000-000000000000}"/>
          </ac:spMkLst>
        </pc:spChg>
        <pc:spChg chg="mod">
          <ac:chgData name="Pablo Irarrazaval Mena" userId="3c111ed6-5bfc-416b-8ce2-02d94e7909c8" providerId="ADAL" clId="{7745BB24-4118-4116-8890-F66D1623CE0A}" dt="2023-11-19T21:29:31.334" v="1429" actId="1036"/>
          <ac:spMkLst>
            <pc:docMk/>
            <pc:sldMk cId="3476771792" sldId="392"/>
            <ac:spMk id="642091" creationId="{00000000-0000-0000-0000-000000000000}"/>
          </ac:spMkLst>
        </pc:sp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5" creationId="{B93B5DC2-E7C3-D919-342D-42452C26B5D4}"/>
          </ac:picMkLst>
        </pc:picChg>
        <pc:picChg chg="add 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" creationId="{4D4523CC-8D18-259A-2A39-DB64FF698BBE}"/>
          </ac:picMkLst>
        </pc:picChg>
        <pc:picChg chg="add del mod">
          <ac:chgData name="Pablo Irarrazaval Mena" userId="3c111ed6-5bfc-416b-8ce2-02d94e7909c8" providerId="ADAL" clId="{7745BB24-4118-4116-8890-F66D1623CE0A}" dt="2023-11-19T21:27:30.134" v="1343" actId="478"/>
          <ac:picMkLst>
            <pc:docMk/>
            <pc:sldMk cId="3476771792" sldId="392"/>
            <ac:picMk id="9" creationId="{A4E85077-B098-8231-E4DE-7462E652A9FB}"/>
          </ac:picMkLst>
        </pc:picChg>
        <pc:picChg chg="add del mod">
          <ac:chgData name="Pablo Irarrazaval Mena" userId="3c111ed6-5bfc-416b-8ce2-02d94e7909c8" providerId="ADAL" clId="{7745BB24-4118-4116-8890-F66D1623CE0A}" dt="2023-11-19T21:27:48.202" v="1349" actId="478"/>
          <ac:picMkLst>
            <pc:docMk/>
            <pc:sldMk cId="3476771792" sldId="392"/>
            <ac:picMk id="10" creationId="{804D5875-0286-27A9-040C-B3D4FAD7972A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12" creationId="{B098CC27-22D2-DB01-66B9-EC753FFF1C2E}"/>
          </ac:picMkLst>
        </pc:picChg>
        <pc:picChg chg="add del mod">
          <ac:chgData name="Pablo Irarrazaval Mena" userId="3c111ed6-5bfc-416b-8ce2-02d94e7909c8" providerId="ADAL" clId="{7745BB24-4118-4116-8890-F66D1623CE0A}" dt="2023-11-19T21:27:09.098" v="1340" actId="478"/>
          <ac:picMkLst>
            <pc:docMk/>
            <pc:sldMk cId="3476771792" sldId="392"/>
            <ac:picMk id="13" creationId="{67F9B455-4CE6-9B9D-AADF-28D7B5BBAF41}"/>
          </ac:picMkLst>
        </pc:picChg>
        <pc:picChg chg="mod ord replST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16" creationId="{4A80C3BA-4020-CEAB-1CBB-621CEA422147}"/>
          </ac:picMkLst>
        </pc:picChg>
        <pc:picChg chg="add 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22" creationId="{548311FE-BE06-96B0-D092-CFA73E5C11B3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23" creationId="{D218B623-3348-0FB0-A673-DF4BF06921E4}"/>
          </ac:picMkLst>
        </pc:picChg>
        <pc:picChg chg="add 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25" creationId="{E121B817-2914-6982-879E-B9C97E305456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26" creationId="{BDCDBB65-0ED5-3A47-5615-6E754D5DEAF4}"/>
          </ac:picMkLst>
        </pc:picChg>
        <pc:picChg chg="add 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28" creationId="{05B6EE0C-B776-18BC-B840-A3564FC7D689}"/>
          </ac:picMkLst>
        </pc:picChg>
        <pc:picChg chg="add 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30" creationId="{4DAF5593-6A15-C16E-9672-A1313AC59CF3}"/>
          </ac:picMkLst>
        </pc:picChg>
        <pc:picChg chg="mod ord replST">
          <ac:chgData name="Pablo Irarrazaval Mena" userId="3c111ed6-5bfc-416b-8ce2-02d94e7909c8" providerId="ADAL" clId="{7745BB24-4118-4116-8890-F66D1623CE0A}" dt="2023-11-19T21:29:04.970" v="1414" actId="962"/>
          <ac:picMkLst>
            <pc:docMk/>
            <pc:sldMk cId="3476771792" sldId="392"/>
            <ac:picMk id="32" creationId="{8ECF3FC8-DD59-B561-3BDB-EB3E31BA9B37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42057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42061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42062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42075" creationId="{00000000-0000-0000-0000-000000000000}"/>
          </ac:picMkLst>
        </pc:picChg>
        <pc:picChg chg="mod">
          <ac:chgData name="Pablo Irarrazaval Mena" userId="3c111ed6-5bfc-416b-8ce2-02d94e7909c8" providerId="ADAL" clId="{7745BB24-4118-4116-8890-F66D1623CE0A}" dt="2023-11-19T21:29:31.334" v="1429" actId="1036"/>
          <ac:picMkLst>
            <pc:docMk/>
            <pc:sldMk cId="3476771792" sldId="392"/>
            <ac:picMk id="642090" creationId="{00000000-0000-0000-0000-000000000000}"/>
          </ac:picMkLst>
        </pc:picChg>
        <pc:picChg chg="del replST">
          <ac:chgData name="Pablo Irarrazaval Mena" userId="3c111ed6-5bfc-416b-8ce2-02d94e7909c8" providerId="ADAL" clId="{7745BB24-4118-4116-8890-F66D1623CE0A}" dt="2023-11-19T21:29:04.970" v="1412" actId="478"/>
          <ac:picMkLst>
            <pc:docMk/>
            <pc:sldMk cId="3476771792" sldId="392"/>
            <ac:picMk id="642093" creationId="{00000000-0000-0000-0000-000000000000}"/>
          </ac:picMkLst>
        </pc:picChg>
        <pc:cxnChg chg="del">
          <ac:chgData name="Pablo Irarrazaval Mena" userId="3c111ed6-5bfc-416b-8ce2-02d94e7909c8" providerId="ADAL" clId="{7745BB24-4118-4116-8890-F66D1623CE0A}" dt="2023-11-19T21:28:28.311" v="1353" actId="478"/>
          <ac:cxnSpMkLst>
            <pc:docMk/>
            <pc:sldMk cId="3476771792" sldId="392"/>
            <ac:cxnSpMk id="15" creationId="{2185BE9C-671C-134C-7603-6AB8C1F60021}"/>
          </ac:cxnSpMkLst>
        </pc:cxnChg>
        <pc:cxnChg chg="del">
          <ac:chgData name="Pablo Irarrazaval Mena" userId="3c111ed6-5bfc-416b-8ce2-02d94e7909c8" providerId="ADAL" clId="{7745BB24-4118-4116-8890-F66D1623CE0A}" dt="2023-11-19T21:28:29.537" v="1354" actId="478"/>
          <ac:cxnSpMkLst>
            <pc:docMk/>
            <pc:sldMk cId="3476771792" sldId="392"/>
            <ac:cxnSpMk id="19" creationId="{D4B8704C-AF85-B56E-FDFD-C8F457526935}"/>
          </ac:cxnSpMkLst>
        </pc:cxnChg>
      </pc:sldChg>
      <pc:sldChg chg="addSp delSp modSp new mod modClrScheme chgLayout">
        <pc:chgData name="Pablo Irarrazaval Mena" userId="3c111ed6-5bfc-416b-8ce2-02d94e7909c8" providerId="ADAL" clId="{7745BB24-4118-4116-8890-F66D1623CE0A}" dt="2023-11-19T21:50:43.987" v="1516" actId="20577"/>
        <pc:sldMkLst>
          <pc:docMk/>
          <pc:sldMk cId="1157466301" sldId="393"/>
        </pc:sldMkLst>
        <pc:spChg chg="del mod ord">
          <ac:chgData name="Pablo Irarrazaval Mena" userId="3c111ed6-5bfc-416b-8ce2-02d94e7909c8" providerId="ADAL" clId="{7745BB24-4118-4116-8890-F66D1623CE0A}" dt="2023-11-19T21:50:22.632" v="1488" actId="700"/>
          <ac:spMkLst>
            <pc:docMk/>
            <pc:sldMk cId="1157466301" sldId="393"/>
            <ac:spMk id="2" creationId="{7CD38D25-A02D-F498-E845-BE7EDD60B526}"/>
          </ac:spMkLst>
        </pc:spChg>
        <pc:spChg chg="del mod ord">
          <ac:chgData name="Pablo Irarrazaval Mena" userId="3c111ed6-5bfc-416b-8ce2-02d94e7909c8" providerId="ADAL" clId="{7745BB24-4118-4116-8890-F66D1623CE0A}" dt="2023-11-19T21:50:22.632" v="1488" actId="700"/>
          <ac:spMkLst>
            <pc:docMk/>
            <pc:sldMk cId="1157466301" sldId="393"/>
            <ac:spMk id="3" creationId="{B0ABE023-6403-BA2B-0033-910BE770C32D}"/>
          </ac:spMkLst>
        </pc:spChg>
        <pc:spChg chg="add mod ord">
          <ac:chgData name="Pablo Irarrazaval Mena" userId="3c111ed6-5bfc-416b-8ce2-02d94e7909c8" providerId="ADAL" clId="{7745BB24-4118-4116-8890-F66D1623CE0A}" dt="2023-11-19T21:50:43.987" v="1516" actId="20577"/>
          <ac:spMkLst>
            <pc:docMk/>
            <pc:sldMk cId="1157466301" sldId="393"/>
            <ac:spMk id="4" creationId="{AFCFFFDF-E648-FE56-80B0-2F689DAFAAA3}"/>
          </ac:spMkLst>
        </pc:spChg>
        <pc:spChg chg="add mod ord">
          <ac:chgData name="Pablo Irarrazaval Mena" userId="3c111ed6-5bfc-416b-8ce2-02d94e7909c8" providerId="ADAL" clId="{7745BB24-4118-4116-8890-F66D1623CE0A}" dt="2023-11-19T21:50:22.632" v="1488" actId="700"/>
          <ac:spMkLst>
            <pc:docMk/>
            <pc:sldMk cId="1157466301" sldId="393"/>
            <ac:spMk id="5" creationId="{D50C075B-279C-27BC-2AF9-533FD07F9ADD}"/>
          </ac:spMkLst>
        </pc:spChg>
      </pc:sldChg>
      <pc:sldChg chg="addSp delSp modSp new mod modClrScheme chgLayout">
        <pc:chgData name="Pablo Irarrazaval Mena" userId="3c111ed6-5bfc-416b-8ce2-02d94e7909c8" providerId="ADAL" clId="{7745BB24-4118-4116-8890-F66D1623CE0A}" dt="2023-11-19T21:51:24.340" v="1612" actId="20577"/>
        <pc:sldMkLst>
          <pc:docMk/>
          <pc:sldMk cId="3521433117" sldId="394"/>
        </pc:sldMkLst>
        <pc:spChg chg="del mod ord">
          <ac:chgData name="Pablo Irarrazaval Mena" userId="3c111ed6-5bfc-416b-8ce2-02d94e7909c8" providerId="ADAL" clId="{7745BB24-4118-4116-8890-F66D1623CE0A}" dt="2023-11-19T21:50:50.449" v="1518" actId="700"/>
          <ac:spMkLst>
            <pc:docMk/>
            <pc:sldMk cId="3521433117" sldId="394"/>
            <ac:spMk id="2" creationId="{0E98C90D-CE2F-92F0-FBF2-D5070B89F45B}"/>
          </ac:spMkLst>
        </pc:spChg>
        <pc:spChg chg="del mod ord">
          <ac:chgData name="Pablo Irarrazaval Mena" userId="3c111ed6-5bfc-416b-8ce2-02d94e7909c8" providerId="ADAL" clId="{7745BB24-4118-4116-8890-F66D1623CE0A}" dt="2023-11-19T21:50:50.449" v="1518" actId="700"/>
          <ac:spMkLst>
            <pc:docMk/>
            <pc:sldMk cId="3521433117" sldId="394"/>
            <ac:spMk id="3" creationId="{82218BDB-DDDC-0CD0-5D51-2B3C5AB8599A}"/>
          </ac:spMkLst>
        </pc:spChg>
        <pc:spChg chg="add mod ord">
          <ac:chgData name="Pablo Irarrazaval Mena" userId="3c111ed6-5bfc-416b-8ce2-02d94e7909c8" providerId="ADAL" clId="{7745BB24-4118-4116-8890-F66D1623CE0A}" dt="2023-11-19T21:50:56.797" v="1539" actId="20577"/>
          <ac:spMkLst>
            <pc:docMk/>
            <pc:sldMk cId="3521433117" sldId="394"/>
            <ac:spMk id="4" creationId="{03ABC886-7F8D-6E4E-47F0-EC0085955EFE}"/>
          </ac:spMkLst>
        </pc:spChg>
        <pc:spChg chg="add mod ord">
          <ac:chgData name="Pablo Irarrazaval Mena" userId="3c111ed6-5bfc-416b-8ce2-02d94e7909c8" providerId="ADAL" clId="{7745BB24-4118-4116-8890-F66D1623CE0A}" dt="2023-11-19T21:51:24.340" v="1612" actId="20577"/>
          <ac:spMkLst>
            <pc:docMk/>
            <pc:sldMk cId="3521433117" sldId="394"/>
            <ac:spMk id="5" creationId="{BCAC988E-3ADF-2CAC-5B96-EF565B8A098B}"/>
          </ac:spMkLst>
        </pc:spChg>
      </pc:sldChg>
      <pc:sldChg chg="addSp delSp modSp new mod">
        <pc:chgData name="Pablo Irarrazaval Mena" userId="3c111ed6-5bfc-416b-8ce2-02d94e7909c8" providerId="ADAL" clId="{7745BB24-4118-4116-8890-F66D1623CE0A}" dt="2023-11-19T21:56:54.118" v="1713" actId="962"/>
        <pc:sldMkLst>
          <pc:docMk/>
          <pc:sldMk cId="1049344755" sldId="395"/>
        </pc:sldMkLst>
        <pc:spChg chg="mod">
          <ac:chgData name="Pablo Irarrazaval Mena" userId="3c111ed6-5bfc-416b-8ce2-02d94e7909c8" providerId="ADAL" clId="{7745BB24-4118-4116-8890-F66D1623CE0A}" dt="2023-11-19T21:52:20.999" v="1615" actId="20577"/>
          <ac:spMkLst>
            <pc:docMk/>
            <pc:sldMk cId="1049344755" sldId="395"/>
            <ac:spMk id="2" creationId="{A6219E34-39E6-7612-8DA7-98B564A5BCA0}"/>
          </ac:spMkLst>
        </pc:spChg>
        <pc:spChg chg="mod">
          <ac:chgData name="Pablo Irarrazaval Mena" userId="3c111ed6-5bfc-416b-8ce2-02d94e7909c8" providerId="ADAL" clId="{7745BB24-4118-4116-8890-F66D1623CE0A}" dt="2023-11-19T21:52:34.672" v="1655" actId="20577"/>
          <ac:spMkLst>
            <pc:docMk/>
            <pc:sldMk cId="1049344755" sldId="395"/>
            <ac:spMk id="3" creationId="{430AC4CC-904C-7D31-DE2A-D2919373B4AE}"/>
          </ac:spMkLst>
        </pc:spChg>
        <pc:picChg chg="add mod">
          <ac:chgData name="Pablo Irarrazaval Mena" userId="3c111ed6-5bfc-416b-8ce2-02d94e7909c8" providerId="ADAL" clId="{7745BB24-4118-4116-8890-F66D1623CE0A}" dt="2023-11-19T21:52:43.042" v="1658" actId="1076"/>
          <ac:picMkLst>
            <pc:docMk/>
            <pc:sldMk cId="1049344755" sldId="395"/>
            <ac:picMk id="5" creationId="{B66F0376-6C90-A6CE-D21C-B2CE736F30D6}"/>
          </ac:picMkLst>
        </pc:picChg>
        <pc:picChg chg="del mod replST">
          <ac:chgData name="Pablo Irarrazaval Mena" userId="3c111ed6-5bfc-416b-8ce2-02d94e7909c8" providerId="ADAL" clId="{7745BB24-4118-4116-8890-F66D1623CE0A}" dt="2023-11-19T21:56:54.116" v="1711" actId="478"/>
          <ac:picMkLst>
            <pc:docMk/>
            <pc:sldMk cId="1049344755" sldId="395"/>
            <ac:picMk id="7" creationId="{90381F39-48F4-B543-DEDF-2E06A1EA8CF3}"/>
          </ac:picMkLst>
        </pc:picChg>
        <pc:picChg chg="mod ord replST">
          <ac:chgData name="Pablo Irarrazaval Mena" userId="3c111ed6-5bfc-416b-8ce2-02d94e7909c8" providerId="ADAL" clId="{7745BB24-4118-4116-8890-F66D1623CE0A}" dt="2023-11-19T21:56:54.118" v="1713" actId="962"/>
          <ac:picMkLst>
            <pc:docMk/>
            <pc:sldMk cId="1049344755" sldId="395"/>
            <ac:picMk id="9" creationId="{A1B7C99E-420C-89B3-835B-15F30983799F}"/>
          </ac:picMkLst>
        </pc:picChg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775142822" sldId="395"/>
        </pc:sldMkLst>
      </pc:sldChg>
      <pc:sldChg chg="addSp delSp modSp add mod">
        <pc:chgData name="Pablo Irarrazaval Mena" userId="3c111ed6-5bfc-416b-8ce2-02d94e7909c8" providerId="ADAL" clId="{7745BB24-4118-4116-8890-F66D1623CE0A}" dt="2023-11-19T22:02:53.638" v="1814" actId="478"/>
        <pc:sldMkLst>
          <pc:docMk/>
          <pc:sldMk cId="1464078518" sldId="396"/>
        </pc:sldMkLst>
        <pc:spChg chg="mod">
          <ac:chgData name="Pablo Irarrazaval Mena" userId="3c111ed6-5bfc-416b-8ce2-02d94e7909c8" providerId="ADAL" clId="{7745BB24-4118-4116-8890-F66D1623CE0A}" dt="2023-11-19T21:57:14.070" v="1716" actId="20577"/>
          <ac:spMkLst>
            <pc:docMk/>
            <pc:sldMk cId="1464078518" sldId="396"/>
            <ac:spMk id="2" creationId="{A6219E34-39E6-7612-8DA7-98B564A5BCA0}"/>
          </ac:spMkLst>
        </pc:spChg>
        <pc:spChg chg="mod">
          <ac:chgData name="Pablo Irarrazaval Mena" userId="3c111ed6-5bfc-416b-8ce2-02d94e7909c8" providerId="ADAL" clId="{7745BB24-4118-4116-8890-F66D1623CE0A}" dt="2023-11-19T21:57:35.985" v="1768" actId="20577"/>
          <ac:spMkLst>
            <pc:docMk/>
            <pc:sldMk cId="1464078518" sldId="396"/>
            <ac:spMk id="3" creationId="{430AC4CC-904C-7D31-DE2A-D2919373B4AE}"/>
          </ac:spMkLst>
        </pc:spChg>
        <pc:picChg chg="del">
          <ac:chgData name="Pablo Irarrazaval Mena" userId="3c111ed6-5bfc-416b-8ce2-02d94e7909c8" providerId="ADAL" clId="{7745BB24-4118-4116-8890-F66D1623CE0A}" dt="2023-11-19T21:58:33.870" v="1769" actId="478"/>
          <ac:picMkLst>
            <pc:docMk/>
            <pc:sldMk cId="1464078518" sldId="396"/>
            <ac:picMk id="5" creationId="{B66F0376-6C90-A6CE-D21C-B2CE736F30D6}"/>
          </ac:picMkLst>
        </pc:picChg>
        <pc:picChg chg="add mod">
          <ac:chgData name="Pablo Irarrazaval Mena" userId="3c111ed6-5bfc-416b-8ce2-02d94e7909c8" providerId="ADAL" clId="{7745BB24-4118-4116-8890-F66D1623CE0A}" dt="2023-11-19T22:02:32.242" v="1808" actId="1076"/>
          <ac:picMkLst>
            <pc:docMk/>
            <pc:sldMk cId="1464078518" sldId="396"/>
            <ac:picMk id="6" creationId="{39096F7A-94EC-31DC-3D06-063C786D5B9B}"/>
          </ac:picMkLst>
        </pc:picChg>
        <pc:picChg chg="add del mod">
          <ac:chgData name="Pablo Irarrazaval Mena" userId="3c111ed6-5bfc-416b-8ce2-02d94e7909c8" providerId="ADAL" clId="{7745BB24-4118-4116-8890-F66D1623CE0A}" dt="2023-11-19T22:02:53.638" v="1814" actId="478"/>
          <ac:picMkLst>
            <pc:docMk/>
            <pc:sldMk cId="1464078518" sldId="396"/>
            <ac:picMk id="7" creationId="{708BA2C0-065B-3C70-E89F-A6F7E9E8C2D0}"/>
          </ac:picMkLst>
        </pc:picChg>
        <pc:picChg chg="del mod">
          <ac:chgData name="Pablo Irarrazaval Mena" userId="3c111ed6-5bfc-416b-8ce2-02d94e7909c8" providerId="ADAL" clId="{7745BB24-4118-4116-8890-F66D1623CE0A}" dt="2023-11-19T22:02:28.042" v="1805" actId="478"/>
          <ac:picMkLst>
            <pc:docMk/>
            <pc:sldMk cId="1464078518" sldId="396"/>
            <ac:picMk id="9" creationId="{A1B7C99E-420C-89B3-835B-15F30983799F}"/>
          </ac:picMkLst>
        </pc:picChg>
        <pc:picChg chg="mod ord replST">
          <ac:chgData name="Pablo Irarrazaval Mena" userId="3c111ed6-5bfc-416b-8ce2-02d94e7909c8" providerId="ADAL" clId="{7745BB24-4118-4116-8890-F66D1623CE0A}" dt="2023-11-19T22:02:46.833" v="1813" actId="1076"/>
          <ac:picMkLst>
            <pc:docMk/>
            <pc:sldMk cId="1464078518" sldId="396"/>
            <ac:picMk id="10" creationId="{C3A67C27-9AA8-CAE3-69FD-8782173D652E}"/>
          </ac:picMkLst>
        </pc:picChg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1793395693" sldId="396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528241603" sldId="397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1730120574" sldId="398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2798960404" sldId="399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84378649" sldId="400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1901639830" sldId="401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481875121" sldId="402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426867638" sldId="403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642521347" sldId="404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4125356591" sldId="405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219271610" sldId="406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9080676" sldId="516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2465326814" sldId="517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671191711" sldId="518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2425170223" sldId="519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1736684467" sldId="520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666132138" sldId="521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385996855" sldId="522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94393013" sldId="523"/>
        </pc:sldMkLst>
      </pc:sldChg>
      <pc:sldChg chg="del">
        <pc:chgData name="Pablo Irarrazaval Mena" userId="3c111ed6-5bfc-416b-8ce2-02d94e7909c8" providerId="ADAL" clId="{7745BB24-4118-4116-8890-F66D1623CE0A}" dt="2023-11-19T20:57:45.372" v="38" actId="47"/>
        <pc:sldMkLst>
          <pc:docMk/>
          <pc:sldMk cId="3220257696" sldId="524"/>
        </pc:sldMkLst>
      </pc:sldChg>
    </pc:docChg>
  </pc:docChgLst>
  <pc:docChgLst>
    <pc:chgData name="Pablo Irarrazaval Mena" userId="3c111ed6-5bfc-416b-8ce2-02d94e7909c8" providerId="ADAL" clId="{46D3394F-58A7-439F-A3FA-1F726C08C8F5}"/>
    <pc:docChg chg="custSel addSld delSld modSld">
      <pc:chgData name="Pablo Irarrazaval Mena" userId="3c111ed6-5bfc-416b-8ce2-02d94e7909c8" providerId="ADAL" clId="{46D3394F-58A7-439F-A3FA-1F726C08C8F5}" dt="2023-11-16T19:00:09.449" v="154" actId="27636"/>
      <pc:docMkLst>
        <pc:docMk/>
      </pc:docMkLst>
      <pc:sldChg chg="modSp mod">
        <pc:chgData name="Pablo Irarrazaval Mena" userId="3c111ed6-5bfc-416b-8ce2-02d94e7909c8" providerId="ADAL" clId="{46D3394F-58A7-439F-A3FA-1F726C08C8F5}" dt="2023-11-16T18:49:30.048" v="10" actId="20577"/>
        <pc:sldMkLst>
          <pc:docMk/>
          <pc:sldMk cId="1971369020" sldId="256"/>
        </pc:sldMkLst>
        <pc:spChg chg="mod">
          <ac:chgData name="Pablo Irarrazaval Mena" userId="3c111ed6-5bfc-416b-8ce2-02d94e7909c8" providerId="ADAL" clId="{46D3394F-58A7-439F-A3FA-1F726C08C8F5}" dt="2023-11-16T18:49:30.048" v="10" actId="20577"/>
          <ac:spMkLst>
            <pc:docMk/>
            <pc:sldMk cId="1971369020" sldId="256"/>
            <ac:spMk id="2" creationId="{FB4C3062-F12D-FC65-1A3C-723C670204EB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5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5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849139198" sldId="26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5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55244742" sldId="26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075533149" sldId="27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844483957" sldId="27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782588945" sldId="272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223818423" sldId="27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959633790" sldId="27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526475889" sldId="27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637029513" sldId="276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565904926" sldId="27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7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7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8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46844621" sldId="31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3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777874882" sldId="33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381648642" sldId="33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3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84656597" sldId="34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11704213" sldId="35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7285791" sldId="355"/>
        </pc:sldMkLst>
      </pc:sldChg>
      <pc:sldChg chg="addSp delSp modSp add mod chgLayout">
        <pc:chgData name="Pablo Irarrazaval Mena" userId="3c111ed6-5bfc-416b-8ce2-02d94e7909c8" providerId="ADAL" clId="{46D3394F-58A7-439F-A3FA-1F726C08C8F5}" dt="2023-11-16T18:52:37.376" v="51" actId="20577"/>
        <pc:sldMkLst>
          <pc:docMk/>
          <pc:sldMk cId="890230204" sldId="356"/>
        </pc:sldMkLst>
        <pc:spChg chg="add del mod">
          <ac:chgData name="Pablo Irarrazaval Mena" userId="3c111ed6-5bfc-416b-8ce2-02d94e7909c8" providerId="ADAL" clId="{46D3394F-58A7-439F-A3FA-1F726C08C8F5}" dt="2023-11-16T18:52:23.384" v="19" actId="700"/>
          <ac:spMkLst>
            <pc:docMk/>
            <pc:sldMk cId="890230204" sldId="356"/>
            <ac:spMk id="3" creationId="{AF440F74-A939-7BDA-CB7B-F93C6A40CF59}"/>
          </ac:spMkLst>
        </pc:spChg>
        <pc:spChg chg="del">
          <ac:chgData name="Pablo Irarrazaval Mena" userId="3c111ed6-5bfc-416b-8ce2-02d94e7909c8" providerId="ADAL" clId="{46D3394F-58A7-439F-A3FA-1F726C08C8F5}" dt="2023-11-16T18:52:20.432" v="18" actId="478"/>
          <ac:spMkLst>
            <pc:docMk/>
            <pc:sldMk cId="890230204" sldId="356"/>
            <ac:spMk id="4" creationId="{00000000-0000-0000-0000-000000000000}"/>
          </ac:spMkLst>
        </pc:spChg>
        <pc:spChg chg="del mod">
          <ac:chgData name="Pablo Irarrazaval Mena" userId="3c111ed6-5bfc-416b-8ce2-02d94e7909c8" providerId="ADAL" clId="{46D3394F-58A7-439F-A3FA-1F726C08C8F5}" dt="2023-11-16T18:52:16.835" v="17" actId="478"/>
          <ac:spMkLst>
            <pc:docMk/>
            <pc:sldMk cId="890230204" sldId="356"/>
            <ac:spMk id="5" creationId="{00000000-0000-0000-0000-000000000000}"/>
          </ac:spMkLst>
        </pc:spChg>
        <pc:spChg chg="add mod ord">
          <ac:chgData name="Pablo Irarrazaval Mena" userId="3c111ed6-5bfc-416b-8ce2-02d94e7909c8" providerId="ADAL" clId="{46D3394F-58A7-439F-A3FA-1F726C08C8F5}" dt="2023-11-16T18:52:29.832" v="40" actId="20577"/>
          <ac:spMkLst>
            <pc:docMk/>
            <pc:sldMk cId="890230204" sldId="356"/>
            <ac:spMk id="6" creationId="{A6D2201E-AF0D-9BAD-7B8C-9B71148F68AC}"/>
          </ac:spMkLst>
        </pc:spChg>
        <pc:spChg chg="add mod ord">
          <ac:chgData name="Pablo Irarrazaval Mena" userId="3c111ed6-5bfc-416b-8ce2-02d94e7909c8" providerId="ADAL" clId="{46D3394F-58A7-439F-A3FA-1F726C08C8F5}" dt="2023-11-16T18:52:37.376" v="51" actId="20577"/>
          <ac:spMkLst>
            <pc:docMk/>
            <pc:sldMk cId="890230204" sldId="356"/>
            <ac:spMk id="7" creationId="{9E692575-E0AA-6730-7EB9-8FEE03AA7AB3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09943254" sldId="357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912158569" sldId="35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835037543" sldId="358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034241529" sldId="35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819196233" sldId="359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2729058675" sldId="35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416828074" sldId="360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651466907" sldId="36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216371690" sldId="361"/>
        </pc:sldMkLst>
      </pc:sldChg>
      <pc:sldChg chg="modSp add mod">
        <pc:chgData name="Pablo Irarrazaval Mena" userId="3c111ed6-5bfc-416b-8ce2-02d94e7909c8" providerId="ADAL" clId="{46D3394F-58A7-439F-A3FA-1F726C08C8F5}" dt="2023-11-16T18:51:42.481" v="13" actId="27636"/>
        <pc:sldMkLst>
          <pc:docMk/>
          <pc:sldMk cId="1619018501" sldId="361"/>
        </pc:sldMkLst>
        <pc:spChg chg="mod">
          <ac:chgData name="Pablo Irarrazaval Mena" userId="3c111ed6-5bfc-416b-8ce2-02d94e7909c8" providerId="ADAL" clId="{46D3394F-58A7-439F-A3FA-1F726C08C8F5}" dt="2023-11-16T18:51:42.481" v="13" actId="27636"/>
          <ac:spMkLst>
            <pc:docMk/>
            <pc:sldMk cId="1619018501" sldId="361"/>
            <ac:spMk id="2" creationId="{00000000-0000-0000-0000-000000000000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835409988" sldId="362"/>
        </pc:sldMkLst>
      </pc:sldChg>
      <pc:sldChg chg="modSp add mod">
        <pc:chgData name="Pablo Irarrazaval Mena" userId="3c111ed6-5bfc-416b-8ce2-02d94e7909c8" providerId="ADAL" clId="{46D3394F-58A7-439F-A3FA-1F726C08C8F5}" dt="2023-11-16T18:51:42.485" v="14" actId="27636"/>
        <pc:sldMkLst>
          <pc:docMk/>
          <pc:sldMk cId="3962663608" sldId="362"/>
        </pc:sldMkLst>
        <pc:spChg chg="mod">
          <ac:chgData name="Pablo Irarrazaval Mena" userId="3c111ed6-5bfc-416b-8ce2-02d94e7909c8" providerId="ADAL" clId="{46D3394F-58A7-439F-A3FA-1F726C08C8F5}" dt="2023-11-16T18:51:42.485" v="14" actId="27636"/>
          <ac:spMkLst>
            <pc:docMk/>
            <pc:sldMk cId="3962663608" sldId="362"/>
            <ac:spMk id="2" creationId="{00000000-0000-0000-0000-000000000000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568167636" sldId="363"/>
        </pc:sldMkLst>
      </pc:sldChg>
      <pc:sldChg chg="modSp add mod">
        <pc:chgData name="Pablo Irarrazaval Mena" userId="3c111ed6-5bfc-416b-8ce2-02d94e7909c8" providerId="ADAL" clId="{46D3394F-58A7-439F-A3FA-1F726C08C8F5}" dt="2023-11-16T18:51:42.490" v="15" actId="27636"/>
        <pc:sldMkLst>
          <pc:docMk/>
          <pc:sldMk cId="3736744983" sldId="363"/>
        </pc:sldMkLst>
        <pc:spChg chg="mod">
          <ac:chgData name="Pablo Irarrazaval Mena" userId="3c111ed6-5bfc-416b-8ce2-02d94e7909c8" providerId="ADAL" clId="{46D3394F-58A7-439F-A3FA-1F726C08C8F5}" dt="2023-11-16T18:51:42.490" v="15" actId="27636"/>
          <ac:spMkLst>
            <pc:docMk/>
            <pc:sldMk cId="3736744983" sldId="363"/>
            <ac:spMk id="3" creationId="{00000000-0000-0000-0000-000000000000}"/>
          </ac:spMkLst>
        </pc:spChg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1615835934" sldId="36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072471135" sldId="36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87433264" sldId="365"/>
        </pc:sldMkLst>
      </pc:sldChg>
      <pc:sldChg chg="addSp delSp modSp new mod modClrScheme chgLayout">
        <pc:chgData name="Pablo Irarrazaval Mena" userId="3c111ed6-5bfc-416b-8ce2-02d94e7909c8" providerId="ADAL" clId="{46D3394F-58A7-439F-A3FA-1F726C08C8F5}" dt="2023-11-16T18:53:49.758" v="100" actId="20577"/>
        <pc:sldMkLst>
          <pc:docMk/>
          <pc:sldMk cId="3548729208" sldId="365"/>
        </pc:sldMkLst>
        <pc:spChg chg="del mod ord">
          <ac:chgData name="Pablo Irarrazaval Mena" userId="3c111ed6-5bfc-416b-8ce2-02d94e7909c8" providerId="ADAL" clId="{46D3394F-58A7-439F-A3FA-1F726C08C8F5}" dt="2023-11-16T18:53:32.700" v="53" actId="700"/>
          <ac:spMkLst>
            <pc:docMk/>
            <pc:sldMk cId="3548729208" sldId="365"/>
            <ac:spMk id="2" creationId="{826FDBCB-E185-6129-774B-B53C694833DE}"/>
          </ac:spMkLst>
        </pc:spChg>
        <pc:spChg chg="del mod ord">
          <ac:chgData name="Pablo Irarrazaval Mena" userId="3c111ed6-5bfc-416b-8ce2-02d94e7909c8" providerId="ADAL" clId="{46D3394F-58A7-439F-A3FA-1F726C08C8F5}" dt="2023-11-16T18:53:32.700" v="53" actId="700"/>
          <ac:spMkLst>
            <pc:docMk/>
            <pc:sldMk cId="3548729208" sldId="365"/>
            <ac:spMk id="3" creationId="{FB917278-04F3-91AD-B034-3806EA1524D0}"/>
          </ac:spMkLst>
        </pc:spChg>
        <pc:spChg chg="add mod ord">
          <ac:chgData name="Pablo Irarrazaval Mena" userId="3c111ed6-5bfc-416b-8ce2-02d94e7909c8" providerId="ADAL" clId="{46D3394F-58A7-439F-A3FA-1F726C08C8F5}" dt="2023-11-16T18:53:40.927" v="71" actId="20577"/>
          <ac:spMkLst>
            <pc:docMk/>
            <pc:sldMk cId="3548729208" sldId="365"/>
            <ac:spMk id="4" creationId="{4B11C677-064D-B07B-9639-90E28A41AAD9}"/>
          </ac:spMkLst>
        </pc:spChg>
        <pc:spChg chg="add mod ord">
          <ac:chgData name="Pablo Irarrazaval Mena" userId="3c111ed6-5bfc-416b-8ce2-02d94e7909c8" providerId="ADAL" clId="{46D3394F-58A7-439F-A3FA-1F726C08C8F5}" dt="2023-11-16T18:53:49.758" v="100" actId="20577"/>
          <ac:spMkLst>
            <pc:docMk/>
            <pc:sldMk cId="3548729208" sldId="365"/>
            <ac:spMk id="5" creationId="{4722BA92-4C55-5330-2D7A-2EA4E066C666}"/>
          </ac:spMkLst>
        </pc:spChg>
      </pc:sldChg>
      <pc:sldChg chg="addSp delSp modSp new mod chgLayout">
        <pc:chgData name="Pablo Irarrazaval Mena" userId="3c111ed6-5bfc-416b-8ce2-02d94e7909c8" providerId="ADAL" clId="{46D3394F-58A7-439F-A3FA-1F726C08C8F5}" dt="2023-11-16T18:54:15.430" v="152" actId="20577"/>
        <pc:sldMkLst>
          <pc:docMk/>
          <pc:sldMk cId="1946851642" sldId="366"/>
        </pc:sldMkLst>
        <pc:spChg chg="del">
          <ac:chgData name="Pablo Irarrazaval Mena" userId="3c111ed6-5bfc-416b-8ce2-02d94e7909c8" providerId="ADAL" clId="{46D3394F-58A7-439F-A3FA-1F726C08C8F5}" dt="2023-11-16T18:53:57.821" v="102" actId="700"/>
          <ac:spMkLst>
            <pc:docMk/>
            <pc:sldMk cId="1946851642" sldId="366"/>
            <ac:spMk id="2" creationId="{13AD73FB-5591-084B-95EE-5128D27A2FED}"/>
          </ac:spMkLst>
        </pc:spChg>
        <pc:spChg chg="del">
          <ac:chgData name="Pablo Irarrazaval Mena" userId="3c111ed6-5bfc-416b-8ce2-02d94e7909c8" providerId="ADAL" clId="{46D3394F-58A7-439F-A3FA-1F726C08C8F5}" dt="2023-11-16T18:53:57.821" v="102" actId="700"/>
          <ac:spMkLst>
            <pc:docMk/>
            <pc:sldMk cId="1946851642" sldId="366"/>
            <ac:spMk id="3" creationId="{DA6F9005-FDFB-F599-2CEC-AAEE567BBB85}"/>
          </ac:spMkLst>
        </pc:spChg>
        <pc:spChg chg="add mod ord">
          <ac:chgData name="Pablo Irarrazaval Mena" userId="3c111ed6-5bfc-416b-8ce2-02d94e7909c8" providerId="ADAL" clId="{46D3394F-58A7-439F-A3FA-1F726C08C8F5}" dt="2023-11-16T18:54:04.120" v="120" actId="20577"/>
          <ac:spMkLst>
            <pc:docMk/>
            <pc:sldMk cId="1946851642" sldId="366"/>
            <ac:spMk id="4" creationId="{CD779146-6B0E-7531-A6C0-E9F6F396D244}"/>
          </ac:spMkLst>
        </pc:spChg>
        <pc:spChg chg="add mod ord">
          <ac:chgData name="Pablo Irarrazaval Mena" userId="3c111ed6-5bfc-416b-8ce2-02d94e7909c8" providerId="ADAL" clId="{46D3394F-58A7-439F-A3FA-1F726C08C8F5}" dt="2023-11-16T18:54:15.430" v="152" actId="20577"/>
          <ac:spMkLst>
            <pc:docMk/>
            <pc:sldMk cId="1946851642" sldId="366"/>
            <ac:spMk id="5" creationId="{9042799F-FBC9-50E3-409B-894A96FB1FB8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388741156" sldId="36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17017095" sldId="3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4055835984" sldId="3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763800894" sldId="368"/>
        </pc:sldMkLst>
      </pc:sldChg>
      <pc:sldChg chg="modSp add mod">
        <pc:chgData name="Pablo Irarrazaval Mena" userId="3c111ed6-5bfc-416b-8ce2-02d94e7909c8" providerId="ADAL" clId="{46D3394F-58A7-439F-A3FA-1F726C08C8F5}" dt="2023-11-16T19:00:09.449" v="154" actId="27636"/>
        <pc:sldMkLst>
          <pc:docMk/>
          <pc:sldMk cId="4074262335" sldId="369"/>
        </pc:sldMkLst>
        <pc:spChg chg="mod">
          <ac:chgData name="Pablo Irarrazaval Mena" userId="3c111ed6-5bfc-416b-8ce2-02d94e7909c8" providerId="ADAL" clId="{46D3394F-58A7-439F-A3FA-1F726C08C8F5}" dt="2023-11-16T19:00:09.449" v="154" actId="27636"/>
          <ac:spMkLst>
            <pc:docMk/>
            <pc:sldMk cId="4074262335" sldId="369"/>
            <ac:spMk id="3" creationId="{00000000-0000-0000-0000-000000000000}"/>
          </ac:spMkLst>
        </pc:spChg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99073320" sldId="37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43444418" sldId="37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84475371" sldId="37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01985679" sldId="37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461776403" sldId="37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73821649" sldId="37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728009620" sldId="37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789773601" sldId="37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968355984" sldId="378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8232487" sldId="37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2926822" sldId="38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18770031" sldId="38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585198685" sldId="38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62773752" sldId="38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896737178" sldId="38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860354253" sldId="38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93089285" sldId="386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539974647" sldId="38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11311466" sldId="38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8701600" sldId="388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85295358" sldId="38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599836169" sldId="38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255669984" sldId="38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225205044" sldId="39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972640075" sldId="39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222584183" sldId="39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51909546" sldId="39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94467991" sldId="392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477795644" sldId="39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48638018" sldId="39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39171369" sldId="39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057338168" sldId="39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09060490" sldId="395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769756502" sldId="39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170632785" sldId="39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186343982" sldId="39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188553679" sldId="39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97382412" sldId="39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49037558" sldId="39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86837542" sldId="408"/>
        </pc:sldMkLst>
      </pc:sldChg>
    </pc:docChg>
  </pc:docChgLst>
  <pc:docChgLst>
    <pc:chgData name="Pablo Irarrazaval Mena" userId="3c111ed6-5bfc-416b-8ce2-02d94e7909c8" providerId="ADAL" clId="{16E5ADCD-6450-4F20-847E-4BE127592FA4}"/>
    <pc:docChg chg="undo custSel addSld delSld modSld sldOrd">
      <pc:chgData name="Pablo Irarrazaval Mena" userId="3c111ed6-5bfc-416b-8ce2-02d94e7909c8" providerId="ADAL" clId="{16E5ADCD-6450-4F20-847E-4BE127592FA4}" dt="2023-11-18T21:57:51.635" v="2412" actId="962"/>
      <pc:docMkLst>
        <pc:docMk/>
      </pc:docMkLst>
      <pc:sldChg chg="modSp mod">
        <pc:chgData name="Pablo Irarrazaval Mena" userId="3c111ed6-5bfc-416b-8ce2-02d94e7909c8" providerId="ADAL" clId="{16E5ADCD-6450-4F20-847E-4BE127592FA4}" dt="2023-11-18T20:09:56.492" v="2" actId="1076"/>
        <pc:sldMkLst>
          <pc:docMk/>
          <pc:sldMk cId="3763800894" sldId="368"/>
        </pc:sldMkLst>
        <pc:picChg chg="mod">
          <ac:chgData name="Pablo Irarrazaval Mena" userId="3c111ed6-5bfc-416b-8ce2-02d94e7909c8" providerId="ADAL" clId="{16E5ADCD-6450-4F20-847E-4BE127592FA4}" dt="2023-11-18T20:09:49.802" v="1" actId="1076"/>
          <ac:picMkLst>
            <pc:docMk/>
            <pc:sldMk cId="3763800894" sldId="368"/>
            <ac:picMk id="5" creationId="{00000000-0000-0000-0000-000000000000}"/>
          </ac:picMkLst>
        </pc:picChg>
        <pc:picChg chg="mod">
          <ac:chgData name="Pablo Irarrazaval Mena" userId="3c111ed6-5bfc-416b-8ce2-02d94e7909c8" providerId="ADAL" clId="{16E5ADCD-6450-4F20-847E-4BE127592FA4}" dt="2023-11-18T20:09:56.492" v="2" actId="1076"/>
          <ac:picMkLst>
            <pc:docMk/>
            <pc:sldMk cId="3763800894" sldId="368"/>
            <ac:picMk id="6" creationId="{00000000-0000-0000-0000-000000000000}"/>
          </ac:picMkLst>
        </pc:picChg>
      </pc:sldChg>
      <pc:sldChg chg="del">
        <pc:chgData name="Pablo Irarrazaval Mena" userId="3c111ed6-5bfc-416b-8ce2-02d94e7909c8" providerId="ADAL" clId="{16E5ADCD-6450-4F20-847E-4BE127592FA4}" dt="2023-11-18T20:12:04.350" v="3" actId="47"/>
        <pc:sldMkLst>
          <pc:docMk/>
          <pc:sldMk cId="352926822" sldId="380"/>
        </pc:sldMkLst>
      </pc:sldChg>
      <pc:sldChg chg="del">
        <pc:chgData name="Pablo Irarrazaval Mena" userId="3c111ed6-5bfc-416b-8ce2-02d94e7909c8" providerId="ADAL" clId="{16E5ADCD-6450-4F20-847E-4BE127592FA4}" dt="2023-11-18T20:12:28.379" v="5" actId="2696"/>
        <pc:sldMkLst>
          <pc:docMk/>
          <pc:sldMk cId="2918770031" sldId="381"/>
        </pc:sldMkLst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1585198685" sldId="382"/>
        </pc:sldMkLst>
      </pc:sldChg>
      <pc:sldChg chg="modSp mod">
        <pc:chgData name="Pablo Irarrazaval Mena" userId="3c111ed6-5bfc-416b-8ce2-02d94e7909c8" providerId="ADAL" clId="{16E5ADCD-6450-4F20-847E-4BE127592FA4}" dt="2023-11-18T20:08:40.234" v="0" actId="33524"/>
        <pc:sldMkLst>
          <pc:docMk/>
          <pc:sldMk cId="1477795644" sldId="393"/>
        </pc:sldMkLst>
        <pc:spChg chg="mod">
          <ac:chgData name="Pablo Irarrazaval Mena" userId="3c111ed6-5bfc-416b-8ce2-02d94e7909c8" providerId="ADAL" clId="{16E5ADCD-6450-4F20-847E-4BE127592FA4}" dt="2023-11-18T20:08:40.234" v="0" actId="33524"/>
          <ac:spMkLst>
            <pc:docMk/>
            <pc:sldMk cId="1477795644" sldId="393"/>
            <ac:spMk id="3" creationId="{00000000-0000-0000-0000-000000000000}"/>
          </ac:spMkLst>
        </pc:spChg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2909060490" sldId="395"/>
        </pc:sldMkLst>
      </pc:sldChg>
      <pc:sldChg chg="addSp delSp modSp new mod modClrScheme chgLayout">
        <pc:chgData name="Pablo Irarrazaval Mena" userId="3c111ed6-5bfc-416b-8ce2-02d94e7909c8" providerId="ADAL" clId="{16E5ADCD-6450-4F20-847E-4BE127592FA4}" dt="2023-11-18T21:04:40.853" v="325" actId="962"/>
        <pc:sldMkLst>
          <pc:docMk/>
          <pc:sldMk cId="3775142822" sldId="395"/>
        </pc:sldMkLst>
        <pc:spChg chg="del mod ord">
          <ac:chgData name="Pablo Irarrazaval Mena" userId="3c111ed6-5bfc-416b-8ce2-02d94e7909c8" providerId="ADAL" clId="{16E5ADCD-6450-4F20-847E-4BE127592FA4}" dt="2023-11-18T20:36:00.858" v="7" actId="700"/>
          <ac:spMkLst>
            <pc:docMk/>
            <pc:sldMk cId="3775142822" sldId="395"/>
            <ac:spMk id="2" creationId="{0724245E-C55B-CBB4-A55C-F97E69F76B06}"/>
          </ac:spMkLst>
        </pc:spChg>
        <pc:spChg chg="del mod ord">
          <ac:chgData name="Pablo Irarrazaval Mena" userId="3c111ed6-5bfc-416b-8ce2-02d94e7909c8" providerId="ADAL" clId="{16E5ADCD-6450-4F20-847E-4BE127592FA4}" dt="2023-11-18T20:36:00.858" v="7" actId="700"/>
          <ac:spMkLst>
            <pc:docMk/>
            <pc:sldMk cId="3775142822" sldId="395"/>
            <ac:spMk id="3" creationId="{B98E9B9A-C94C-28DD-A93A-956B5C655DBC}"/>
          </ac:spMkLst>
        </pc:spChg>
        <pc:spChg chg="add mod ord">
          <ac:chgData name="Pablo Irarrazaval Mena" userId="3c111ed6-5bfc-416b-8ce2-02d94e7909c8" providerId="ADAL" clId="{16E5ADCD-6450-4F20-847E-4BE127592FA4}" dt="2023-11-18T21:02:29.297" v="165" actId="20577"/>
          <ac:spMkLst>
            <pc:docMk/>
            <pc:sldMk cId="3775142822" sldId="395"/>
            <ac:spMk id="4" creationId="{D9CA9E8C-D3FF-7515-2309-6764018BD588}"/>
          </ac:spMkLst>
        </pc:spChg>
        <pc:spChg chg="add del mod ord">
          <ac:chgData name="Pablo Irarrazaval Mena" userId="3c111ed6-5bfc-416b-8ce2-02d94e7909c8" providerId="ADAL" clId="{16E5ADCD-6450-4F20-847E-4BE127592FA4}" dt="2023-11-18T20:53:58.539" v="30" actId="478"/>
          <ac:spMkLst>
            <pc:docMk/>
            <pc:sldMk cId="3775142822" sldId="395"/>
            <ac:spMk id="5" creationId="{86D75C34-4FBE-2FF3-4B9E-77541B318244}"/>
          </ac:spMkLst>
        </pc:spChg>
        <pc:spChg chg="add del mod">
          <ac:chgData name="Pablo Irarrazaval Mena" userId="3c111ed6-5bfc-416b-8ce2-02d94e7909c8" providerId="ADAL" clId="{16E5ADCD-6450-4F20-847E-4BE127592FA4}" dt="2023-11-18T20:59:19.209" v="117" actId="478"/>
          <ac:spMkLst>
            <pc:docMk/>
            <pc:sldMk cId="3775142822" sldId="395"/>
            <ac:spMk id="10" creationId="{C1E7076F-B7ED-90C2-9C09-7FDC653116BF}"/>
          </ac:spMkLst>
        </pc:spChg>
        <pc:spChg chg="add del mod">
          <ac:chgData name="Pablo Irarrazaval Mena" userId="3c111ed6-5bfc-416b-8ce2-02d94e7909c8" providerId="ADAL" clId="{16E5ADCD-6450-4F20-847E-4BE127592FA4}" dt="2023-11-18T20:56:54.657" v="56" actId="478"/>
          <ac:spMkLst>
            <pc:docMk/>
            <pc:sldMk cId="3775142822" sldId="395"/>
            <ac:spMk id="13" creationId="{02A41039-C2DA-FC2C-5EA1-88A66C890264}"/>
          </ac:spMkLst>
        </pc:spChg>
        <pc:spChg chg="add del mod">
          <ac:chgData name="Pablo Irarrazaval Mena" userId="3c111ed6-5bfc-416b-8ce2-02d94e7909c8" providerId="ADAL" clId="{16E5ADCD-6450-4F20-847E-4BE127592FA4}" dt="2023-11-18T20:59:22.625" v="120" actId="478"/>
          <ac:spMkLst>
            <pc:docMk/>
            <pc:sldMk cId="3775142822" sldId="395"/>
            <ac:spMk id="14" creationId="{4A4B3C0C-1519-1430-2C58-35FB83EC7788}"/>
          </ac:spMkLst>
        </pc:spChg>
        <pc:spChg chg="add del mod">
          <ac:chgData name="Pablo Irarrazaval Mena" userId="3c111ed6-5bfc-416b-8ce2-02d94e7909c8" providerId="ADAL" clId="{16E5ADCD-6450-4F20-847E-4BE127592FA4}" dt="2023-11-18T20:59:21.417" v="119" actId="478"/>
          <ac:spMkLst>
            <pc:docMk/>
            <pc:sldMk cId="3775142822" sldId="395"/>
            <ac:spMk id="15" creationId="{6143E17B-F1F7-E453-088B-3378C82B2BE1}"/>
          </ac:spMkLst>
        </pc:spChg>
        <pc:spChg chg="add del mod">
          <ac:chgData name="Pablo Irarrazaval Mena" userId="3c111ed6-5bfc-416b-8ce2-02d94e7909c8" providerId="ADAL" clId="{16E5ADCD-6450-4F20-847E-4BE127592FA4}" dt="2023-11-18T20:59:20.277" v="118" actId="478"/>
          <ac:spMkLst>
            <pc:docMk/>
            <pc:sldMk cId="3775142822" sldId="395"/>
            <ac:spMk id="16" creationId="{C8C2D72D-386A-446F-2AE8-4B6D9D43BCF3}"/>
          </ac:spMkLst>
        </pc:spChg>
        <pc:picChg chg="add del mod">
          <ac:chgData name="Pablo Irarrazaval Mena" userId="3c111ed6-5bfc-416b-8ce2-02d94e7909c8" providerId="ADAL" clId="{16E5ADCD-6450-4F20-847E-4BE127592FA4}" dt="2023-11-18T20:54:38.652" v="36" actId="478"/>
          <ac:picMkLst>
            <pc:docMk/>
            <pc:sldMk cId="3775142822" sldId="395"/>
            <ac:picMk id="7" creationId="{25EACDF9-3426-6DA5-12A7-0C6303F2571C}"/>
          </ac:picMkLst>
        </pc:picChg>
        <pc:picChg chg="add mod">
          <ac:chgData name="Pablo Irarrazaval Mena" userId="3c111ed6-5bfc-416b-8ce2-02d94e7909c8" providerId="ADAL" clId="{16E5ADCD-6450-4F20-847E-4BE127592FA4}" dt="2023-11-18T20:56:48.343" v="53" actId="1076"/>
          <ac:picMkLst>
            <pc:docMk/>
            <pc:sldMk cId="3775142822" sldId="395"/>
            <ac:picMk id="9" creationId="{E4A69565-C12D-5AC7-D07A-5F64E68CED4E}"/>
          </ac:picMkLst>
        </pc:picChg>
        <pc:picChg chg="add del mod">
          <ac:chgData name="Pablo Irarrazaval Mena" userId="3c111ed6-5bfc-416b-8ce2-02d94e7909c8" providerId="ADAL" clId="{16E5ADCD-6450-4F20-847E-4BE127592FA4}" dt="2023-11-18T20:56:04.521" v="46" actId="478"/>
          <ac:picMkLst>
            <pc:docMk/>
            <pc:sldMk cId="3775142822" sldId="395"/>
            <ac:picMk id="12" creationId="{77EB70D1-9622-7C13-843C-AE55D42DAEFF}"/>
          </ac:picMkLst>
        </pc:picChg>
        <pc:picChg chg="add mod modCrop">
          <ac:chgData name="Pablo Irarrazaval Mena" userId="3c111ed6-5bfc-416b-8ce2-02d94e7909c8" providerId="ADAL" clId="{16E5ADCD-6450-4F20-847E-4BE127592FA4}" dt="2023-11-18T20:59:44.317" v="123" actId="732"/>
          <ac:picMkLst>
            <pc:docMk/>
            <pc:sldMk cId="3775142822" sldId="395"/>
            <ac:picMk id="18" creationId="{82C2ED00-00E3-1614-C957-FAE5EEB4B7A6}"/>
          </ac:picMkLst>
        </pc:picChg>
        <pc:picChg chg="add mod">
          <ac:chgData name="Pablo Irarrazaval Mena" userId="3c111ed6-5bfc-416b-8ce2-02d94e7909c8" providerId="ADAL" clId="{16E5ADCD-6450-4F20-847E-4BE127592FA4}" dt="2023-11-18T21:00:09.178" v="126" actId="1076"/>
          <ac:picMkLst>
            <pc:docMk/>
            <pc:sldMk cId="3775142822" sldId="395"/>
            <ac:picMk id="20" creationId="{D6E10EA1-CC0B-FC37-11F8-47F093BE3D37}"/>
          </ac:picMkLst>
        </pc:picChg>
        <pc:picChg chg="add mod">
          <ac:chgData name="Pablo Irarrazaval Mena" userId="3c111ed6-5bfc-416b-8ce2-02d94e7909c8" providerId="ADAL" clId="{16E5ADCD-6450-4F20-847E-4BE127592FA4}" dt="2023-11-18T21:00:30.815" v="129" actId="1076"/>
          <ac:picMkLst>
            <pc:docMk/>
            <pc:sldMk cId="3775142822" sldId="395"/>
            <ac:picMk id="22" creationId="{5B0F17B3-A9F8-CD54-CCF2-17AE2103735A}"/>
          </ac:picMkLst>
        </pc:picChg>
        <pc:picChg chg="add mod">
          <ac:chgData name="Pablo Irarrazaval Mena" userId="3c111ed6-5bfc-416b-8ce2-02d94e7909c8" providerId="ADAL" clId="{16E5ADCD-6450-4F20-847E-4BE127592FA4}" dt="2023-11-18T21:00:50.595" v="132" actId="1076"/>
          <ac:picMkLst>
            <pc:docMk/>
            <pc:sldMk cId="3775142822" sldId="395"/>
            <ac:picMk id="24" creationId="{1CCC11A0-C3EE-3365-3DC0-575AD6539C65}"/>
          </ac:picMkLst>
        </pc:picChg>
        <pc:picChg chg="mod replST">
          <ac:chgData name="Pablo Irarrazaval Mena" userId="3c111ed6-5bfc-416b-8ce2-02d94e7909c8" providerId="ADAL" clId="{16E5ADCD-6450-4F20-847E-4BE127592FA4}" dt="2023-11-18T21:02:25.195" v="162" actId="1076"/>
          <ac:picMkLst>
            <pc:docMk/>
            <pc:sldMk cId="3775142822" sldId="395"/>
            <ac:picMk id="26" creationId="{5443A4D6-09E0-4293-4403-8D798D38063A}"/>
          </ac:picMkLst>
        </pc:picChg>
        <pc:picChg chg="add del mod">
          <ac:chgData name="Pablo Irarrazaval Mena" userId="3c111ed6-5bfc-416b-8ce2-02d94e7909c8" providerId="ADAL" clId="{16E5ADCD-6450-4F20-847E-4BE127592FA4}" dt="2023-11-18T21:03:08.354" v="195" actId="478"/>
          <ac:picMkLst>
            <pc:docMk/>
            <pc:sldMk cId="3775142822" sldId="395"/>
            <ac:picMk id="27" creationId="{D6F5428C-7D07-CBE9-7C7A-2D01E1BBFBB1}"/>
          </ac:picMkLst>
        </pc:picChg>
        <pc:picChg chg="del mod ord replST">
          <ac:chgData name="Pablo Irarrazaval Mena" userId="3c111ed6-5bfc-416b-8ce2-02d94e7909c8" providerId="ADAL" clId="{16E5ADCD-6450-4F20-847E-4BE127592FA4}" dt="2023-11-18T21:03:37.251" v="226" actId="478"/>
          <ac:picMkLst>
            <pc:docMk/>
            <pc:sldMk cId="3775142822" sldId="395"/>
            <ac:picMk id="29" creationId="{657DD187-2F00-9C3A-9446-454472819029}"/>
          </ac:picMkLst>
        </pc:picChg>
        <pc:picChg chg="mod ord replST">
          <ac:chgData name="Pablo Irarrazaval Mena" userId="3c111ed6-5bfc-416b-8ce2-02d94e7909c8" providerId="ADAL" clId="{16E5ADCD-6450-4F20-847E-4BE127592FA4}" dt="2023-11-18T21:03:46.529" v="229" actId="1076"/>
          <ac:picMkLst>
            <pc:docMk/>
            <pc:sldMk cId="3775142822" sldId="395"/>
            <ac:picMk id="31" creationId="{D2CCCB59-6FCF-3274-BA05-03EBDD49F00A}"/>
          </ac:picMkLst>
        </pc:picChg>
        <pc:picChg chg="add del mod">
          <ac:chgData name="Pablo Irarrazaval Mena" userId="3c111ed6-5bfc-416b-8ce2-02d94e7909c8" providerId="ADAL" clId="{16E5ADCD-6450-4F20-847E-4BE127592FA4}" dt="2023-11-18T21:03:57.615" v="259" actId="478"/>
          <ac:picMkLst>
            <pc:docMk/>
            <pc:sldMk cId="3775142822" sldId="395"/>
            <ac:picMk id="32" creationId="{5901D7ED-35A6-C574-0316-D20FF815008A}"/>
          </ac:picMkLst>
        </pc:picChg>
        <pc:picChg chg="mod ord replST">
          <ac:chgData name="Pablo Irarrazaval Mena" userId="3c111ed6-5bfc-416b-8ce2-02d94e7909c8" providerId="ADAL" clId="{16E5ADCD-6450-4F20-847E-4BE127592FA4}" dt="2023-11-18T21:03:57.618" v="261" actId="962"/>
          <ac:picMkLst>
            <pc:docMk/>
            <pc:sldMk cId="3775142822" sldId="395"/>
            <ac:picMk id="34" creationId="{99770018-0727-3547-5B82-B747462BC0F8}"/>
          </ac:picMkLst>
        </pc:picChg>
        <pc:picChg chg="add del mod">
          <ac:chgData name="Pablo Irarrazaval Mena" userId="3c111ed6-5bfc-416b-8ce2-02d94e7909c8" providerId="ADAL" clId="{16E5ADCD-6450-4F20-847E-4BE127592FA4}" dt="2023-11-18T21:04:29.202" v="291" actId="478"/>
          <ac:picMkLst>
            <pc:docMk/>
            <pc:sldMk cId="3775142822" sldId="395"/>
            <ac:picMk id="35" creationId="{1475D436-601D-6BB1-640F-66FA0686EB74}"/>
          </ac:picMkLst>
        </pc:picChg>
        <pc:picChg chg="mod ord replST">
          <ac:chgData name="Pablo Irarrazaval Mena" userId="3c111ed6-5bfc-416b-8ce2-02d94e7909c8" providerId="ADAL" clId="{16E5ADCD-6450-4F20-847E-4BE127592FA4}" dt="2023-11-18T21:04:29.205" v="293" actId="962"/>
          <ac:picMkLst>
            <pc:docMk/>
            <pc:sldMk cId="3775142822" sldId="395"/>
            <ac:picMk id="37" creationId="{B5B18E36-6E66-41BF-8068-D5A936E80A02}"/>
          </ac:picMkLst>
        </pc:picChg>
        <pc:picChg chg="add del mod">
          <ac:chgData name="Pablo Irarrazaval Mena" userId="3c111ed6-5bfc-416b-8ce2-02d94e7909c8" providerId="ADAL" clId="{16E5ADCD-6450-4F20-847E-4BE127592FA4}" dt="2023-11-18T21:04:40.851" v="323" actId="478"/>
          <ac:picMkLst>
            <pc:docMk/>
            <pc:sldMk cId="3775142822" sldId="395"/>
            <ac:picMk id="38" creationId="{84FDEC75-6C5B-0DDD-F850-1BC886648EF0}"/>
          </ac:picMkLst>
        </pc:picChg>
        <pc:picChg chg="mod ord replST">
          <ac:chgData name="Pablo Irarrazaval Mena" userId="3c111ed6-5bfc-416b-8ce2-02d94e7909c8" providerId="ADAL" clId="{16E5ADCD-6450-4F20-847E-4BE127592FA4}" dt="2023-11-18T21:04:40.853" v="325" actId="962"/>
          <ac:picMkLst>
            <pc:docMk/>
            <pc:sldMk cId="3775142822" sldId="395"/>
            <ac:picMk id="40" creationId="{2492A0E5-0E35-BCE4-D912-2431955927A9}"/>
          </ac:picMkLst>
        </pc:picChg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1170632785" sldId="396"/>
        </pc:sldMkLst>
      </pc:sldChg>
      <pc:sldChg chg="add ord">
        <pc:chgData name="Pablo Irarrazaval Mena" userId="3c111ed6-5bfc-416b-8ce2-02d94e7909c8" providerId="ADAL" clId="{16E5ADCD-6450-4F20-847E-4BE127592FA4}" dt="2023-11-18T21:00:59.111" v="134"/>
        <pc:sldMkLst>
          <pc:docMk/>
          <pc:sldMk cId="1793395693" sldId="396"/>
        </pc:sldMkLst>
      </pc:sldChg>
      <pc:sldChg chg="delSp modSp add del mod">
        <pc:chgData name="Pablo Irarrazaval Mena" userId="3c111ed6-5bfc-416b-8ce2-02d94e7909c8" providerId="ADAL" clId="{16E5ADCD-6450-4F20-847E-4BE127592FA4}" dt="2023-11-18T20:58:53.255" v="97" actId="47"/>
        <pc:sldMkLst>
          <pc:docMk/>
          <pc:sldMk cId="3934934192" sldId="396"/>
        </pc:sldMkLst>
        <pc:spChg chg="mod">
          <ac:chgData name="Pablo Irarrazaval Mena" userId="3c111ed6-5bfc-416b-8ce2-02d94e7909c8" providerId="ADAL" clId="{16E5ADCD-6450-4F20-847E-4BE127592FA4}" dt="2023-11-18T20:58:36.659" v="94" actId="20577"/>
          <ac:spMkLst>
            <pc:docMk/>
            <pc:sldMk cId="3934934192" sldId="396"/>
            <ac:spMk id="4" creationId="{D9CA9E8C-D3FF-7515-2309-6764018BD588}"/>
          </ac:spMkLst>
        </pc:spChg>
        <pc:spChg chg="del">
          <ac:chgData name="Pablo Irarrazaval Mena" userId="3c111ed6-5bfc-416b-8ce2-02d94e7909c8" providerId="ADAL" clId="{16E5ADCD-6450-4F20-847E-4BE127592FA4}" dt="2023-11-18T20:58:44.525" v="96" actId="478"/>
          <ac:spMkLst>
            <pc:docMk/>
            <pc:sldMk cId="3934934192" sldId="396"/>
            <ac:spMk id="10" creationId="{C1E7076F-B7ED-90C2-9C09-7FDC653116BF}"/>
          </ac:spMkLst>
        </pc:spChg>
        <pc:picChg chg="del">
          <ac:chgData name="Pablo Irarrazaval Mena" userId="3c111ed6-5bfc-416b-8ce2-02d94e7909c8" providerId="ADAL" clId="{16E5ADCD-6450-4F20-847E-4BE127592FA4}" dt="2023-11-18T20:58:42.533" v="95" actId="478"/>
          <ac:picMkLst>
            <pc:docMk/>
            <pc:sldMk cId="3934934192" sldId="396"/>
            <ac:picMk id="12" creationId="{77EB70D1-9622-7C13-843C-AE55D42DAEFF}"/>
          </ac:picMkLst>
        </pc:picChg>
      </pc:sldChg>
      <pc:sldChg chg="addSp delSp modSp new mod">
        <pc:chgData name="Pablo Irarrazaval Mena" userId="3c111ed6-5bfc-416b-8ce2-02d94e7909c8" providerId="ADAL" clId="{16E5ADCD-6450-4F20-847E-4BE127592FA4}" dt="2023-11-18T21:08:42.856" v="491" actId="14100"/>
        <pc:sldMkLst>
          <pc:docMk/>
          <pc:sldMk cId="528241603" sldId="397"/>
        </pc:sldMkLst>
        <pc:spChg chg="mod">
          <ac:chgData name="Pablo Irarrazaval Mena" userId="3c111ed6-5bfc-416b-8ce2-02d94e7909c8" providerId="ADAL" clId="{16E5ADCD-6450-4F20-847E-4BE127592FA4}" dt="2023-11-18T21:05:50.926" v="367" actId="20577"/>
          <ac:spMkLst>
            <pc:docMk/>
            <pc:sldMk cId="528241603" sldId="397"/>
            <ac:spMk id="2" creationId="{0743762F-20A0-80BF-B54E-F45C2ED7BB96}"/>
          </ac:spMkLst>
        </pc:spChg>
        <pc:spChg chg="del">
          <ac:chgData name="Pablo Irarrazaval Mena" userId="3c111ed6-5bfc-416b-8ce2-02d94e7909c8" providerId="ADAL" clId="{16E5ADCD-6450-4F20-847E-4BE127592FA4}" dt="2023-11-18T21:05:38.936" v="327" actId="478"/>
          <ac:spMkLst>
            <pc:docMk/>
            <pc:sldMk cId="528241603" sldId="397"/>
            <ac:spMk id="3" creationId="{DF141616-91C5-EFF9-29CD-1565CE7818B8}"/>
          </ac:spMkLst>
        </pc:spChg>
        <pc:spChg chg="add mod">
          <ac:chgData name="Pablo Irarrazaval Mena" userId="3c111ed6-5bfc-416b-8ce2-02d94e7909c8" providerId="ADAL" clId="{16E5ADCD-6450-4F20-847E-4BE127592FA4}" dt="2023-11-18T21:07:41.741" v="444" actId="1076"/>
          <ac:spMkLst>
            <pc:docMk/>
            <pc:sldMk cId="528241603" sldId="397"/>
            <ac:spMk id="6" creationId="{AF29E730-C06B-5F4D-DEFD-BFFA29348CA8}"/>
          </ac:spMkLst>
        </pc:spChg>
        <pc:spChg chg="add mod">
          <ac:chgData name="Pablo Irarrazaval Mena" userId="3c111ed6-5bfc-416b-8ce2-02d94e7909c8" providerId="ADAL" clId="{16E5ADCD-6450-4F20-847E-4BE127592FA4}" dt="2023-11-18T21:07:54.946" v="454" actId="1076"/>
          <ac:spMkLst>
            <pc:docMk/>
            <pc:sldMk cId="528241603" sldId="397"/>
            <ac:spMk id="7" creationId="{D0DD4B85-4CDE-7315-5A02-6135BC13904B}"/>
          </ac:spMkLst>
        </pc:spChg>
        <pc:spChg chg="add mod">
          <ac:chgData name="Pablo Irarrazaval Mena" userId="3c111ed6-5bfc-416b-8ce2-02d94e7909c8" providerId="ADAL" clId="{16E5ADCD-6450-4F20-847E-4BE127592FA4}" dt="2023-11-18T21:08:13.711" v="482" actId="1076"/>
          <ac:spMkLst>
            <pc:docMk/>
            <pc:sldMk cId="528241603" sldId="397"/>
            <ac:spMk id="8" creationId="{593DA0FC-6651-FC92-6DCD-4F28ADF379D2}"/>
          </ac:spMkLst>
        </pc:spChg>
        <pc:picChg chg="mod replST">
          <ac:chgData name="Pablo Irarrazaval Mena" userId="3c111ed6-5bfc-416b-8ce2-02d94e7909c8" providerId="ADAL" clId="{16E5ADCD-6450-4F20-847E-4BE127592FA4}" dt="2023-11-18T21:07:03.357" v="393" actId="1076"/>
          <ac:picMkLst>
            <pc:docMk/>
            <pc:sldMk cId="528241603" sldId="397"/>
            <ac:picMk id="5" creationId="{8078604E-F32E-B637-676D-5208ADBAD18E}"/>
          </ac:picMkLst>
        </pc:picChg>
        <pc:cxnChg chg="add mod">
          <ac:chgData name="Pablo Irarrazaval Mena" userId="3c111ed6-5bfc-416b-8ce2-02d94e7909c8" providerId="ADAL" clId="{16E5ADCD-6450-4F20-847E-4BE127592FA4}" dt="2023-11-18T21:08:26.400" v="484" actId="1582"/>
          <ac:cxnSpMkLst>
            <pc:docMk/>
            <pc:sldMk cId="528241603" sldId="397"/>
            <ac:cxnSpMk id="10" creationId="{76BCF9F7-E04F-DBA6-EC5A-69BE7D874209}"/>
          </ac:cxnSpMkLst>
        </pc:cxnChg>
        <pc:cxnChg chg="add mod">
          <ac:chgData name="Pablo Irarrazaval Mena" userId="3c111ed6-5bfc-416b-8ce2-02d94e7909c8" providerId="ADAL" clId="{16E5ADCD-6450-4F20-847E-4BE127592FA4}" dt="2023-11-18T21:08:37.599" v="488" actId="1076"/>
          <ac:cxnSpMkLst>
            <pc:docMk/>
            <pc:sldMk cId="528241603" sldId="397"/>
            <ac:cxnSpMk id="11" creationId="{17865418-52BE-AB60-2024-798E48E1E5CE}"/>
          </ac:cxnSpMkLst>
        </pc:cxnChg>
        <pc:cxnChg chg="add mod">
          <ac:chgData name="Pablo Irarrazaval Mena" userId="3c111ed6-5bfc-416b-8ce2-02d94e7909c8" providerId="ADAL" clId="{16E5ADCD-6450-4F20-847E-4BE127592FA4}" dt="2023-11-18T21:08:42.856" v="491" actId="14100"/>
          <ac:cxnSpMkLst>
            <pc:docMk/>
            <pc:sldMk cId="528241603" sldId="397"/>
            <ac:cxnSpMk id="14" creationId="{0B06B85D-EC8A-BFE7-65B1-F1DC843B56F6}"/>
          </ac:cxnSpMkLst>
        </pc:cxnChg>
      </pc:sldChg>
      <pc:sldChg chg="add del">
        <pc:chgData name="Pablo Irarrazaval Mena" userId="3c111ed6-5bfc-416b-8ce2-02d94e7909c8" providerId="ADAL" clId="{16E5ADCD-6450-4F20-847E-4BE127592FA4}" dt="2023-11-18T20:59:04.169" v="100"/>
        <pc:sldMkLst>
          <pc:docMk/>
          <pc:sldMk cId="1203768030" sldId="397"/>
        </pc:sldMkLst>
      </pc:sldChg>
      <pc:sldChg chg="addSp delSp modSp add mod">
        <pc:chgData name="Pablo Irarrazaval Mena" userId="3c111ed6-5bfc-416b-8ce2-02d94e7909c8" providerId="ADAL" clId="{16E5ADCD-6450-4F20-847E-4BE127592FA4}" dt="2023-11-18T21:14:13.756" v="711" actId="1076"/>
        <pc:sldMkLst>
          <pc:docMk/>
          <pc:sldMk cId="1730120574" sldId="398"/>
        </pc:sldMkLst>
        <pc:spChg chg="mod">
          <ac:chgData name="Pablo Irarrazaval Mena" userId="3c111ed6-5bfc-416b-8ce2-02d94e7909c8" providerId="ADAL" clId="{16E5ADCD-6450-4F20-847E-4BE127592FA4}" dt="2023-11-18T21:10:46.822" v="526" actId="20577"/>
          <ac:spMkLst>
            <pc:docMk/>
            <pc:sldMk cId="1730120574" sldId="398"/>
            <ac:spMk id="4" creationId="{D9CA9E8C-D3FF-7515-2309-6764018BD588}"/>
          </ac:spMkLst>
        </pc:spChg>
        <pc:spChg chg="add mod">
          <ac:chgData name="Pablo Irarrazaval Mena" userId="3c111ed6-5bfc-416b-8ce2-02d94e7909c8" providerId="ADAL" clId="{16E5ADCD-6450-4F20-847E-4BE127592FA4}" dt="2023-11-18T21:12:08.187" v="657" actId="1582"/>
          <ac:spMkLst>
            <pc:docMk/>
            <pc:sldMk cId="1730120574" sldId="398"/>
            <ac:spMk id="23" creationId="{81437E2A-7BF9-7EDC-A79A-A43E17D4DA8C}"/>
          </ac:spMkLst>
        </pc:spChg>
        <pc:spChg chg="add mod">
          <ac:chgData name="Pablo Irarrazaval Mena" userId="3c111ed6-5bfc-416b-8ce2-02d94e7909c8" providerId="ADAL" clId="{16E5ADCD-6450-4F20-847E-4BE127592FA4}" dt="2023-11-18T21:13:34.834" v="678" actId="1076"/>
          <ac:spMkLst>
            <pc:docMk/>
            <pc:sldMk cId="1730120574" sldId="398"/>
            <ac:spMk id="43" creationId="{90401C1D-6CBB-6201-46DC-699F2768F2D6}"/>
          </ac:spMkLst>
        </pc:spChg>
        <pc:picChg chg="add mod ord">
          <ac:chgData name="Pablo Irarrazaval Mena" userId="3c111ed6-5bfc-416b-8ce2-02d94e7909c8" providerId="ADAL" clId="{16E5ADCD-6450-4F20-847E-4BE127592FA4}" dt="2023-11-18T21:09:25.541" v="495" actId="167"/>
          <ac:picMkLst>
            <pc:docMk/>
            <pc:sldMk cId="1730120574" sldId="398"/>
            <ac:picMk id="3" creationId="{D3D99630-20A1-BC77-B85C-B16646000F98}"/>
          </ac:picMkLst>
        </pc:picChg>
        <pc:picChg chg="add mod ord">
          <ac:chgData name="Pablo Irarrazaval Mena" userId="3c111ed6-5bfc-416b-8ce2-02d94e7909c8" providerId="ADAL" clId="{16E5ADCD-6450-4F20-847E-4BE127592FA4}" dt="2023-11-18T21:09:49.583" v="500" actId="167"/>
          <ac:picMkLst>
            <pc:docMk/>
            <pc:sldMk cId="1730120574" sldId="398"/>
            <ac:picMk id="6" creationId="{FC1A4170-92D4-0303-940F-027DA6356E7B}"/>
          </ac:picMkLst>
        </pc:picChg>
        <pc:picChg chg="add mod ord">
          <ac:chgData name="Pablo Irarrazaval Mena" userId="3c111ed6-5bfc-416b-8ce2-02d94e7909c8" providerId="ADAL" clId="{16E5ADCD-6450-4F20-847E-4BE127592FA4}" dt="2023-11-18T21:10:08.925" v="504" actId="167"/>
          <ac:picMkLst>
            <pc:docMk/>
            <pc:sldMk cId="1730120574" sldId="398"/>
            <ac:picMk id="8" creationId="{81BF200A-2235-F74A-8868-CB24575AE347}"/>
          </ac:picMkLst>
        </pc:picChg>
        <pc:picChg chg="add del">
          <ac:chgData name="Pablo Irarrazaval Mena" userId="3c111ed6-5bfc-416b-8ce2-02d94e7909c8" providerId="ADAL" clId="{16E5ADCD-6450-4F20-847E-4BE127592FA4}" dt="2023-11-18T21:12:13.687" v="658" actId="478"/>
          <ac:picMkLst>
            <pc:docMk/>
            <pc:sldMk cId="1730120574" sldId="398"/>
            <ac:picMk id="9" creationId="{E4A69565-C12D-5AC7-D07A-5F64E68CED4E}"/>
          </ac:picMkLst>
        </pc:picChg>
        <pc:picChg chg="add mod ord">
          <ac:chgData name="Pablo Irarrazaval Mena" userId="3c111ed6-5bfc-416b-8ce2-02d94e7909c8" providerId="ADAL" clId="{16E5ADCD-6450-4F20-847E-4BE127592FA4}" dt="2023-11-18T21:10:28.066" v="508" actId="167"/>
          <ac:picMkLst>
            <pc:docMk/>
            <pc:sldMk cId="1730120574" sldId="398"/>
            <ac:picMk id="11" creationId="{53708E5B-444E-2DAA-13C2-E032B025C41E}"/>
          </ac:picMkLst>
        </pc:picChg>
        <pc:picChg chg="mod ord replST">
          <ac:chgData name="Pablo Irarrazaval Mena" userId="3c111ed6-5bfc-416b-8ce2-02d94e7909c8" providerId="ADAL" clId="{16E5ADCD-6450-4F20-847E-4BE127592FA4}" dt="2023-11-18T21:10:56.142" v="559" actId="962"/>
          <ac:picMkLst>
            <pc:docMk/>
            <pc:sldMk cId="1730120574" sldId="398"/>
            <ac:picMk id="13" creationId="{5880A88A-0125-30DF-3F02-9C92697C8B17}"/>
          </ac:picMkLst>
        </pc:picChg>
        <pc:picChg chg="mod ord replST">
          <ac:chgData name="Pablo Irarrazaval Mena" userId="3c111ed6-5bfc-416b-8ce2-02d94e7909c8" providerId="ADAL" clId="{16E5ADCD-6450-4F20-847E-4BE127592FA4}" dt="2023-11-18T21:11:03.652" v="591" actId="962"/>
          <ac:picMkLst>
            <pc:docMk/>
            <pc:sldMk cId="1730120574" sldId="398"/>
            <ac:picMk id="15" creationId="{05C703E5-91AA-1584-47E6-40894C195CEE}"/>
          </ac:picMkLst>
        </pc:picChg>
        <pc:picChg chg="mod ord replST">
          <ac:chgData name="Pablo Irarrazaval Mena" userId="3c111ed6-5bfc-416b-8ce2-02d94e7909c8" providerId="ADAL" clId="{16E5ADCD-6450-4F20-847E-4BE127592FA4}" dt="2023-11-18T21:11:09.192" v="622" actId="962"/>
          <ac:picMkLst>
            <pc:docMk/>
            <pc:sldMk cId="1730120574" sldId="398"/>
            <ac:picMk id="17" creationId="{3F60D7A6-5EE9-CABC-9597-02D826A9342F}"/>
          </ac:picMkLst>
        </pc:picChg>
        <pc:picChg chg="del">
          <ac:chgData name="Pablo Irarrazaval Mena" userId="3c111ed6-5bfc-416b-8ce2-02d94e7909c8" providerId="ADAL" clId="{16E5ADCD-6450-4F20-847E-4BE127592FA4}" dt="2023-11-18T21:09:28.014" v="496" actId="478"/>
          <ac:picMkLst>
            <pc:docMk/>
            <pc:sldMk cId="1730120574" sldId="398"/>
            <ac:picMk id="18" creationId="{82C2ED00-00E3-1614-C957-FAE5EEB4B7A6}"/>
          </ac:picMkLst>
        </pc:picChg>
        <pc:picChg chg="del">
          <ac:chgData name="Pablo Irarrazaval Mena" userId="3c111ed6-5bfc-416b-8ce2-02d94e7909c8" providerId="ADAL" clId="{16E5ADCD-6450-4F20-847E-4BE127592FA4}" dt="2023-11-18T21:09:52.031" v="501" actId="478"/>
          <ac:picMkLst>
            <pc:docMk/>
            <pc:sldMk cId="1730120574" sldId="398"/>
            <ac:picMk id="20" creationId="{D6E10EA1-CC0B-FC37-11F8-47F093BE3D37}"/>
          </ac:picMkLst>
        </pc:picChg>
        <pc:picChg chg="mod ord replST">
          <ac:chgData name="Pablo Irarrazaval Mena" userId="3c111ed6-5bfc-416b-8ce2-02d94e7909c8" providerId="ADAL" clId="{16E5ADCD-6450-4F20-847E-4BE127592FA4}" dt="2023-11-18T21:11:15.787" v="652" actId="962"/>
          <ac:picMkLst>
            <pc:docMk/>
            <pc:sldMk cId="1730120574" sldId="398"/>
            <ac:picMk id="21" creationId="{CA1B9751-73D5-2550-AE44-AD14E8C5D76F}"/>
          </ac:picMkLst>
        </pc:picChg>
        <pc:picChg chg="del">
          <ac:chgData name="Pablo Irarrazaval Mena" userId="3c111ed6-5bfc-416b-8ce2-02d94e7909c8" providerId="ADAL" clId="{16E5ADCD-6450-4F20-847E-4BE127592FA4}" dt="2023-11-18T21:10:11.209" v="505" actId="478"/>
          <ac:picMkLst>
            <pc:docMk/>
            <pc:sldMk cId="1730120574" sldId="398"/>
            <ac:picMk id="22" creationId="{5B0F17B3-A9F8-CD54-CCF2-17AE2103735A}"/>
          </ac:picMkLst>
        </pc:picChg>
        <pc:picChg chg="del">
          <ac:chgData name="Pablo Irarrazaval Mena" userId="3c111ed6-5bfc-416b-8ce2-02d94e7909c8" providerId="ADAL" clId="{16E5ADCD-6450-4F20-847E-4BE127592FA4}" dt="2023-11-18T21:10:30.062" v="509" actId="478"/>
          <ac:picMkLst>
            <pc:docMk/>
            <pc:sldMk cId="1730120574" sldId="398"/>
            <ac:picMk id="24" creationId="{1CCC11A0-C3EE-3365-3DC0-575AD6539C65}"/>
          </ac:picMkLst>
        </pc:picChg>
        <pc:picChg chg="del">
          <ac:chgData name="Pablo Irarrazaval Mena" userId="3c111ed6-5bfc-416b-8ce2-02d94e7909c8" providerId="ADAL" clId="{16E5ADCD-6450-4F20-847E-4BE127592FA4}" dt="2023-11-18T21:10:36.811" v="510" actId="478"/>
          <ac:picMkLst>
            <pc:docMk/>
            <pc:sldMk cId="1730120574" sldId="398"/>
            <ac:picMk id="26" creationId="{5443A4D6-09E0-4293-4403-8D798D38063A}"/>
          </ac:picMkLst>
        </pc:picChg>
        <pc:picChg chg="del mod">
          <ac:chgData name="Pablo Irarrazaval Mena" userId="3c111ed6-5bfc-416b-8ce2-02d94e7909c8" providerId="ADAL" clId="{16E5ADCD-6450-4F20-847E-4BE127592FA4}" dt="2023-11-18T21:10:56.139" v="557" actId="478"/>
          <ac:picMkLst>
            <pc:docMk/>
            <pc:sldMk cId="1730120574" sldId="398"/>
            <ac:picMk id="31" creationId="{D2CCCB59-6FCF-3274-BA05-03EBDD49F00A}"/>
          </ac:picMkLst>
        </pc:picChg>
        <pc:picChg chg="del mod">
          <ac:chgData name="Pablo Irarrazaval Mena" userId="3c111ed6-5bfc-416b-8ce2-02d94e7909c8" providerId="ADAL" clId="{16E5ADCD-6450-4F20-847E-4BE127592FA4}" dt="2023-11-18T21:11:03.649" v="589" actId="478"/>
          <ac:picMkLst>
            <pc:docMk/>
            <pc:sldMk cId="1730120574" sldId="398"/>
            <ac:picMk id="34" creationId="{99770018-0727-3547-5B82-B747462BC0F8}"/>
          </ac:picMkLst>
        </pc:picChg>
        <pc:picChg chg="del mod">
          <ac:chgData name="Pablo Irarrazaval Mena" userId="3c111ed6-5bfc-416b-8ce2-02d94e7909c8" providerId="ADAL" clId="{16E5ADCD-6450-4F20-847E-4BE127592FA4}" dt="2023-11-18T21:11:09.188" v="620" actId="478"/>
          <ac:picMkLst>
            <pc:docMk/>
            <pc:sldMk cId="1730120574" sldId="398"/>
            <ac:picMk id="37" creationId="{B5B18E36-6E66-41BF-8068-D5A936E80A02}"/>
          </ac:picMkLst>
        </pc:picChg>
        <pc:picChg chg="del mod">
          <ac:chgData name="Pablo Irarrazaval Mena" userId="3c111ed6-5bfc-416b-8ce2-02d94e7909c8" providerId="ADAL" clId="{16E5ADCD-6450-4F20-847E-4BE127592FA4}" dt="2023-11-18T21:11:15.784" v="650" actId="478"/>
          <ac:picMkLst>
            <pc:docMk/>
            <pc:sldMk cId="1730120574" sldId="398"/>
            <ac:picMk id="40" creationId="{2492A0E5-0E35-BCE4-D912-2431955927A9}"/>
          </ac:picMkLst>
        </pc:picChg>
        <pc:picChg chg="add del mod">
          <ac:chgData name="Pablo Irarrazaval Mena" userId="3c111ed6-5bfc-416b-8ce2-02d94e7909c8" providerId="ADAL" clId="{16E5ADCD-6450-4F20-847E-4BE127592FA4}" dt="2023-11-18T21:14:09.969" v="708" actId="478"/>
          <ac:picMkLst>
            <pc:docMk/>
            <pc:sldMk cId="1730120574" sldId="398"/>
            <ac:picMk id="44" creationId="{0A81865D-13EE-4519-250F-D03F9D3DDD52}"/>
          </ac:picMkLst>
        </pc:picChg>
        <pc:picChg chg="mod ord replST">
          <ac:chgData name="Pablo Irarrazaval Mena" userId="3c111ed6-5bfc-416b-8ce2-02d94e7909c8" providerId="ADAL" clId="{16E5ADCD-6450-4F20-847E-4BE127592FA4}" dt="2023-11-18T21:14:13.756" v="711" actId="1076"/>
          <ac:picMkLst>
            <pc:docMk/>
            <pc:sldMk cId="1730120574" sldId="398"/>
            <ac:picMk id="46" creationId="{6F372B05-3675-581B-896A-13B82C9B6D4E}"/>
          </ac:picMkLst>
        </pc:picChg>
        <pc:cxnChg chg="add mod">
          <ac:chgData name="Pablo Irarrazaval Mena" userId="3c111ed6-5bfc-416b-8ce2-02d94e7909c8" providerId="ADAL" clId="{16E5ADCD-6450-4F20-847E-4BE127592FA4}" dt="2023-11-18T21:12:41.439" v="663" actId="208"/>
          <ac:cxnSpMkLst>
            <pc:docMk/>
            <pc:sldMk cId="1730120574" sldId="398"/>
            <ac:cxnSpMk id="25" creationId="{EF3A9479-4A59-3DC2-13F1-CF02251EE5D0}"/>
          </ac:cxnSpMkLst>
        </pc:cxnChg>
        <pc:cxnChg chg="add mod">
          <ac:chgData name="Pablo Irarrazaval Mena" userId="3c111ed6-5bfc-416b-8ce2-02d94e7909c8" providerId="ADAL" clId="{16E5ADCD-6450-4F20-847E-4BE127592FA4}" dt="2023-11-18T21:12:48.785" v="666" actId="14100"/>
          <ac:cxnSpMkLst>
            <pc:docMk/>
            <pc:sldMk cId="1730120574" sldId="398"/>
            <ac:cxnSpMk id="30" creationId="{61AA0698-4AA5-A19E-9D4B-4A9454AC5043}"/>
          </ac:cxnSpMkLst>
        </pc:cxnChg>
        <pc:cxnChg chg="add mod">
          <ac:chgData name="Pablo Irarrazaval Mena" userId="3c111ed6-5bfc-416b-8ce2-02d94e7909c8" providerId="ADAL" clId="{16E5ADCD-6450-4F20-847E-4BE127592FA4}" dt="2023-11-18T21:12:55.839" v="669" actId="14100"/>
          <ac:cxnSpMkLst>
            <pc:docMk/>
            <pc:sldMk cId="1730120574" sldId="398"/>
            <ac:cxnSpMk id="35" creationId="{8D323905-8647-4AFF-5E98-AE808C55D4B0}"/>
          </ac:cxnSpMkLst>
        </pc:cxnChg>
        <pc:cxnChg chg="add mod">
          <ac:chgData name="Pablo Irarrazaval Mena" userId="3c111ed6-5bfc-416b-8ce2-02d94e7909c8" providerId="ADAL" clId="{16E5ADCD-6450-4F20-847E-4BE127592FA4}" dt="2023-11-18T21:13:02.574" v="672" actId="14100"/>
          <ac:cxnSpMkLst>
            <pc:docMk/>
            <pc:sldMk cId="1730120574" sldId="398"/>
            <ac:cxnSpMk id="39" creationId="{50A97034-E662-36CD-DBF6-F831C90A1569}"/>
          </ac:cxnSpMkLst>
        </pc:cxnChg>
      </pc:sldChg>
      <pc:sldChg chg="addSp delSp modSp new mod">
        <pc:chgData name="Pablo Irarrazaval Mena" userId="3c111ed6-5bfc-416b-8ce2-02d94e7909c8" providerId="ADAL" clId="{16E5ADCD-6450-4F20-847E-4BE127592FA4}" dt="2023-11-18T21:23:50.474" v="1088" actId="1076"/>
        <pc:sldMkLst>
          <pc:docMk/>
          <pc:sldMk cId="2798960404" sldId="399"/>
        </pc:sldMkLst>
        <pc:spChg chg="mod">
          <ac:chgData name="Pablo Irarrazaval Mena" userId="3c111ed6-5bfc-416b-8ce2-02d94e7909c8" providerId="ADAL" clId="{16E5ADCD-6450-4F20-847E-4BE127592FA4}" dt="2023-11-18T21:15:01.027" v="745" actId="20577"/>
          <ac:spMkLst>
            <pc:docMk/>
            <pc:sldMk cId="2798960404" sldId="399"/>
            <ac:spMk id="2" creationId="{C909A873-5DCB-BEE1-607E-981E2A7C48BB}"/>
          </ac:spMkLst>
        </pc:spChg>
        <pc:spChg chg="del">
          <ac:chgData name="Pablo Irarrazaval Mena" userId="3c111ed6-5bfc-416b-8ce2-02d94e7909c8" providerId="ADAL" clId="{16E5ADCD-6450-4F20-847E-4BE127592FA4}" dt="2023-11-18T21:14:50.918" v="713" actId="478"/>
          <ac:spMkLst>
            <pc:docMk/>
            <pc:sldMk cId="2798960404" sldId="399"/>
            <ac:spMk id="3" creationId="{B3792867-2988-C87E-005B-B81D2EE37B30}"/>
          </ac:spMkLst>
        </pc:spChg>
        <pc:spChg chg="add mod">
          <ac:chgData name="Pablo Irarrazaval Mena" userId="3c111ed6-5bfc-416b-8ce2-02d94e7909c8" providerId="ADAL" clId="{16E5ADCD-6450-4F20-847E-4BE127592FA4}" dt="2023-11-18T21:16:35.645" v="784" actId="1076"/>
          <ac:spMkLst>
            <pc:docMk/>
            <pc:sldMk cId="2798960404" sldId="399"/>
            <ac:spMk id="7" creationId="{8EF28382-EC6F-A7E4-D300-EBCFB5F6D3F3}"/>
          </ac:spMkLst>
        </pc:spChg>
        <pc:spChg chg="add mod">
          <ac:chgData name="Pablo Irarrazaval Mena" userId="3c111ed6-5bfc-416b-8ce2-02d94e7909c8" providerId="ADAL" clId="{16E5ADCD-6450-4F20-847E-4BE127592FA4}" dt="2023-11-18T21:17:48.749" v="961" actId="20577"/>
          <ac:spMkLst>
            <pc:docMk/>
            <pc:sldMk cId="2798960404" sldId="399"/>
            <ac:spMk id="12" creationId="{0CFEB6B5-B985-8B85-9FCA-E7A12B934514}"/>
          </ac:spMkLst>
        </pc:spChg>
        <pc:picChg chg="add del mod">
          <ac:chgData name="Pablo Irarrazaval Mena" userId="3c111ed6-5bfc-416b-8ce2-02d94e7909c8" providerId="ADAL" clId="{16E5ADCD-6450-4F20-847E-4BE127592FA4}" dt="2023-11-18T21:17:15.499" v="840" actId="478"/>
          <ac:picMkLst>
            <pc:docMk/>
            <pc:sldMk cId="2798960404" sldId="399"/>
            <ac:picMk id="4" creationId="{E62F7C4E-D280-80BB-44CB-9D727CBC2E6E}"/>
          </ac:picMkLst>
        </pc:picChg>
        <pc:picChg chg="del mod replST">
          <ac:chgData name="Pablo Irarrazaval Mena" userId="3c111ed6-5bfc-416b-8ce2-02d94e7909c8" providerId="ADAL" clId="{16E5ADCD-6450-4F20-847E-4BE127592FA4}" dt="2023-11-18T21:20:25.713" v="993" actId="478"/>
          <ac:picMkLst>
            <pc:docMk/>
            <pc:sldMk cId="2798960404" sldId="399"/>
            <ac:picMk id="6" creationId="{6DC34AEE-6260-023B-EE82-6A111F2BEAF4}"/>
          </ac:picMkLst>
        </pc:picChg>
        <pc:picChg chg="mod replST">
          <ac:chgData name="Pablo Irarrazaval Mena" userId="3c111ed6-5bfc-416b-8ce2-02d94e7909c8" providerId="ADAL" clId="{16E5ADCD-6450-4F20-847E-4BE127592FA4}" dt="2023-11-18T21:16:58.387" v="809" actId="1076"/>
          <ac:picMkLst>
            <pc:docMk/>
            <pc:sldMk cId="2798960404" sldId="399"/>
            <ac:picMk id="9" creationId="{5DD81BDE-9A96-D2FF-CEB6-01871FA39379}"/>
          </ac:picMkLst>
        </pc:picChg>
        <pc:picChg chg="mod ord replST">
          <ac:chgData name="Pablo Irarrazaval Mena" userId="3c111ed6-5bfc-416b-8ce2-02d94e7909c8" providerId="ADAL" clId="{16E5ADCD-6450-4F20-847E-4BE127592FA4}" dt="2023-11-18T21:17:15.501" v="842" actId="962"/>
          <ac:picMkLst>
            <pc:docMk/>
            <pc:sldMk cId="2798960404" sldId="399"/>
            <ac:picMk id="11" creationId="{7FA08DB4-3E47-2819-60E5-C5CDE3023486}"/>
          </ac:picMkLst>
        </pc:picChg>
        <pc:picChg chg="del mod ord replST">
          <ac:chgData name="Pablo Irarrazaval Mena" userId="3c111ed6-5bfc-416b-8ce2-02d94e7909c8" providerId="ADAL" clId="{16E5ADCD-6450-4F20-847E-4BE127592FA4}" dt="2023-11-18T21:21:09.004" v="1027" actId="478"/>
          <ac:picMkLst>
            <pc:docMk/>
            <pc:sldMk cId="2798960404" sldId="399"/>
            <ac:picMk id="14" creationId="{695EF426-7C67-76F9-7BD4-2E9A66F1A29A}"/>
          </ac:picMkLst>
        </pc:picChg>
        <pc:picChg chg="del mod ord replST">
          <ac:chgData name="Pablo Irarrazaval Mena" userId="3c111ed6-5bfc-416b-8ce2-02d94e7909c8" providerId="ADAL" clId="{16E5ADCD-6450-4F20-847E-4BE127592FA4}" dt="2023-11-18T21:21:35.755" v="1060" actId="478"/>
          <ac:picMkLst>
            <pc:docMk/>
            <pc:sldMk cId="2798960404" sldId="399"/>
            <ac:picMk id="16" creationId="{3DF95FF3-013A-6B05-E964-FBA9C9B96847}"/>
          </ac:picMkLst>
        </pc:picChg>
        <pc:picChg chg="mod ord replST">
          <ac:chgData name="Pablo Irarrazaval Mena" userId="3c111ed6-5bfc-416b-8ce2-02d94e7909c8" providerId="ADAL" clId="{16E5ADCD-6450-4F20-847E-4BE127592FA4}" dt="2023-11-18T21:21:42.320" v="1063" actId="1076"/>
          <ac:picMkLst>
            <pc:docMk/>
            <pc:sldMk cId="2798960404" sldId="399"/>
            <ac:picMk id="18" creationId="{80327EBE-DD39-29E2-B5CC-A5FF77CA6248}"/>
          </ac:picMkLst>
        </pc:picChg>
        <pc:picChg chg="mod replST">
          <ac:chgData name="Pablo Irarrazaval Mena" userId="3c111ed6-5bfc-416b-8ce2-02d94e7909c8" providerId="ADAL" clId="{16E5ADCD-6450-4F20-847E-4BE127592FA4}" dt="2023-11-18T21:23:50.474" v="1088" actId="1076"/>
          <ac:picMkLst>
            <pc:docMk/>
            <pc:sldMk cId="2798960404" sldId="399"/>
            <ac:picMk id="20" creationId="{C157203D-A159-3DA2-FB48-62D2E1F7C383}"/>
          </ac:picMkLst>
        </pc:picChg>
      </pc:sldChg>
      <pc:sldChg chg="addSp delSp modSp add mod">
        <pc:chgData name="Pablo Irarrazaval Mena" userId="3c111ed6-5bfc-416b-8ce2-02d94e7909c8" providerId="ADAL" clId="{16E5ADCD-6450-4F20-847E-4BE127592FA4}" dt="2023-11-18T21:42:14.087" v="1930" actId="962"/>
        <pc:sldMkLst>
          <pc:docMk/>
          <pc:sldMk cId="84378649" sldId="400"/>
        </pc:sldMkLst>
        <pc:spChg chg="mod">
          <ac:chgData name="Pablo Irarrazaval Mena" userId="3c111ed6-5bfc-416b-8ce2-02d94e7909c8" providerId="ADAL" clId="{16E5ADCD-6450-4F20-847E-4BE127592FA4}" dt="2023-11-18T21:26:50.716" v="1255" actId="20577"/>
          <ac:spMkLst>
            <pc:docMk/>
            <pc:sldMk cId="84378649" sldId="400"/>
            <ac:spMk id="7" creationId="{8EF28382-EC6F-A7E4-D300-EBCFB5F6D3F3}"/>
          </ac:spMkLst>
        </pc:spChg>
        <pc:spChg chg="del">
          <ac:chgData name="Pablo Irarrazaval Mena" userId="3c111ed6-5bfc-416b-8ce2-02d94e7909c8" providerId="ADAL" clId="{16E5ADCD-6450-4F20-847E-4BE127592FA4}" dt="2023-11-18T21:26:15.060" v="1202" actId="478"/>
          <ac:spMkLst>
            <pc:docMk/>
            <pc:sldMk cId="84378649" sldId="400"/>
            <ac:spMk id="12" creationId="{0CFEB6B5-B985-8B85-9FCA-E7A12B934514}"/>
          </ac:spMkLst>
        </pc:spChg>
        <pc:picChg chg="del mod ord replST">
          <ac:chgData name="Pablo Irarrazaval Mena" userId="3c111ed6-5bfc-416b-8ce2-02d94e7909c8" providerId="ADAL" clId="{16E5ADCD-6450-4F20-847E-4BE127592FA4}" dt="2023-11-18T21:25:29.300" v="1154" actId="478"/>
          <ac:picMkLst>
            <pc:docMk/>
            <pc:sldMk cId="84378649" sldId="400"/>
            <ac:picMk id="4" creationId="{DA24A552-B347-3D1B-7DB2-BC97FD893BE5}"/>
          </ac:picMkLst>
        </pc:picChg>
        <pc:picChg chg="mod ord replST">
          <ac:chgData name="Pablo Irarrazaval Mena" userId="3c111ed6-5bfc-416b-8ce2-02d94e7909c8" providerId="ADAL" clId="{16E5ADCD-6450-4F20-847E-4BE127592FA4}" dt="2023-11-18T21:25:51.622" v="1200" actId="1037"/>
          <ac:picMkLst>
            <pc:docMk/>
            <pc:sldMk cId="84378649" sldId="400"/>
            <ac:picMk id="6" creationId="{895743A3-E4C5-B6AD-50F6-8599D8A5DCC8}"/>
          </ac:picMkLst>
        </pc:picChg>
        <pc:picChg chg="add del mod">
          <ac:chgData name="Pablo Irarrazaval Mena" userId="3c111ed6-5bfc-416b-8ce2-02d94e7909c8" providerId="ADAL" clId="{16E5ADCD-6450-4F20-847E-4BE127592FA4}" dt="2023-11-18T21:28:11.441" v="1285" actId="478"/>
          <ac:picMkLst>
            <pc:docMk/>
            <pc:sldMk cId="84378649" sldId="400"/>
            <ac:picMk id="8" creationId="{CB40A58E-49C2-57BE-7E73-B39AFDA19E30}"/>
          </ac:picMkLst>
        </pc:picChg>
        <pc:picChg chg="del mod">
          <ac:chgData name="Pablo Irarrazaval Mena" userId="3c111ed6-5bfc-416b-8ce2-02d94e7909c8" providerId="ADAL" clId="{16E5ADCD-6450-4F20-847E-4BE127592FA4}" dt="2023-11-18T21:25:22.455" v="1122" actId="478"/>
          <ac:picMkLst>
            <pc:docMk/>
            <pc:sldMk cId="84378649" sldId="400"/>
            <ac:picMk id="9" creationId="{5DD81BDE-9A96-D2FF-CEB6-01871FA39379}"/>
          </ac:picMkLst>
        </pc:picChg>
        <pc:picChg chg="del">
          <ac:chgData name="Pablo Irarrazaval Mena" userId="3c111ed6-5bfc-416b-8ce2-02d94e7909c8" providerId="ADAL" clId="{16E5ADCD-6450-4F20-847E-4BE127592FA4}" dt="2023-11-18T21:25:47.328" v="1189" actId="478"/>
          <ac:picMkLst>
            <pc:docMk/>
            <pc:sldMk cId="84378649" sldId="400"/>
            <ac:picMk id="11" creationId="{7FA08DB4-3E47-2819-60E5-C5CDE3023486}"/>
          </ac:picMkLst>
        </pc:picChg>
        <pc:picChg chg="del mod ord replST">
          <ac:chgData name="Pablo Irarrazaval Mena" userId="3c111ed6-5bfc-416b-8ce2-02d94e7909c8" providerId="ADAL" clId="{16E5ADCD-6450-4F20-847E-4BE127592FA4}" dt="2023-11-18T21:28:30.914" v="1316" actId="478"/>
          <ac:picMkLst>
            <pc:docMk/>
            <pc:sldMk cId="84378649" sldId="400"/>
            <ac:picMk id="13" creationId="{AFAC6855-7EEA-DC9D-273E-2EF6C233CA08}"/>
          </ac:picMkLst>
        </pc:picChg>
        <pc:picChg chg="del mod ord replST">
          <ac:chgData name="Pablo Irarrazaval Mena" userId="3c111ed6-5bfc-416b-8ce2-02d94e7909c8" providerId="ADAL" clId="{16E5ADCD-6450-4F20-847E-4BE127592FA4}" dt="2023-11-18T21:28:55.791" v="1346" actId="478"/>
          <ac:picMkLst>
            <pc:docMk/>
            <pc:sldMk cId="84378649" sldId="400"/>
            <ac:picMk id="15" creationId="{B15D4E2B-4B10-4B15-80B7-E79BD3A848B2}"/>
          </ac:picMkLst>
        </pc:picChg>
        <pc:picChg chg="del mod ord replST">
          <ac:chgData name="Pablo Irarrazaval Mena" userId="3c111ed6-5bfc-416b-8ce2-02d94e7909c8" providerId="ADAL" clId="{16E5ADCD-6450-4F20-847E-4BE127592FA4}" dt="2023-11-18T21:29:53.209" v="1376" actId="478"/>
          <ac:picMkLst>
            <pc:docMk/>
            <pc:sldMk cId="84378649" sldId="400"/>
            <ac:picMk id="17" creationId="{94F37020-50E0-2929-FE32-9174E2E6AC1F}"/>
          </ac:picMkLst>
        </pc:picChg>
        <pc:picChg chg="del">
          <ac:chgData name="Pablo Irarrazaval Mena" userId="3c111ed6-5bfc-416b-8ce2-02d94e7909c8" providerId="ADAL" clId="{16E5ADCD-6450-4F20-847E-4BE127592FA4}" dt="2023-11-18T21:26:12.967" v="1201" actId="478"/>
          <ac:picMkLst>
            <pc:docMk/>
            <pc:sldMk cId="84378649" sldId="400"/>
            <ac:picMk id="18" creationId="{80327EBE-DD39-29E2-B5CC-A5FF77CA6248}"/>
          </ac:picMkLst>
        </pc:picChg>
        <pc:picChg chg="mod">
          <ac:chgData name="Pablo Irarrazaval Mena" userId="3c111ed6-5bfc-416b-8ce2-02d94e7909c8" providerId="ADAL" clId="{16E5ADCD-6450-4F20-847E-4BE127592FA4}" dt="2023-11-18T21:26:32.179" v="1217" actId="1076"/>
          <ac:picMkLst>
            <pc:docMk/>
            <pc:sldMk cId="84378649" sldId="400"/>
            <ac:picMk id="20" creationId="{C157203D-A159-3DA2-FB48-62D2E1F7C383}"/>
          </ac:picMkLst>
        </pc:picChg>
        <pc:picChg chg="del mod ord replST">
          <ac:chgData name="Pablo Irarrazaval Mena" userId="3c111ed6-5bfc-416b-8ce2-02d94e7909c8" providerId="ADAL" clId="{16E5ADCD-6450-4F20-847E-4BE127592FA4}" dt="2023-11-18T21:33:14.517" v="1472" actId="478"/>
          <ac:picMkLst>
            <pc:docMk/>
            <pc:sldMk cId="84378649" sldId="400"/>
            <ac:picMk id="21" creationId="{68D7CACA-E55C-D642-FCE6-697D7A459B24}"/>
          </ac:picMkLst>
        </pc:picChg>
        <pc:picChg chg="add del mod">
          <ac:chgData name="Pablo Irarrazaval Mena" userId="3c111ed6-5bfc-416b-8ce2-02d94e7909c8" providerId="ADAL" clId="{16E5ADCD-6450-4F20-847E-4BE127592FA4}" dt="2023-11-18T21:32:07.231" v="1411" actId="478"/>
          <ac:picMkLst>
            <pc:docMk/>
            <pc:sldMk cId="84378649" sldId="400"/>
            <ac:picMk id="22" creationId="{B24FC7ED-7C42-0804-0A9B-424E7B48E024}"/>
          </ac:picMkLst>
        </pc:picChg>
        <pc:picChg chg="del mod ord replST">
          <ac:chgData name="Pablo Irarrazaval Mena" userId="3c111ed6-5bfc-416b-8ce2-02d94e7909c8" providerId="ADAL" clId="{16E5ADCD-6450-4F20-847E-4BE127592FA4}" dt="2023-11-18T21:32:17.046" v="1441" actId="478"/>
          <ac:picMkLst>
            <pc:docMk/>
            <pc:sldMk cId="84378649" sldId="400"/>
            <ac:picMk id="24" creationId="{4689E1EB-95A6-2CB6-5F98-4D862AA0039D}"/>
          </ac:picMkLst>
        </pc:picChg>
        <pc:picChg chg="del mod ord replST">
          <ac:chgData name="Pablo Irarrazaval Mena" userId="3c111ed6-5bfc-416b-8ce2-02d94e7909c8" providerId="ADAL" clId="{16E5ADCD-6450-4F20-847E-4BE127592FA4}" dt="2023-11-18T21:35:24.499" v="1533" actId="478"/>
          <ac:picMkLst>
            <pc:docMk/>
            <pc:sldMk cId="84378649" sldId="400"/>
            <ac:picMk id="26" creationId="{2754AF42-5992-C71D-DCBA-E5A225C1A767}"/>
          </ac:picMkLst>
        </pc:picChg>
        <pc:picChg chg="del mod ord replST">
          <ac:chgData name="Pablo Irarrazaval Mena" userId="3c111ed6-5bfc-416b-8ce2-02d94e7909c8" providerId="ADAL" clId="{16E5ADCD-6450-4F20-847E-4BE127592FA4}" dt="2023-11-18T21:33:25.405" v="1503" actId="478"/>
          <ac:picMkLst>
            <pc:docMk/>
            <pc:sldMk cId="84378649" sldId="400"/>
            <ac:picMk id="28" creationId="{7CA24D00-58D4-AE80-5595-D867934BA380}"/>
          </ac:picMkLst>
        </pc:picChg>
        <pc:picChg chg="mod ord replST">
          <ac:chgData name="Pablo Irarrazaval Mena" userId="3c111ed6-5bfc-416b-8ce2-02d94e7909c8" providerId="ADAL" clId="{16E5ADCD-6450-4F20-847E-4BE127592FA4}" dt="2023-11-18T21:33:25.408" v="1505" actId="962"/>
          <ac:picMkLst>
            <pc:docMk/>
            <pc:sldMk cId="84378649" sldId="400"/>
            <ac:picMk id="30" creationId="{E62D3258-B56A-737A-C5A5-29966252888C}"/>
          </ac:picMkLst>
        </pc:picChg>
        <pc:picChg chg="del mod ord replST">
          <ac:chgData name="Pablo Irarrazaval Mena" userId="3c111ed6-5bfc-416b-8ce2-02d94e7909c8" providerId="ADAL" clId="{16E5ADCD-6450-4F20-847E-4BE127592FA4}" dt="2023-11-18T21:35:56.675" v="1563" actId="478"/>
          <ac:picMkLst>
            <pc:docMk/>
            <pc:sldMk cId="84378649" sldId="400"/>
            <ac:picMk id="32" creationId="{DECCD2D9-D714-35F8-21CB-34846C7D9F14}"/>
          </ac:picMkLst>
        </pc:picChg>
        <pc:picChg chg="del mod ord replST">
          <ac:chgData name="Pablo Irarrazaval Mena" userId="3c111ed6-5bfc-416b-8ce2-02d94e7909c8" providerId="ADAL" clId="{16E5ADCD-6450-4F20-847E-4BE127592FA4}" dt="2023-11-18T21:36:36.512" v="1593" actId="478"/>
          <ac:picMkLst>
            <pc:docMk/>
            <pc:sldMk cId="84378649" sldId="400"/>
            <ac:picMk id="34" creationId="{4A1D21DA-8DFE-1960-0B9C-29CDA7738A70}"/>
          </ac:picMkLst>
        </pc:picChg>
        <pc:picChg chg="del mod ord replST">
          <ac:chgData name="Pablo Irarrazaval Mena" userId="3c111ed6-5bfc-416b-8ce2-02d94e7909c8" providerId="ADAL" clId="{16E5ADCD-6450-4F20-847E-4BE127592FA4}" dt="2023-11-18T21:36:42.442" v="1623" actId="478"/>
          <ac:picMkLst>
            <pc:docMk/>
            <pc:sldMk cId="84378649" sldId="400"/>
            <ac:picMk id="36" creationId="{48847634-3174-3F41-FE05-A41CE5E23B4C}"/>
          </ac:picMkLst>
        </pc:picChg>
        <pc:picChg chg="del mod ord replST">
          <ac:chgData name="Pablo Irarrazaval Mena" userId="3c111ed6-5bfc-416b-8ce2-02d94e7909c8" providerId="ADAL" clId="{16E5ADCD-6450-4F20-847E-4BE127592FA4}" dt="2023-11-18T21:36:56.187" v="1653" actId="478"/>
          <ac:picMkLst>
            <pc:docMk/>
            <pc:sldMk cId="84378649" sldId="400"/>
            <ac:picMk id="38" creationId="{F193FB57-9E3A-E9EC-24D8-23CC5BA488A1}"/>
          </ac:picMkLst>
        </pc:picChg>
        <pc:picChg chg="del mod ord replST">
          <ac:chgData name="Pablo Irarrazaval Mena" userId="3c111ed6-5bfc-416b-8ce2-02d94e7909c8" providerId="ADAL" clId="{16E5ADCD-6450-4F20-847E-4BE127592FA4}" dt="2023-11-18T21:37:34.544" v="1683" actId="478"/>
          <ac:picMkLst>
            <pc:docMk/>
            <pc:sldMk cId="84378649" sldId="400"/>
            <ac:picMk id="40" creationId="{3E5D4493-1E25-3399-5DD5-C4E6B30B1788}"/>
          </ac:picMkLst>
        </pc:picChg>
        <pc:picChg chg="del mod ord replST">
          <ac:chgData name="Pablo Irarrazaval Mena" userId="3c111ed6-5bfc-416b-8ce2-02d94e7909c8" providerId="ADAL" clId="{16E5ADCD-6450-4F20-847E-4BE127592FA4}" dt="2023-11-18T21:38:04.632" v="1713" actId="478"/>
          <ac:picMkLst>
            <pc:docMk/>
            <pc:sldMk cId="84378649" sldId="400"/>
            <ac:picMk id="42" creationId="{6AD67C40-670B-A660-D182-FF81A4734B97}"/>
          </ac:picMkLst>
        </pc:picChg>
        <pc:picChg chg="del mod ord replST">
          <ac:chgData name="Pablo Irarrazaval Mena" userId="3c111ed6-5bfc-416b-8ce2-02d94e7909c8" providerId="ADAL" clId="{16E5ADCD-6450-4F20-847E-4BE127592FA4}" dt="2023-11-18T21:38:58.732" v="1743" actId="478"/>
          <ac:picMkLst>
            <pc:docMk/>
            <pc:sldMk cId="84378649" sldId="400"/>
            <ac:picMk id="44" creationId="{B9151D9E-3BE0-EA3A-BCC1-05DC045EED0B}"/>
          </ac:picMkLst>
        </pc:picChg>
        <pc:picChg chg="mod ord replST">
          <ac:chgData name="Pablo Irarrazaval Mena" userId="3c111ed6-5bfc-416b-8ce2-02d94e7909c8" providerId="ADAL" clId="{16E5ADCD-6450-4F20-847E-4BE127592FA4}" dt="2023-11-18T21:39:27.030" v="1747" actId="1076"/>
          <ac:picMkLst>
            <pc:docMk/>
            <pc:sldMk cId="84378649" sldId="400"/>
            <ac:picMk id="46" creationId="{9D84C09F-A975-C72B-EDE8-B3A844393D90}"/>
          </ac:picMkLst>
        </pc:picChg>
        <pc:picChg chg="add del mod">
          <ac:chgData name="Pablo Irarrazaval Mena" userId="3c111ed6-5bfc-416b-8ce2-02d94e7909c8" providerId="ADAL" clId="{16E5ADCD-6450-4F20-847E-4BE127592FA4}" dt="2023-11-18T21:40:38.491" v="1777" actId="478"/>
          <ac:picMkLst>
            <pc:docMk/>
            <pc:sldMk cId="84378649" sldId="400"/>
            <ac:picMk id="47" creationId="{0FEA6F59-7A61-FD26-10CA-2AE2C89C308A}"/>
          </ac:picMkLst>
        </pc:picChg>
        <pc:picChg chg="del mod ord replST">
          <ac:chgData name="Pablo Irarrazaval Mena" userId="3c111ed6-5bfc-416b-8ce2-02d94e7909c8" providerId="ADAL" clId="{16E5ADCD-6450-4F20-847E-4BE127592FA4}" dt="2023-11-18T21:41:10.163" v="1808" actId="478"/>
          <ac:picMkLst>
            <pc:docMk/>
            <pc:sldMk cId="84378649" sldId="400"/>
            <ac:picMk id="49" creationId="{AA7466EA-27F0-0ACB-D918-9A79ADEF7296}"/>
          </ac:picMkLst>
        </pc:picChg>
        <pc:picChg chg="del mod ord replST">
          <ac:chgData name="Pablo Irarrazaval Mena" userId="3c111ed6-5bfc-416b-8ce2-02d94e7909c8" providerId="ADAL" clId="{16E5ADCD-6450-4F20-847E-4BE127592FA4}" dt="2023-11-18T21:41:25.372" v="1838" actId="478"/>
          <ac:picMkLst>
            <pc:docMk/>
            <pc:sldMk cId="84378649" sldId="400"/>
            <ac:picMk id="51" creationId="{17186A2C-1170-E52F-259C-56722B64A624}"/>
          </ac:picMkLst>
        </pc:picChg>
        <pc:picChg chg="del mod ord replST">
          <ac:chgData name="Pablo Irarrazaval Mena" userId="3c111ed6-5bfc-416b-8ce2-02d94e7909c8" providerId="ADAL" clId="{16E5ADCD-6450-4F20-847E-4BE127592FA4}" dt="2023-11-18T21:41:48.710" v="1868" actId="478"/>
          <ac:picMkLst>
            <pc:docMk/>
            <pc:sldMk cId="84378649" sldId="400"/>
            <ac:picMk id="53" creationId="{47402EA1-BD7C-0BC6-22AA-47D1BD49E0D7}"/>
          </ac:picMkLst>
        </pc:picChg>
        <pc:picChg chg="del mod ord replST">
          <ac:chgData name="Pablo Irarrazaval Mena" userId="3c111ed6-5bfc-416b-8ce2-02d94e7909c8" providerId="ADAL" clId="{16E5ADCD-6450-4F20-847E-4BE127592FA4}" dt="2023-11-18T21:42:04.939" v="1898" actId="478"/>
          <ac:picMkLst>
            <pc:docMk/>
            <pc:sldMk cId="84378649" sldId="400"/>
            <ac:picMk id="55" creationId="{CD5610D6-2319-80F6-ACA7-E55887F63160}"/>
          </ac:picMkLst>
        </pc:picChg>
        <pc:picChg chg="del mod ord replST">
          <ac:chgData name="Pablo Irarrazaval Mena" userId="3c111ed6-5bfc-416b-8ce2-02d94e7909c8" providerId="ADAL" clId="{16E5ADCD-6450-4F20-847E-4BE127592FA4}" dt="2023-11-18T21:42:14.085" v="1928" actId="478"/>
          <ac:picMkLst>
            <pc:docMk/>
            <pc:sldMk cId="84378649" sldId="400"/>
            <ac:picMk id="57" creationId="{82DAC7A3-18A7-B430-30ED-7C916057B3B2}"/>
          </ac:picMkLst>
        </pc:picChg>
        <pc:picChg chg="mod ord replST">
          <ac:chgData name="Pablo Irarrazaval Mena" userId="3c111ed6-5bfc-416b-8ce2-02d94e7909c8" providerId="ADAL" clId="{16E5ADCD-6450-4F20-847E-4BE127592FA4}" dt="2023-11-18T21:42:14.087" v="1930" actId="962"/>
          <ac:picMkLst>
            <pc:docMk/>
            <pc:sldMk cId="84378649" sldId="400"/>
            <ac:picMk id="59" creationId="{D7408173-CC7D-3ECF-6A21-19DA611722AD}"/>
          </ac:picMkLst>
        </pc:picChg>
      </pc:sldChg>
      <pc:sldChg chg="addSp delSp modSp add mod">
        <pc:chgData name="Pablo Irarrazaval Mena" userId="3c111ed6-5bfc-416b-8ce2-02d94e7909c8" providerId="ADAL" clId="{16E5ADCD-6450-4F20-847E-4BE127592FA4}" dt="2023-11-18T21:56:37.536" v="2376" actId="1076"/>
        <pc:sldMkLst>
          <pc:docMk/>
          <pc:sldMk cId="1901639830" sldId="401"/>
        </pc:sldMkLst>
        <pc:spChg chg="mod">
          <ac:chgData name="Pablo Irarrazaval Mena" userId="3c111ed6-5bfc-416b-8ce2-02d94e7909c8" providerId="ADAL" clId="{16E5ADCD-6450-4F20-847E-4BE127592FA4}" dt="2023-11-18T21:43:33.582" v="1997" actId="20577"/>
          <ac:spMkLst>
            <pc:docMk/>
            <pc:sldMk cId="1901639830" sldId="401"/>
            <ac:spMk id="7" creationId="{8EF28382-EC6F-A7E4-D300-EBCFB5F6D3F3}"/>
          </ac:spMkLst>
        </pc:spChg>
        <pc:spChg chg="add mod">
          <ac:chgData name="Pablo Irarrazaval Mena" userId="3c111ed6-5bfc-416b-8ce2-02d94e7909c8" providerId="ADAL" clId="{16E5ADCD-6450-4F20-847E-4BE127592FA4}" dt="2023-11-18T21:50:55.922" v="2271" actId="1076"/>
          <ac:spMkLst>
            <pc:docMk/>
            <pc:sldMk cId="1901639830" sldId="401"/>
            <ac:spMk id="9" creationId="{CD408746-8C97-33C8-BC3F-46E502E73014}"/>
          </ac:spMkLst>
        </pc:spChg>
        <pc:spChg chg="add mod">
          <ac:chgData name="Pablo Irarrazaval Mena" userId="3c111ed6-5bfc-416b-8ce2-02d94e7909c8" providerId="ADAL" clId="{16E5ADCD-6450-4F20-847E-4BE127592FA4}" dt="2023-11-18T21:50:55.922" v="2271" actId="1076"/>
          <ac:spMkLst>
            <pc:docMk/>
            <pc:sldMk cId="1901639830" sldId="401"/>
            <ac:spMk id="10" creationId="{2CFB36E7-A745-1B4B-77F5-561B86AD14E7}"/>
          </ac:spMkLst>
        </pc:spChg>
        <pc:spChg chg="add mod">
          <ac:chgData name="Pablo Irarrazaval Mena" userId="3c111ed6-5bfc-416b-8ce2-02d94e7909c8" providerId="ADAL" clId="{16E5ADCD-6450-4F20-847E-4BE127592FA4}" dt="2023-11-18T21:56:37.536" v="2376" actId="1076"/>
          <ac:spMkLst>
            <pc:docMk/>
            <pc:sldMk cId="1901639830" sldId="401"/>
            <ac:spMk id="22" creationId="{5D937302-42AF-8247-1871-02E0B6C63501}"/>
          </ac:spMkLst>
        </pc:spChg>
        <pc:picChg chg="mod ord replST">
          <ac:chgData name="Pablo Irarrazaval Mena" userId="3c111ed6-5bfc-416b-8ce2-02d94e7909c8" providerId="ADAL" clId="{16E5ADCD-6450-4F20-847E-4BE127592FA4}" dt="2023-11-18T21:43:36.661" v="1998" actId="1076"/>
          <ac:picMkLst>
            <pc:docMk/>
            <pc:sldMk cId="1901639830" sldId="401"/>
            <ac:picMk id="4" creationId="{46DBC43E-ED2E-41B7-4E92-B2A88B1B4E9D}"/>
          </ac:picMkLst>
        </pc:picChg>
        <pc:picChg chg="del mod">
          <ac:chgData name="Pablo Irarrazaval Mena" userId="3c111ed6-5bfc-416b-8ce2-02d94e7909c8" providerId="ADAL" clId="{16E5ADCD-6450-4F20-847E-4BE127592FA4}" dt="2023-11-18T21:43:18.693" v="1972" actId="478"/>
          <ac:picMkLst>
            <pc:docMk/>
            <pc:sldMk cId="1901639830" sldId="401"/>
            <ac:picMk id="6" creationId="{895743A3-E4C5-B6AD-50F6-8599D8A5DCC8}"/>
          </ac:picMkLst>
        </pc:picChg>
        <pc:picChg chg="mod ord replST">
          <ac:chgData name="Pablo Irarrazaval Mena" userId="3c111ed6-5bfc-416b-8ce2-02d94e7909c8" providerId="ADAL" clId="{16E5ADCD-6450-4F20-847E-4BE127592FA4}" dt="2023-11-18T21:50:55.922" v="2271" actId="1076"/>
          <ac:picMkLst>
            <pc:docMk/>
            <pc:sldMk cId="1901639830" sldId="401"/>
            <ac:picMk id="8" creationId="{47E72F72-773F-E4F6-CE12-50E390AEC433}"/>
          </ac:picMkLst>
        </pc:picChg>
        <pc:picChg chg="add del mod">
          <ac:chgData name="Pablo Irarrazaval Mena" userId="3c111ed6-5bfc-416b-8ce2-02d94e7909c8" providerId="ADAL" clId="{16E5ADCD-6450-4F20-847E-4BE127592FA4}" dt="2023-11-18T21:52:07.459" v="2301" actId="478"/>
          <ac:picMkLst>
            <pc:docMk/>
            <pc:sldMk cId="1901639830" sldId="401"/>
            <ac:picMk id="16" creationId="{01A3FEE1-FE37-3513-E072-9D0EABFD08BA}"/>
          </ac:picMkLst>
        </pc:picChg>
        <pc:picChg chg="del mod ord replST">
          <ac:chgData name="Pablo Irarrazaval Mena" userId="3c111ed6-5bfc-416b-8ce2-02d94e7909c8" providerId="ADAL" clId="{16E5ADCD-6450-4F20-847E-4BE127592FA4}" dt="2023-11-18T21:55:55.708" v="2332" actId="478"/>
          <ac:picMkLst>
            <pc:docMk/>
            <pc:sldMk cId="1901639830" sldId="401"/>
            <ac:picMk id="18" creationId="{73BB2A94-CEE1-E7E5-62AF-FDDCFF061341}"/>
          </ac:picMkLst>
        </pc:picChg>
        <pc:picChg chg="del">
          <ac:chgData name="Pablo Irarrazaval Mena" userId="3c111ed6-5bfc-416b-8ce2-02d94e7909c8" providerId="ADAL" clId="{16E5ADCD-6450-4F20-847E-4BE127592FA4}" dt="2023-11-18T21:43:26.498" v="1975" actId="478"/>
          <ac:picMkLst>
            <pc:docMk/>
            <pc:sldMk cId="1901639830" sldId="401"/>
            <ac:picMk id="20" creationId="{C157203D-A159-3DA2-FB48-62D2E1F7C383}"/>
          </ac:picMkLst>
        </pc:picChg>
        <pc:picChg chg="mod ord replST">
          <ac:chgData name="Pablo Irarrazaval Mena" userId="3c111ed6-5bfc-416b-8ce2-02d94e7909c8" providerId="ADAL" clId="{16E5ADCD-6450-4F20-847E-4BE127592FA4}" dt="2023-11-18T21:56:15.034" v="2336" actId="1076"/>
          <ac:picMkLst>
            <pc:docMk/>
            <pc:sldMk cId="1901639830" sldId="401"/>
            <ac:picMk id="21" creationId="{599A9952-35FF-C0B7-CC0B-9C1702A18116}"/>
          </ac:picMkLst>
        </pc:picChg>
        <pc:picChg chg="del mod">
          <ac:chgData name="Pablo Irarrazaval Mena" userId="3c111ed6-5bfc-416b-8ce2-02d94e7909c8" providerId="ADAL" clId="{16E5ADCD-6450-4F20-847E-4BE127592FA4}" dt="2023-11-18T21:44:09.180" v="2029" actId="478"/>
          <ac:picMkLst>
            <pc:docMk/>
            <pc:sldMk cId="1901639830" sldId="401"/>
            <ac:picMk id="30" creationId="{E62D3258-B56A-737A-C5A5-29966252888C}"/>
          </ac:picMkLst>
        </pc:picChg>
        <pc:picChg chg="del mod">
          <ac:chgData name="Pablo Irarrazaval Mena" userId="3c111ed6-5bfc-416b-8ce2-02d94e7909c8" providerId="ADAL" clId="{16E5ADCD-6450-4F20-847E-4BE127592FA4}" dt="2023-11-18T21:43:48.535" v="2000" actId="478"/>
          <ac:picMkLst>
            <pc:docMk/>
            <pc:sldMk cId="1901639830" sldId="401"/>
            <ac:picMk id="46" creationId="{9D84C09F-A975-C72B-EDE8-B3A844393D90}"/>
          </ac:picMkLst>
        </pc:picChg>
        <pc:picChg chg="del">
          <ac:chgData name="Pablo Irarrazaval Mena" userId="3c111ed6-5bfc-416b-8ce2-02d94e7909c8" providerId="ADAL" clId="{16E5ADCD-6450-4F20-847E-4BE127592FA4}" dt="2023-11-18T21:43:49.510" v="2001" actId="478"/>
          <ac:picMkLst>
            <pc:docMk/>
            <pc:sldMk cId="1901639830" sldId="401"/>
            <ac:picMk id="59" creationId="{D7408173-CC7D-3ECF-6A21-19DA611722AD}"/>
          </ac:picMkLst>
        </pc:picChg>
        <pc:cxnChg chg="add mod">
          <ac:chgData name="Pablo Irarrazaval Mena" userId="3c111ed6-5bfc-416b-8ce2-02d94e7909c8" providerId="ADAL" clId="{16E5ADCD-6450-4F20-847E-4BE127592FA4}" dt="2023-11-18T21:50:55.922" v="2271" actId="1076"/>
          <ac:cxnSpMkLst>
            <pc:docMk/>
            <pc:sldMk cId="1901639830" sldId="401"/>
            <ac:cxnSpMk id="11" creationId="{422B4F32-C0C2-27FD-7844-40C78C925C8A}"/>
          </ac:cxnSpMkLst>
        </pc:cxnChg>
        <pc:cxnChg chg="add mod">
          <ac:chgData name="Pablo Irarrazaval Mena" userId="3c111ed6-5bfc-416b-8ce2-02d94e7909c8" providerId="ADAL" clId="{16E5ADCD-6450-4F20-847E-4BE127592FA4}" dt="2023-11-18T21:50:55.922" v="2271" actId="1076"/>
          <ac:cxnSpMkLst>
            <pc:docMk/>
            <pc:sldMk cId="1901639830" sldId="401"/>
            <ac:cxnSpMk id="13" creationId="{75A9B3F9-9408-6138-166C-ADC3424113B4}"/>
          </ac:cxnSpMkLst>
        </pc:cxnChg>
      </pc:sldChg>
      <pc:sldChg chg="addSp delSp modSp add mod">
        <pc:chgData name="Pablo Irarrazaval Mena" userId="3c111ed6-5bfc-416b-8ce2-02d94e7909c8" providerId="ADAL" clId="{16E5ADCD-6450-4F20-847E-4BE127592FA4}" dt="2023-11-18T21:50:10.637" v="2270" actId="1076"/>
        <pc:sldMkLst>
          <pc:docMk/>
          <pc:sldMk cId="3481875121" sldId="402"/>
        </pc:sldMkLst>
        <pc:spChg chg="add mod">
          <ac:chgData name="Pablo Irarrazaval Mena" userId="3c111ed6-5bfc-416b-8ce2-02d94e7909c8" providerId="ADAL" clId="{16E5ADCD-6450-4F20-847E-4BE127592FA4}" dt="2023-11-18T21:49:04.660" v="2146" actId="1076"/>
          <ac:spMkLst>
            <pc:docMk/>
            <pc:sldMk cId="3481875121" sldId="402"/>
            <ac:spMk id="3" creationId="{64EDB842-D586-6A04-52D7-DB7376655866}"/>
          </ac:spMkLst>
        </pc:spChg>
        <pc:spChg chg="add mod">
          <ac:chgData name="Pablo Irarrazaval Mena" userId="3c111ed6-5bfc-416b-8ce2-02d94e7909c8" providerId="ADAL" clId="{16E5ADCD-6450-4F20-847E-4BE127592FA4}" dt="2023-11-18T21:48:55.703" v="2144" actId="1582"/>
          <ac:spMkLst>
            <pc:docMk/>
            <pc:sldMk cId="3481875121" sldId="402"/>
            <ac:spMk id="11" creationId="{0E5B4BDA-0C94-CB26-3298-E5D658695A64}"/>
          </ac:spMkLst>
        </pc:spChg>
        <pc:spChg chg="add mod">
          <ac:chgData name="Pablo Irarrazaval Mena" userId="3c111ed6-5bfc-416b-8ce2-02d94e7909c8" providerId="ADAL" clId="{16E5ADCD-6450-4F20-847E-4BE127592FA4}" dt="2023-11-18T21:50:10.637" v="2270" actId="1076"/>
          <ac:spMkLst>
            <pc:docMk/>
            <pc:sldMk cId="3481875121" sldId="402"/>
            <ac:spMk id="12" creationId="{1ACC3C11-97D4-88D8-6AF6-C54ACBC749B6}"/>
          </ac:spMkLst>
        </pc:spChg>
        <pc:picChg chg="add del mod">
          <ac:chgData name="Pablo Irarrazaval Mena" userId="3c111ed6-5bfc-416b-8ce2-02d94e7909c8" providerId="ADAL" clId="{16E5ADCD-6450-4F20-847E-4BE127592FA4}" dt="2023-11-18T21:48:10.178" v="2132" actId="478"/>
          <ac:picMkLst>
            <pc:docMk/>
            <pc:sldMk cId="3481875121" sldId="402"/>
            <ac:picMk id="4" creationId="{7A67F6C1-124A-BDA9-B0CF-067ECAB86980}"/>
          </ac:picMkLst>
        </pc:picChg>
        <pc:picChg chg="mod ord replST">
          <ac:chgData name="Pablo Irarrazaval Mena" userId="3c111ed6-5bfc-416b-8ce2-02d94e7909c8" providerId="ADAL" clId="{16E5ADCD-6450-4F20-847E-4BE127592FA4}" dt="2023-11-18T21:49:04.660" v="2146" actId="1076"/>
          <ac:picMkLst>
            <pc:docMk/>
            <pc:sldMk cId="3481875121" sldId="402"/>
            <ac:picMk id="8" creationId="{BDD3B37F-8088-2C0F-9FFD-CCDB1F2784E2}"/>
          </ac:picMkLst>
        </pc:picChg>
        <pc:picChg chg="del">
          <ac:chgData name="Pablo Irarrazaval Mena" userId="3c111ed6-5bfc-416b-8ce2-02d94e7909c8" providerId="ADAL" clId="{16E5ADCD-6450-4F20-847E-4BE127592FA4}" dt="2023-11-18T21:47:02.298" v="2086" actId="478"/>
          <ac:picMkLst>
            <pc:docMk/>
            <pc:sldMk cId="3481875121" sldId="402"/>
            <ac:picMk id="46" creationId="{9D84C09F-A975-C72B-EDE8-B3A844393D90}"/>
          </ac:picMkLst>
        </pc:picChg>
        <pc:picChg chg="del">
          <ac:chgData name="Pablo Irarrazaval Mena" userId="3c111ed6-5bfc-416b-8ce2-02d94e7909c8" providerId="ADAL" clId="{16E5ADCD-6450-4F20-847E-4BE127592FA4}" dt="2023-11-18T21:47:03.412" v="2087" actId="478"/>
          <ac:picMkLst>
            <pc:docMk/>
            <pc:sldMk cId="3481875121" sldId="402"/>
            <ac:picMk id="59" creationId="{D7408173-CC7D-3ECF-6A21-19DA611722AD}"/>
          </ac:picMkLst>
        </pc:picChg>
        <pc:cxnChg chg="add del mod">
          <ac:chgData name="Pablo Irarrazaval Mena" userId="3c111ed6-5bfc-416b-8ce2-02d94e7909c8" providerId="ADAL" clId="{16E5ADCD-6450-4F20-847E-4BE127592FA4}" dt="2023-11-18T21:48:59.467" v="2145" actId="478"/>
          <ac:cxnSpMkLst>
            <pc:docMk/>
            <pc:sldMk cId="3481875121" sldId="402"/>
            <ac:cxnSpMk id="9" creationId="{80AFA6AE-C901-C6AB-6023-7B4ADEDDF5CA}"/>
          </ac:cxnSpMkLst>
        </pc:cxnChg>
      </pc:sldChg>
      <pc:sldChg chg="addSp delSp modSp add mod">
        <pc:chgData name="Pablo Irarrazaval Mena" userId="3c111ed6-5bfc-416b-8ce2-02d94e7909c8" providerId="ADAL" clId="{16E5ADCD-6450-4F20-847E-4BE127592FA4}" dt="2023-11-18T21:57:51.635" v="2412" actId="962"/>
        <pc:sldMkLst>
          <pc:docMk/>
          <pc:sldMk cId="426867638" sldId="403"/>
        </pc:sldMkLst>
        <pc:spChg chg="del">
          <ac:chgData name="Pablo Irarrazaval Mena" userId="3c111ed6-5bfc-416b-8ce2-02d94e7909c8" providerId="ADAL" clId="{16E5ADCD-6450-4F20-847E-4BE127592FA4}" dt="2023-11-18T21:57:14.309" v="2378" actId="478"/>
          <ac:spMkLst>
            <pc:docMk/>
            <pc:sldMk cId="426867638" sldId="403"/>
            <ac:spMk id="23" creationId="{81437E2A-7BF9-7EDC-A79A-A43E17D4DA8C}"/>
          </ac:spMkLst>
        </pc:spChg>
        <pc:spChg chg="del">
          <ac:chgData name="Pablo Irarrazaval Mena" userId="3c111ed6-5bfc-416b-8ce2-02d94e7909c8" providerId="ADAL" clId="{16E5ADCD-6450-4F20-847E-4BE127592FA4}" dt="2023-11-18T21:57:19.006" v="2379" actId="478"/>
          <ac:spMkLst>
            <pc:docMk/>
            <pc:sldMk cId="426867638" sldId="403"/>
            <ac:spMk id="43" creationId="{90401C1D-6CBB-6201-46DC-699F2768F2D6}"/>
          </ac:spMkLst>
        </pc:spChg>
        <pc:picChg chg="add mod ord">
          <ac:chgData name="Pablo Irarrazaval Mena" userId="3c111ed6-5bfc-416b-8ce2-02d94e7909c8" providerId="ADAL" clId="{16E5ADCD-6450-4F20-847E-4BE127592FA4}" dt="2023-11-18T21:57:32.101" v="2381" actId="167"/>
          <ac:picMkLst>
            <pc:docMk/>
            <pc:sldMk cId="426867638" sldId="403"/>
            <ac:picMk id="2" creationId="{4737EAC2-E3B1-4D9D-7702-6C13ADA1580F}"/>
          </ac:picMkLst>
        </pc:picChg>
        <pc:picChg chg="mod ord replST">
          <ac:chgData name="Pablo Irarrazaval Mena" userId="3c111ed6-5bfc-416b-8ce2-02d94e7909c8" providerId="ADAL" clId="{16E5ADCD-6450-4F20-847E-4BE127592FA4}" dt="2023-11-18T21:57:51.635" v="2412" actId="962"/>
          <ac:picMkLst>
            <pc:docMk/>
            <pc:sldMk cId="426867638" sldId="403"/>
            <ac:picMk id="7" creationId="{FBD0D225-457C-703F-A0A2-547BD3C4AF50}"/>
          </ac:picMkLst>
        </pc:picChg>
        <pc:picChg chg="del mod">
          <ac:chgData name="Pablo Irarrazaval Mena" userId="3c111ed6-5bfc-416b-8ce2-02d94e7909c8" providerId="ADAL" clId="{16E5ADCD-6450-4F20-847E-4BE127592FA4}" dt="2023-11-18T21:57:51.632" v="2410" actId="478"/>
          <ac:picMkLst>
            <pc:docMk/>
            <pc:sldMk cId="426867638" sldId="403"/>
            <ac:picMk id="46" creationId="{6F372B05-3675-581B-896A-13B82C9B6D4E}"/>
          </ac:picMkLst>
        </pc:picChg>
      </pc:sldChg>
    </pc:docChg>
  </pc:docChgLst>
  <pc:docChgLst>
    <pc:chgData name="Pablo Irarrazaval Mena" userId="3c111ed6-5bfc-416b-8ce2-02d94e7909c8" providerId="ADAL" clId="{6905B785-B1C4-4F4A-BA6D-19CE9B72A0F5}"/>
    <pc:docChg chg="undo custSel addSld delSld modSld sldOrd modMainMaster">
      <pc:chgData name="Pablo Irarrazaval Mena" userId="3c111ed6-5bfc-416b-8ce2-02d94e7909c8" providerId="ADAL" clId="{6905B785-B1C4-4F4A-BA6D-19CE9B72A0F5}" dt="2023-11-16T18:41:01.768" v="637" actId="1076"/>
      <pc:docMkLst>
        <pc:docMk/>
      </pc:docMkLst>
      <pc:sldChg chg="modSp mod">
        <pc:chgData name="Pablo Irarrazaval Mena" userId="3c111ed6-5bfc-416b-8ce2-02d94e7909c8" providerId="ADAL" clId="{6905B785-B1C4-4F4A-BA6D-19CE9B72A0F5}" dt="2023-11-16T18:38:09.325" v="588" actId="6549"/>
        <pc:sldMkLst>
          <pc:docMk/>
          <pc:sldMk cId="1971369020" sldId="256"/>
        </pc:sldMkLst>
        <pc:spChg chg="mod">
          <ac:chgData name="Pablo Irarrazaval Mena" userId="3c111ed6-5bfc-416b-8ce2-02d94e7909c8" providerId="ADAL" clId="{6905B785-B1C4-4F4A-BA6D-19CE9B72A0F5}" dt="2023-11-16T18:38:09.325" v="588" actId="6549"/>
          <ac:spMkLst>
            <pc:docMk/>
            <pc:sldMk cId="1971369020" sldId="256"/>
            <ac:spMk id="2" creationId="{FB4C3062-F12D-FC65-1A3C-723C670204EB}"/>
          </ac:spMkLst>
        </pc:spChg>
      </pc:sldChg>
      <pc:sldChg chg="add del">
        <pc:chgData name="Pablo Irarrazaval Mena" userId="3c111ed6-5bfc-416b-8ce2-02d94e7909c8" providerId="ADAL" clId="{6905B785-B1C4-4F4A-BA6D-19CE9B72A0F5}" dt="2023-11-16T18:25:54.684" v="495" actId="47"/>
        <pc:sldMkLst>
          <pc:docMk/>
          <pc:sldMk cId="0" sldId="257"/>
        </pc:sldMkLst>
      </pc:sldChg>
      <pc:sldChg chg="modSp add mod">
        <pc:chgData name="Pablo Irarrazaval Mena" userId="3c111ed6-5bfc-416b-8ce2-02d94e7909c8" providerId="ADAL" clId="{6905B785-B1C4-4F4A-BA6D-19CE9B72A0F5}" dt="2023-11-16T18:24:44.103" v="473" actId="20577"/>
        <pc:sldMkLst>
          <pc:docMk/>
          <pc:sldMk cId="0" sldId="258"/>
        </pc:sldMkLst>
        <pc:spChg chg="mod">
          <ac:chgData name="Pablo Irarrazaval Mena" userId="3c111ed6-5bfc-416b-8ce2-02d94e7909c8" providerId="ADAL" clId="{6905B785-B1C4-4F4A-BA6D-19CE9B72A0F5}" dt="2023-11-16T18:24:44.103" v="473" actId="20577"/>
          <ac:spMkLst>
            <pc:docMk/>
            <pc:sldMk cId="0" sldId="258"/>
            <ac:spMk id="2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24:11.672" v="469" actId="1076"/>
          <ac:picMkLst>
            <pc:docMk/>
            <pc:sldMk cId="0" sldId="258"/>
            <ac:picMk id="14" creationId="{00000000-0000-0000-0000-000000000000}"/>
          </ac:picMkLst>
        </pc:picChg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59"/>
        </pc:sldMkLst>
      </pc:sldChg>
      <pc:sldChg chg="modSp add mod">
        <pc:chgData name="Pablo Irarrazaval Mena" userId="3c111ed6-5bfc-416b-8ce2-02d94e7909c8" providerId="ADAL" clId="{6905B785-B1C4-4F4A-BA6D-19CE9B72A0F5}" dt="2023-11-16T18:24:48.416" v="477" actId="20577"/>
        <pc:sldMkLst>
          <pc:docMk/>
          <pc:sldMk cId="0" sldId="260"/>
        </pc:sldMkLst>
        <pc:spChg chg="mod">
          <ac:chgData name="Pablo Irarrazaval Mena" userId="3c111ed6-5bfc-416b-8ce2-02d94e7909c8" providerId="ADAL" clId="{6905B785-B1C4-4F4A-BA6D-19CE9B72A0F5}" dt="2023-11-16T18:24:48.416" v="477" actId="20577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blo Irarrazaval Mena" userId="3c111ed6-5bfc-416b-8ce2-02d94e7909c8" providerId="ADAL" clId="{6905B785-B1C4-4F4A-BA6D-19CE9B72A0F5}" dt="2023-11-16T18:25:48.826" v="494" actId="47"/>
        <pc:sldMkLst>
          <pc:docMk/>
          <pc:sldMk cId="0" sldId="264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65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67"/>
        </pc:sldMkLst>
      </pc:sldChg>
      <pc:sldChg chg="add del">
        <pc:chgData name="Pablo Irarrazaval Mena" userId="3c111ed6-5bfc-416b-8ce2-02d94e7909c8" providerId="ADAL" clId="{6905B785-B1C4-4F4A-BA6D-19CE9B72A0F5}" dt="2023-11-16T18:25:02.311" v="478" actId="47"/>
        <pc:sldMkLst>
          <pc:docMk/>
          <pc:sldMk cId="1782588945" sldId="272"/>
        </pc:sldMkLst>
      </pc:sldChg>
      <pc:sldChg chg="add del">
        <pc:chgData name="Pablo Irarrazaval Mena" userId="3c111ed6-5bfc-416b-8ce2-02d94e7909c8" providerId="ADAL" clId="{6905B785-B1C4-4F4A-BA6D-19CE9B72A0F5}" dt="2023-11-16T18:25:02.311" v="478" actId="47"/>
        <pc:sldMkLst>
          <pc:docMk/>
          <pc:sldMk cId="1223818423" sldId="273"/>
        </pc:sldMkLst>
      </pc:sldChg>
      <pc:sldChg chg="modSp add mod">
        <pc:chgData name="Pablo Irarrazaval Mena" userId="3c111ed6-5bfc-416b-8ce2-02d94e7909c8" providerId="ADAL" clId="{6905B785-B1C4-4F4A-BA6D-19CE9B72A0F5}" dt="2023-11-16T18:25:32.807" v="493" actId="1076"/>
        <pc:sldMkLst>
          <pc:docMk/>
          <pc:sldMk cId="1959633790" sldId="274"/>
        </pc:sldMkLst>
        <pc:spChg chg="mod">
          <ac:chgData name="Pablo Irarrazaval Mena" userId="3c111ed6-5bfc-416b-8ce2-02d94e7909c8" providerId="ADAL" clId="{6905B785-B1C4-4F4A-BA6D-19CE9B72A0F5}" dt="2023-11-16T18:25:28.243" v="492" actId="20577"/>
          <ac:spMkLst>
            <pc:docMk/>
            <pc:sldMk cId="1959633790" sldId="274"/>
            <ac:spMk id="17" creationId="{00000000-0000-0000-0000-000000000000}"/>
          </ac:spMkLst>
        </pc:spChg>
        <pc:grpChg chg="mod">
          <ac:chgData name="Pablo Irarrazaval Mena" userId="3c111ed6-5bfc-416b-8ce2-02d94e7909c8" providerId="ADAL" clId="{6905B785-B1C4-4F4A-BA6D-19CE9B72A0F5}" dt="2023-11-16T18:25:11.855" v="479" actId="1076"/>
          <ac:grpSpMkLst>
            <pc:docMk/>
            <pc:sldMk cId="1959633790" sldId="274"/>
            <ac:grpSpMk id="14" creationId="{00000000-0000-0000-0000-000000000000}"/>
          </ac:grpSpMkLst>
        </pc:grpChg>
        <pc:picChg chg="mod">
          <ac:chgData name="Pablo Irarrazaval Mena" userId="3c111ed6-5bfc-416b-8ce2-02d94e7909c8" providerId="ADAL" clId="{6905B785-B1C4-4F4A-BA6D-19CE9B72A0F5}" dt="2023-11-16T18:25:21.735" v="480" actId="1076"/>
          <ac:picMkLst>
            <pc:docMk/>
            <pc:sldMk cId="1959633790" sldId="274"/>
            <ac:picMk id="19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25:32.807" v="493" actId="1076"/>
          <ac:picMkLst>
            <pc:docMk/>
            <pc:sldMk cId="1959633790" sldId="274"/>
            <ac:picMk id="20" creationId="{00000000-0000-0000-0000-000000000000}"/>
          </ac:picMkLst>
        </pc:picChg>
      </pc:sldChg>
      <pc:sldChg chg="add del">
        <pc:chgData name="Pablo Irarrazaval Mena" userId="3c111ed6-5bfc-416b-8ce2-02d94e7909c8" providerId="ADAL" clId="{6905B785-B1C4-4F4A-BA6D-19CE9B72A0F5}" dt="2023-11-16T18:28:40.289" v="510" actId="47"/>
        <pc:sldMkLst>
          <pc:docMk/>
          <pc:sldMk cId="2637029513" sldId="276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565904926" sldId="277"/>
        </pc:sldMkLst>
      </pc:sldChg>
      <pc:sldChg chg="modSp add mod">
        <pc:chgData name="Pablo Irarrazaval Mena" userId="3c111ed6-5bfc-416b-8ce2-02d94e7909c8" providerId="ADAL" clId="{6905B785-B1C4-4F4A-BA6D-19CE9B72A0F5}" dt="2023-11-16T18:40:37.144" v="631" actId="1076"/>
        <pc:sldMkLst>
          <pc:docMk/>
          <pc:sldMk cId="0" sldId="278"/>
        </pc:sldMkLst>
        <pc:spChg chg="mod">
          <ac:chgData name="Pablo Irarrazaval Mena" userId="3c111ed6-5bfc-416b-8ce2-02d94e7909c8" providerId="ADAL" clId="{6905B785-B1C4-4F4A-BA6D-19CE9B72A0F5}" dt="2023-11-16T18:40:37.144" v="631" actId="1076"/>
          <ac:spMkLst>
            <pc:docMk/>
            <pc:sldMk cId="0" sldId="278"/>
            <ac:spMk id="575490" creationId="{00000000-0000-0000-0000-000000000000}"/>
          </ac:spMkLst>
        </pc:spChg>
      </pc:sldChg>
      <pc:sldChg chg="modSp add mod">
        <pc:chgData name="Pablo Irarrazaval Mena" userId="3c111ed6-5bfc-416b-8ce2-02d94e7909c8" providerId="ADAL" clId="{6905B785-B1C4-4F4A-BA6D-19CE9B72A0F5}" dt="2023-11-16T18:28:05.866" v="508" actId="20577"/>
        <pc:sldMkLst>
          <pc:docMk/>
          <pc:sldMk cId="0" sldId="279"/>
        </pc:sldMkLst>
        <pc:spChg chg="mod">
          <ac:chgData name="Pablo Irarrazaval Mena" userId="3c111ed6-5bfc-416b-8ce2-02d94e7909c8" providerId="ADAL" clId="{6905B785-B1C4-4F4A-BA6D-19CE9B72A0F5}" dt="2023-11-16T18:28:05.866" v="508" actId="20577"/>
          <ac:spMkLst>
            <pc:docMk/>
            <pc:sldMk cId="0" sldId="279"/>
            <ac:spMk id="563202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8:41:01.768" v="637" actId="1076"/>
        <pc:sldMkLst>
          <pc:docMk/>
          <pc:sldMk cId="0" sldId="280"/>
        </pc:sldMkLst>
        <pc:spChg chg="add mod ord">
          <ac:chgData name="Pablo Irarrazaval Mena" userId="3c111ed6-5bfc-416b-8ce2-02d94e7909c8" providerId="ADAL" clId="{6905B785-B1C4-4F4A-BA6D-19CE9B72A0F5}" dt="2023-11-16T18:40:49.873" v="635"/>
          <ac:spMkLst>
            <pc:docMk/>
            <pc:sldMk cId="0" sldId="280"/>
            <ac:spMk id="2" creationId="{CD45C161-DC3A-73AE-555F-51405E57E838}"/>
          </ac:spMkLst>
        </pc:spChg>
        <pc:spChg chg="add del mod ord">
          <ac:chgData name="Pablo Irarrazaval Mena" userId="3c111ed6-5bfc-416b-8ce2-02d94e7909c8" providerId="ADAL" clId="{6905B785-B1C4-4F4A-BA6D-19CE9B72A0F5}" dt="2023-11-16T18:40:52.271" v="636" actId="478"/>
          <ac:spMkLst>
            <pc:docMk/>
            <pc:sldMk cId="0" sldId="280"/>
            <ac:spMk id="3" creationId="{4183E58A-B77D-2170-D280-DBE23B8CD0DB}"/>
          </ac:spMkLst>
        </pc:spChg>
        <pc:spChg chg="del mod">
          <ac:chgData name="Pablo Irarrazaval Mena" userId="3c111ed6-5bfc-416b-8ce2-02d94e7909c8" providerId="ADAL" clId="{6905B785-B1C4-4F4A-BA6D-19CE9B72A0F5}" dt="2023-11-16T18:40:45.837" v="633" actId="478"/>
          <ac:spMkLst>
            <pc:docMk/>
            <pc:sldMk cId="0" sldId="280"/>
            <ac:spMk id="576514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1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2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4" creationId="{00000000-0000-0000-0000-000000000000}"/>
          </ac:picMkLst>
        </pc:picChg>
      </pc:sldChg>
      <pc:sldChg chg="add">
        <pc:chgData name="Pablo Irarrazaval Mena" userId="3c111ed6-5bfc-416b-8ce2-02d94e7909c8" providerId="ADAL" clId="{6905B785-B1C4-4F4A-BA6D-19CE9B72A0F5}" dt="2023-11-16T18:14:57.860" v="343"/>
        <pc:sldMkLst>
          <pc:docMk/>
          <pc:sldMk cId="0" sldId="297"/>
        </pc:sldMkLst>
      </pc:sldChg>
      <pc:sldChg chg="add">
        <pc:chgData name="Pablo Irarrazaval Mena" userId="3c111ed6-5bfc-416b-8ce2-02d94e7909c8" providerId="ADAL" clId="{6905B785-B1C4-4F4A-BA6D-19CE9B72A0F5}" dt="2023-11-16T18:15:10.713" v="344"/>
        <pc:sldMkLst>
          <pc:docMk/>
          <pc:sldMk cId="0" sldId="298"/>
        </pc:sldMkLst>
      </pc:sldChg>
      <pc:sldChg chg="add">
        <pc:chgData name="Pablo Irarrazaval Mena" userId="3c111ed6-5bfc-416b-8ce2-02d94e7909c8" providerId="ADAL" clId="{6905B785-B1C4-4F4A-BA6D-19CE9B72A0F5}" dt="2023-11-16T18:17:53.618" v="400"/>
        <pc:sldMkLst>
          <pc:docMk/>
          <pc:sldMk cId="0" sldId="299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7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8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9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30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2777874882" sldId="331"/>
        </pc:sldMkLst>
      </pc:sldChg>
      <pc:sldChg chg="modSp add mod">
        <pc:chgData name="Pablo Irarrazaval Mena" userId="3c111ed6-5bfc-416b-8ce2-02d94e7909c8" providerId="ADAL" clId="{6905B785-B1C4-4F4A-BA6D-19CE9B72A0F5}" dt="2023-11-16T18:21:39.897" v="424" actId="20577"/>
        <pc:sldMkLst>
          <pc:docMk/>
          <pc:sldMk cId="1381648642" sldId="332"/>
        </pc:sldMkLst>
        <pc:spChg chg="mod">
          <ac:chgData name="Pablo Irarrazaval Mena" userId="3c111ed6-5bfc-416b-8ce2-02d94e7909c8" providerId="ADAL" clId="{6905B785-B1C4-4F4A-BA6D-19CE9B72A0F5}" dt="2023-11-16T18:21:39.897" v="424" actId="20577"/>
          <ac:spMkLst>
            <pc:docMk/>
            <pc:sldMk cId="1381648642" sldId="332"/>
            <ac:spMk id="20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8:40:13.758" v="628" actId="478"/>
        <pc:sldMkLst>
          <pc:docMk/>
          <pc:sldMk cId="0" sldId="333"/>
        </pc:sldMkLst>
        <pc:spChg chg="add mod ord">
          <ac:chgData name="Pablo Irarrazaval Mena" userId="3c111ed6-5bfc-416b-8ce2-02d94e7909c8" providerId="ADAL" clId="{6905B785-B1C4-4F4A-BA6D-19CE9B72A0F5}" dt="2023-11-16T18:40:10.924" v="627"/>
          <ac:spMkLst>
            <pc:docMk/>
            <pc:sldMk cId="0" sldId="333"/>
            <ac:spMk id="2" creationId="{8184A8DF-D9D4-2D81-5DD8-19642AA2D0ED}"/>
          </ac:spMkLst>
        </pc:spChg>
        <pc:spChg chg="add del mod ord">
          <ac:chgData name="Pablo Irarrazaval Mena" userId="3c111ed6-5bfc-416b-8ce2-02d94e7909c8" providerId="ADAL" clId="{6905B785-B1C4-4F4A-BA6D-19CE9B72A0F5}" dt="2023-11-16T18:40:13.758" v="628" actId="478"/>
          <ac:spMkLst>
            <pc:docMk/>
            <pc:sldMk cId="0" sldId="333"/>
            <ac:spMk id="3" creationId="{9D916522-9A3E-F56E-7503-E06EF7E860BF}"/>
          </ac:spMkLst>
        </pc:spChg>
        <pc:spChg chg="del mod">
          <ac:chgData name="Pablo Irarrazaval Mena" userId="3c111ed6-5bfc-416b-8ce2-02d94e7909c8" providerId="ADAL" clId="{6905B785-B1C4-4F4A-BA6D-19CE9B72A0F5}" dt="2023-11-16T18:40:06.166" v="625" actId="478"/>
          <ac:spMkLst>
            <pc:docMk/>
            <pc:sldMk cId="0" sldId="333"/>
            <ac:spMk id="553986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5:22:34.599" v="183"/>
        <pc:sldMkLst>
          <pc:docMk/>
          <pc:sldMk cId="484656597" sldId="348"/>
        </pc:sldMkLst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2" creationId="{AD937795-8A65-B1F6-16B8-17A030DCC89C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3" creationId="{66103C26-43CB-584D-19C8-0BB1E8C6524D}"/>
          </ac:spMkLst>
        </pc:spChg>
        <pc:spChg chg="mod ord">
          <ac:chgData name="Pablo Irarrazaval Mena" userId="3c111ed6-5bfc-416b-8ce2-02d94e7909c8" providerId="ADAL" clId="{6905B785-B1C4-4F4A-BA6D-19CE9B72A0F5}" dt="2023-11-16T15:18:59.209" v="108" actId="20577"/>
          <ac:spMkLst>
            <pc:docMk/>
            <pc:sldMk cId="484656597" sldId="348"/>
            <ac:spMk id="5" creationId="{00000000-0000-0000-0000-000000000000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7" creationId="{5D293B97-C28F-6CED-776D-514F949830C0}"/>
          </ac:spMkLst>
        </pc:spChg>
        <pc:spChg chg="del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84656597" sldId="348"/>
            <ac:spMk id="8" creationId="{00000000-0000-0000-0000-000000000000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9" creationId="{92D50858-ABCE-82C2-1974-0772A8A5D9FD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1" creationId="{BC085EE3-D29E-E272-D316-B04B22266739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3" creationId="{EDA1596C-38AE-0A0C-20A0-10B868F44DAF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5" creationId="{EBA03E5F-D259-7677-1266-AAC8DE686A95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6" creationId="{75A97EEA-1C9F-63E2-A174-0580C6553679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8" creationId="{2C0D7F1D-912F-CFB0-85FB-611F92570496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9" creationId="{F1EB7F8E-976B-3C86-C245-0A1B67997650}"/>
          </ac:spMkLst>
        </pc:spChg>
        <pc:spChg chg="add mod">
          <ac:chgData name="Pablo Irarrazaval Mena" userId="3c111ed6-5bfc-416b-8ce2-02d94e7909c8" providerId="ADAL" clId="{6905B785-B1C4-4F4A-BA6D-19CE9B72A0F5}" dt="2023-11-16T15:22:34.599" v="183"/>
          <ac:spMkLst>
            <pc:docMk/>
            <pc:sldMk cId="484656597" sldId="348"/>
            <ac:spMk id="20" creationId="{C34C237B-8992-7685-6955-3D7E42493DAB}"/>
          </ac:spMkLst>
        </pc:sp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4" creationId="{85D4ED2F-F7B5-0C80-525E-0F433F84FFAB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6" creationId="{2194D6C6-A56D-D7C9-5083-A9B053DC30AF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0" creationId="{6F8D7D93-242F-E45A-F16B-6CF736611AF7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2" creationId="{84AEF121-6B7B-C2BF-A80A-5302CE3C99FD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4" creationId="{E88B564C-F6E8-826A-1967-1B341C52102D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7" creationId="{8D57AD61-DBC3-05BB-D25C-81A5C8DEF51B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19:17.042" v="112" actId="47"/>
        <pc:sldMkLst>
          <pc:docMk/>
          <pc:sldMk cId="2983072886" sldId="349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983072886" sldId="349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9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0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1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2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14:28.203" v="5" actId="21"/>
          <ac:picMkLst>
            <pc:docMk/>
            <pc:sldMk cId="2983072886" sldId="349"/>
            <ac:picMk id="166914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4:28.203" v="5" actId="21"/>
          <ac:picMkLst>
            <pc:docMk/>
            <pc:sldMk cId="2983072886" sldId="349"/>
            <ac:picMk id="168962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19:45.718" v="117" actId="47"/>
        <pc:sldMkLst>
          <pc:docMk/>
          <pc:sldMk cId="3127951005" sldId="350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127951005" sldId="350"/>
            <ac:spMk id="5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18:16.469" v="83" actId="21"/>
          <ac:picMkLst>
            <pc:docMk/>
            <pc:sldMk cId="3127951005" sldId="350"/>
            <ac:picMk id="164867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7:33.235" v="58" actId="478"/>
          <ac:picMkLst>
            <pc:docMk/>
            <pc:sldMk cId="3127951005" sldId="350"/>
            <ac:picMk id="164868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2:27.977" v="181" actId="47"/>
        <pc:sldMkLst>
          <pc:docMk/>
          <pc:sldMk cId="2085062180" sldId="35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085062180" sldId="351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0:52.015" v="134" actId="21"/>
          <ac:spMkLst>
            <pc:docMk/>
            <pc:sldMk cId="2085062180" sldId="351"/>
            <ac:spMk id="6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0:12.502" v="122" actId="21"/>
          <ac:spMkLst>
            <pc:docMk/>
            <pc:sldMk cId="2085062180" sldId="351"/>
            <ac:spMk id="7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1:31.277" v="145" actId="21"/>
          <ac:spMkLst>
            <pc:docMk/>
            <pc:sldMk cId="2085062180" sldId="351"/>
            <ac:spMk id="9" creationId="{00000000-0000-0000-0000-000000000000}"/>
          </ac:spMkLst>
        </pc:spChg>
        <pc:spChg chg="del mod">
          <ac:chgData name="Pablo Irarrazaval Mena" userId="3c111ed6-5bfc-416b-8ce2-02d94e7909c8" providerId="ADAL" clId="{6905B785-B1C4-4F4A-BA6D-19CE9B72A0F5}" dt="2023-11-16T15:22:02.877" v="156" actId="21"/>
          <ac:spMkLst>
            <pc:docMk/>
            <pc:sldMk cId="2085062180" sldId="351"/>
            <ac:spMk id="10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1:16.179" v="141" actId="21"/>
          <ac:picMkLst>
            <pc:docMk/>
            <pc:sldMk cId="2085062180" sldId="351"/>
            <ac:picMk id="1026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9:52.787" v="118" actId="21"/>
          <ac:picMkLst>
            <pc:docMk/>
            <pc:sldMk cId="2085062180" sldId="351"/>
            <ac:picMk id="164866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5:08.018" v="224" actId="47"/>
        <pc:sldMkLst>
          <pc:docMk/>
          <pc:sldMk cId="402906419" sldId="352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02906419" sldId="352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2:32.365" v="182" actId="21"/>
          <ac:spMkLst>
            <pc:docMk/>
            <pc:sldMk cId="402906419" sldId="352"/>
            <ac:spMk id="8" creationId="{00000000-0000-0000-0000-000000000000}"/>
          </ac:spMkLst>
        </pc:spChg>
        <pc:spChg chg="mod">
          <ac:chgData name="Pablo Irarrazaval Mena" userId="3c111ed6-5bfc-416b-8ce2-02d94e7909c8" providerId="ADAL" clId="{6905B785-B1C4-4F4A-BA6D-19CE9B72A0F5}" dt="2023-11-16T15:23:38.652" v="201" actId="21"/>
          <ac:spMkLst>
            <pc:docMk/>
            <pc:sldMk cId="402906419" sldId="352"/>
            <ac:spMk id="10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4:06.612" v="210" actId="21"/>
          <ac:spMkLst>
            <pc:docMk/>
            <pc:sldMk cId="402906419" sldId="352"/>
            <ac:spMk id="12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3:21.573" v="193" actId="21"/>
          <ac:spMkLst>
            <pc:docMk/>
            <pc:sldMk cId="402906419" sldId="352"/>
            <ac:spMk id="13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3:04.235" v="187" actId="21"/>
          <ac:picMkLst>
            <pc:docMk/>
            <pc:sldMk cId="402906419" sldId="352"/>
            <ac:picMk id="165890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3:10.683" v="190" actId="21"/>
          <ac:picMkLst>
            <pc:docMk/>
            <pc:sldMk cId="402906419" sldId="352"/>
            <ac:picMk id="165891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5:09.832" v="225" actId="47"/>
        <pc:sldMkLst>
          <pc:docMk/>
          <pc:sldMk cId="2717722137" sldId="353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717722137" sldId="353"/>
            <ac:spMk id="2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4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5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2050" creationId="{00000000-0000-0000-0000-000000000000}"/>
          </ac:picMkLst>
        </pc:pic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411704213" sldId="354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411704213" sldId="354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7285791" sldId="355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7285791" sldId="355"/>
            <ac:spMk id="2" creationId="{00000000-0000-0000-0000-000000000000}"/>
          </ac:spMkLst>
        </pc:spChg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2139849844" sldId="356"/>
        </pc:sldMkLst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09943254" sldId="35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09943254" sldId="357"/>
            <ac:spMk id="2" creationId="{00000000-0000-0000-0000-000000000000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835037543" sldId="358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835037543" sldId="358"/>
            <ac:spMk id="2" creationId="{00000000-0000-0000-0000-000000000000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819196233" sldId="359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819196233" sldId="359"/>
            <ac:spMk id="2" creationId="{00000000-0000-0000-0000-000000000000}"/>
          </ac:spMkLst>
        </pc:spChg>
      </pc:sldChg>
      <pc:sldChg chg="addSp delSp modSp add mod setBg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416828074" sldId="360"/>
        </pc:sldMkLst>
        <pc:spChg chg="del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416828074" sldId="360"/>
            <ac:spMk id="2" creationId="{00000000-0000-0000-0000-000000000000}"/>
          </ac:spMkLst>
        </pc:spChg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416828074" sldId="360"/>
            <ac:spMk id="3" creationId="{44B2559A-09E7-8310-3BD8-87487A9039AC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216371690" sldId="36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216371690" sldId="361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835409988" sldId="362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835409988" sldId="362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568167636" sldId="363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568167636" sldId="363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8:38:33.671" v="609" actId="1036"/>
        <pc:sldMkLst>
          <pc:docMk/>
          <pc:sldMk cId="3072471135" sldId="364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072471135" sldId="364"/>
            <ac:spMk id="2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38:33.671" v="609" actId="1036"/>
          <ac:picMkLst>
            <pc:docMk/>
            <pc:sldMk cId="3072471135" sldId="364"/>
            <ac:picMk id="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38:33.671" v="609" actId="1036"/>
          <ac:picMkLst>
            <pc:docMk/>
            <pc:sldMk cId="3072471135" sldId="364"/>
            <ac:picMk id="4" creationId="{00000000-0000-0000-0000-000000000000}"/>
          </ac:picMkLst>
        </pc:pic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087433264" sldId="365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087433264" sldId="365"/>
            <ac:spMk id="2" creationId="{00000000-0000-0000-0000-000000000000}"/>
          </ac:spMkLst>
        </pc:spChg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2388741156" sldId="366"/>
        </pc:sldMkLst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3417017095" sldId="367"/>
        </pc:sldMkLst>
      </pc:sldChg>
      <pc:sldChg chg="addSp modSp add mod">
        <pc:chgData name="Pablo Irarrazaval Mena" userId="3c111ed6-5bfc-416b-8ce2-02d94e7909c8" providerId="ADAL" clId="{6905B785-B1C4-4F4A-BA6D-19CE9B72A0F5}" dt="2023-11-16T18:40:24.257" v="630" actId="1076"/>
        <pc:sldMkLst>
          <pc:docMk/>
          <pc:sldMk cId="4184475371" sldId="371"/>
        </pc:sldMkLst>
        <pc:picChg chg="add mod">
          <ac:chgData name="Pablo Irarrazaval Mena" userId="3c111ed6-5bfc-416b-8ce2-02d94e7909c8" providerId="ADAL" clId="{6905B785-B1C4-4F4A-BA6D-19CE9B72A0F5}" dt="2023-11-16T18:40:22.600" v="629" actId="1076"/>
          <ac:picMkLst>
            <pc:docMk/>
            <pc:sldMk cId="4184475371" sldId="371"/>
            <ac:picMk id="3" creationId="{81D8A5B7-4A8B-3107-DDF4-D67AB04E2D60}"/>
          </ac:picMkLst>
        </pc:picChg>
        <pc:picChg chg="mod">
          <ac:chgData name="Pablo Irarrazaval Mena" userId="3c111ed6-5bfc-416b-8ce2-02d94e7909c8" providerId="ADAL" clId="{6905B785-B1C4-4F4A-BA6D-19CE9B72A0F5}" dt="2023-11-16T18:40:24.257" v="630" actId="1076"/>
          <ac:picMkLst>
            <pc:docMk/>
            <pc:sldMk cId="4184475371" sldId="371"/>
            <ac:picMk id="8" creationId="{00000000-0000-0000-0000-000000000000}"/>
          </ac:picMkLst>
        </pc:picChg>
      </pc:sldChg>
      <pc:sldChg chg="add del">
        <pc:chgData name="Pablo Irarrazaval Mena" userId="3c111ed6-5bfc-416b-8ce2-02d94e7909c8" providerId="ADAL" clId="{6905B785-B1C4-4F4A-BA6D-19CE9B72A0F5}" dt="2023-11-16T18:21:49.589" v="425" actId="47"/>
        <pc:sldMkLst>
          <pc:docMk/>
          <pc:sldMk cId="3929246919" sldId="372"/>
        </pc:sldMkLst>
      </pc:sldChg>
      <pc:sldChg chg="add del">
        <pc:chgData name="Pablo Irarrazaval Mena" userId="3c111ed6-5bfc-416b-8ce2-02d94e7909c8" providerId="ADAL" clId="{6905B785-B1C4-4F4A-BA6D-19CE9B72A0F5}" dt="2023-11-16T18:21:56.102" v="426" actId="47"/>
        <pc:sldMkLst>
          <pc:docMk/>
          <pc:sldMk cId="2727263201" sldId="373"/>
        </pc:sldMkLst>
      </pc:sldChg>
      <pc:sldChg chg="add del">
        <pc:chgData name="Pablo Irarrazaval Mena" userId="3c111ed6-5bfc-416b-8ce2-02d94e7909c8" providerId="ADAL" clId="{6905B785-B1C4-4F4A-BA6D-19CE9B72A0F5}" dt="2023-11-16T18:22:28.528" v="436" actId="47"/>
        <pc:sldMkLst>
          <pc:docMk/>
          <pc:sldMk cId="2841920039" sldId="374"/>
        </pc:sldMkLst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789773601" sldId="37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789773601" sldId="377"/>
            <ac:spMk id="2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789773601" sldId="377"/>
            <ac:spMk id="5" creationId="{00000000-0000-0000-0000-000000000000}"/>
          </ac:spMkLst>
        </pc:spChg>
      </pc:sldChg>
      <pc:sldChg chg="addSp 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862773752" sldId="385"/>
        </pc:sldMkLst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2" creationId="{F60EEBAC-6F81-7A15-F03E-4E64892D927C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4" creationId="{00000000-0000-0000-0000-000000000000}"/>
          </ac:spMkLst>
        </pc:spChg>
      </pc:sldChg>
      <pc:sldChg chg="addSp 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893089285" sldId="386"/>
        </pc:sldMkLst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2" creationId="{977D1922-5A83-9D30-02BA-AD7FD8456427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8:52.165" v="611" actId="478"/>
        <pc:sldMkLst>
          <pc:docMk/>
          <pc:sldMk cId="4111311466" sldId="38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111311466" sldId="387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2.165" v="611" actId="478"/>
          <ac:spMkLst>
            <pc:docMk/>
            <pc:sldMk cId="4111311466" sldId="387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0.342" v="610" actId="478"/>
          <ac:spMkLst>
            <pc:docMk/>
            <pc:sldMk cId="4111311466" sldId="387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00.684" v="613" actId="478"/>
        <pc:sldMkLst>
          <pc:docMk/>
          <pc:sldMk cId="108701600" sldId="388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08701600" sldId="388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8.845" v="612" actId="478"/>
          <ac:spMkLst>
            <pc:docMk/>
            <pc:sldMk cId="108701600" sldId="388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0.684" v="613" actId="478"/>
          <ac:spMkLst>
            <pc:docMk/>
            <pc:sldMk cId="108701600" sldId="388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06.277" v="615" actId="478"/>
        <pc:sldMkLst>
          <pc:docMk/>
          <pc:sldMk cId="599836169" sldId="389"/>
        </pc:sldMkLst>
        <pc:spChg chg="del mod ord">
          <ac:chgData name="Pablo Irarrazaval Mena" userId="3c111ed6-5bfc-416b-8ce2-02d94e7909c8" providerId="ADAL" clId="{6905B785-B1C4-4F4A-BA6D-19CE9B72A0F5}" dt="2023-11-16T18:39:04.391" v="614" actId="478"/>
          <ac:spMkLst>
            <pc:docMk/>
            <pc:sldMk cId="599836169" sldId="389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6.277" v="615" actId="478"/>
          <ac:spMkLst>
            <pc:docMk/>
            <pc:sldMk cId="599836169" sldId="389"/>
            <ac:spMk id="4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599836169" sldId="389"/>
            <ac:spMk id="7" creationId="{00000000-0000-0000-0000-000000000000}"/>
          </ac:spMkLst>
        </pc:spChg>
      </pc:sldChg>
      <pc:sldChg chg="modSp add del mod chgLayout">
        <pc:chgData name="Pablo Irarrazaval Mena" userId="3c111ed6-5bfc-416b-8ce2-02d94e7909c8" providerId="ADAL" clId="{6905B785-B1C4-4F4A-BA6D-19CE9B72A0F5}" dt="2023-11-16T15:26:05.655" v="226" actId="47"/>
        <pc:sldMkLst>
          <pc:docMk/>
          <pc:sldMk cId="3629175397" sldId="390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4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7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10.452" v="617" actId="478"/>
        <pc:sldMkLst>
          <pc:docMk/>
          <pc:sldMk cId="4222584183" sldId="39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222584183" sldId="391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8.856" v="616" actId="478"/>
          <ac:spMkLst>
            <pc:docMk/>
            <pc:sldMk cId="4222584183" sldId="391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10.452" v="617" actId="478"/>
          <ac:spMkLst>
            <pc:docMk/>
            <pc:sldMk cId="4222584183" sldId="391"/>
            <ac:spMk id="4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6905B785-B1C4-4F4A-BA6D-19CE9B72A0F5}" dt="2023-11-16T15:24:57.298" v="223" actId="1076"/>
        <pc:sldMkLst>
          <pc:docMk/>
          <pc:sldMk cId="3894467991" sldId="392"/>
        </pc:sldMkLst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2" creationId="{AD937795-8A65-B1F6-16B8-17A030DCC89C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3" creationId="{66103C26-43CB-584D-19C8-0BB1E8C6524D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7" creationId="{5D293B97-C28F-6CED-776D-514F949830C0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9" creationId="{92D50858-ABCE-82C2-1974-0772A8A5D9FD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1" creationId="{BC085EE3-D29E-E272-D316-B04B22266739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3" creationId="{EDA1596C-38AE-0A0C-20A0-10B868F44DAF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5" creationId="{EBA03E5F-D259-7677-1266-AAC8DE686A95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6" creationId="{75A97EEA-1C9F-63E2-A174-0580C6553679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8" creationId="{2C0D7F1D-912F-CFB0-85FB-611F92570496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9" creationId="{F1EB7F8E-976B-3C86-C245-0A1B67997650}"/>
          </ac:spMkLst>
        </pc:spChg>
        <pc:spChg chg="add mod">
          <ac:chgData name="Pablo Irarrazaval Mena" userId="3c111ed6-5bfc-416b-8ce2-02d94e7909c8" providerId="ADAL" clId="{6905B785-B1C4-4F4A-BA6D-19CE9B72A0F5}" dt="2023-11-16T15:24:22.052" v="213" actId="1076"/>
          <ac:spMkLst>
            <pc:docMk/>
            <pc:sldMk cId="3894467991" sldId="392"/>
            <ac:spMk id="22" creationId="{EBBB3F03-5C98-CC13-A655-13FCC6DC75F6}"/>
          </ac:spMkLst>
        </pc:spChg>
        <pc:spChg chg="add mod">
          <ac:chgData name="Pablo Irarrazaval Mena" userId="3c111ed6-5bfc-416b-8ce2-02d94e7909c8" providerId="ADAL" clId="{6905B785-B1C4-4F4A-BA6D-19CE9B72A0F5}" dt="2023-11-16T15:24:14.386" v="212" actId="1076"/>
          <ac:spMkLst>
            <pc:docMk/>
            <pc:sldMk cId="3894467991" sldId="392"/>
            <ac:spMk id="23" creationId="{4F9ECD8B-FEF1-798A-DAB7-0BAC6E447FBD}"/>
          </ac:spMkLst>
        </pc:sp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4" creationId="{85D4ED2F-F7B5-0C80-525E-0F433F84FFAB}"/>
          </ac:picMkLst>
        </pc:picChg>
        <pc:picChg chg="del">
          <ac:chgData name="Pablo Irarrazaval Mena" userId="3c111ed6-5bfc-416b-8ce2-02d94e7909c8" providerId="ADAL" clId="{6905B785-B1C4-4F4A-BA6D-19CE9B72A0F5}" dt="2023-11-16T15:22:46.009" v="185" actId="478"/>
          <ac:picMkLst>
            <pc:docMk/>
            <pc:sldMk cId="3894467991" sldId="392"/>
            <ac:picMk id="6" creationId="{2194D6C6-A56D-D7C9-5083-A9B053DC30AF}"/>
          </ac:picMkLst>
        </pc:picChg>
        <pc:picChg chg="add mod">
          <ac:chgData name="Pablo Irarrazaval Mena" userId="3c111ed6-5bfc-416b-8ce2-02d94e7909c8" providerId="ADAL" clId="{6905B785-B1C4-4F4A-BA6D-19CE9B72A0F5}" dt="2023-11-16T15:24:22.052" v="213" actId="1076"/>
          <ac:picMkLst>
            <pc:docMk/>
            <pc:sldMk cId="3894467991" sldId="392"/>
            <ac:picMk id="8" creationId="{4900C19D-0700-B9E9-42EE-CB8474A5DA0C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0" creationId="{6F8D7D93-242F-E45A-F16B-6CF736611AF7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2" creationId="{84AEF121-6B7B-C2BF-A80A-5302CE3C99FD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4" creationId="{E88B564C-F6E8-826A-1967-1B341C52102D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7" creationId="{8D57AD61-DBC3-05BB-D25C-81A5C8DEF51B}"/>
          </ac:picMkLst>
        </pc:picChg>
        <pc:picChg chg="add mod">
          <ac:chgData name="Pablo Irarrazaval Mena" userId="3c111ed6-5bfc-416b-8ce2-02d94e7909c8" providerId="ADAL" clId="{6905B785-B1C4-4F4A-BA6D-19CE9B72A0F5}" dt="2023-11-16T15:24:22.052" v="213" actId="1076"/>
          <ac:picMkLst>
            <pc:docMk/>
            <pc:sldMk cId="3894467991" sldId="392"/>
            <ac:picMk id="21" creationId="{E060999B-927D-E104-3F00-370EEE4A0651}"/>
          </ac:picMkLst>
        </pc:picChg>
        <pc:picChg chg="add del mod">
          <ac:chgData name="Pablo Irarrazaval Mena" userId="3c111ed6-5bfc-416b-8ce2-02d94e7909c8" providerId="ADAL" clId="{6905B785-B1C4-4F4A-BA6D-19CE9B72A0F5}" dt="2023-11-16T15:24:47.323" v="220" actId="478"/>
          <ac:picMkLst>
            <pc:docMk/>
            <pc:sldMk cId="3894467991" sldId="392"/>
            <ac:picMk id="24" creationId="{17203DEE-CEF2-FCAE-6BBD-7F008D9B8860}"/>
          </ac:picMkLst>
        </pc:picChg>
        <pc:picChg chg="add mod">
          <ac:chgData name="Pablo Irarrazaval Mena" userId="3c111ed6-5bfc-416b-8ce2-02d94e7909c8" providerId="ADAL" clId="{6905B785-B1C4-4F4A-BA6D-19CE9B72A0F5}" dt="2023-11-16T15:24:57.298" v="223" actId="1076"/>
          <ac:picMkLst>
            <pc:docMk/>
            <pc:sldMk cId="3894467991" sldId="392"/>
            <ac:picMk id="25" creationId="{E1A9CFB3-9253-29E0-142E-5E7BD46DAEC1}"/>
          </ac:picMkLst>
        </pc:picChg>
        <pc:picChg chg="add mod">
          <ac:chgData name="Pablo Irarrazaval Mena" userId="3c111ed6-5bfc-416b-8ce2-02d94e7909c8" providerId="ADAL" clId="{6905B785-B1C4-4F4A-BA6D-19CE9B72A0F5}" dt="2023-11-16T15:24:55.345" v="222" actId="1076"/>
          <ac:picMkLst>
            <pc:docMk/>
            <pc:sldMk cId="3894467991" sldId="392"/>
            <ac:picMk id="26" creationId="{5EF3AA0E-6D21-7072-C489-2EA1D29131F2}"/>
          </ac:picMkLst>
        </pc:picChg>
      </pc:sldChg>
      <pc:sldChg chg="addSp delSp modSp new mod modClrScheme chgLayout">
        <pc:chgData name="Pablo Irarrazaval Mena" userId="3c111ed6-5bfc-416b-8ce2-02d94e7909c8" providerId="ADAL" clId="{6905B785-B1C4-4F4A-BA6D-19CE9B72A0F5}" dt="2023-11-16T15:26:41.990" v="242" actId="20577"/>
        <pc:sldMkLst>
          <pc:docMk/>
          <pc:sldMk cId="3448638018" sldId="393"/>
        </pc:sldMkLst>
        <pc:spChg chg="del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2" creationId="{A4738CBE-9DF7-13EA-5ABA-1A0DDB83E685}"/>
          </ac:spMkLst>
        </pc:spChg>
        <pc:spChg chg="del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3" creationId="{5B24B08C-4536-7844-7718-A8FAFB30C074}"/>
          </ac:spMkLst>
        </pc:spChg>
        <pc:spChg chg="add mod ord">
          <ac:chgData name="Pablo Irarrazaval Mena" userId="3c111ed6-5bfc-416b-8ce2-02d94e7909c8" providerId="ADAL" clId="{6905B785-B1C4-4F4A-BA6D-19CE9B72A0F5}" dt="2023-11-16T15:26:41.990" v="242" actId="20577"/>
          <ac:spMkLst>
            <pc:docMk/>
            <pc:sldMk cId="3448638018" sldId="393"/>
            <ac:spMk id="4" creationId="{A6D689FF-663C-A343-F930-D65A544115E8}"/>
          </ac:spMkLst>
        </pc:spChg>
        <pc:spChg chg="add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5" creationId="{6EF0B453-16B2-9C92-09A7-CAD9A2F4D3A8}"/>
          </ac:spMkLst>
        </pc:spChg>
      </pc:sldChg>
      <pc:sldChg chg="addSp delSp modSp new mod modClrScheme chgLayout">
        <pc:chgData name="Pablo Irarrazaval Mena" userId="3c111ed6-5bfc-416b-8ce2-02d94e7909c8" providerId="ADAL" clId="{6905B785-B1C4-4F4A-BA6D-19CE9B72A0F5}" dt="2023-11-16T18:11:52.827" v="319" actId="27636"/>
        <pc:sldMkLst>
          <pc:docMk/>
          <pc:sldMk cId="4057338168" sldId="394"/>
        </pc:sldMkLst>
        <pc:spChg chg="del mod ord">
          <ac:chgData name="Pablo Irarrazaval Mena" userId="3c111ed6-5bfc-416b-8ce2-02d94e7909c8" providerId="ADAL" clId="{6905B785-B1C4-4F4A-BA6D-19CE9B72A0F5}" dt="2023-11-16T18:09:48.938" v="244" actId="700"/>
          <ac:spMkLst>
            <pc:docMk/>
            <pc:sldMk cId="4057338168" sldId="394"/>
            <ac:spMk id="2" creationId="{7137D018-1380-82BE-8E80-65650513B00A}"/>
          </ac:spMkLst>
        </pc:spChg>
        <pc:spChg chg="add mod ord">
          <ac:chgData name="Pablo Irarrazaval Mena" userId="3c111ed6-5bfc-416b-8ce2-02d94e7909c8" providerId="ADAL" clId="{6905B785-B1C4-4F4A-BA6D-19CE9B72A0F5}" dt="2023-11-16T18:09:56.333" v="261" actId="20577"/>
          <ac:spMkLst>
            <pc:docMk/>
            <pc:sldMk cId="4057338168" sldId="394"/>
            <ac:spMk id="3" creationId="{A6CF0EC3-AA3F-C58F-AE7E-4C230E876C18}"/>
          </ac:spMkLst>
        </pc:spChg>
        <pc:spChg chg="add mod ord">
          <ac:chgData name="Pablo Irarrazaval Mena" userId="3c111ed6-5bfc-416b-8ce2-02d94e7909c8" providerId="ADAL" clId="{6905B785-B1C4-4F4A-BA6D-19CE9B72A0F5}" dt="2023-11-16T18:11:52.827" v="319" actId="27636"/>
          <ac:spMkLst>
            <pc:docMk/>
            <pc:sldMk cId="4057338168" sldId="394"/>
            <ac:spMk id="4" creationId="{1B410CF5-08B8-9E5E-349F-F11129CD340C}"/>
          </ac:spMkLst>
        </pc:spChg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3769756502" sldId="395"/>
        </pc:sldMkLst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2186343982" sldId="396"/>
        </pc:sldMkLst>
      </pc:sldChg>
      <pc:sldChg chg="addSp delSp modSp new mod modClrScheme chgLayout">
        <pc:chgData name="Pablo Irarrazaval Mena" userId="3c111ed6-5bfc-416b-8ce2-02d94e7909c8" providerId="ADAL" clId="{6905B785-B1C4-4F4A-BA6D-19CE9B72A0F5}" dt="2023-11-16T18:14:23.594" v="342" actId="20577"/>
        <pc:sldMkLst>
          <pc:docMk/>
          <pc:sldMk cId="1188553679" sldId="397"/>
        </pc:sldMkLst>
        <pc:spChg chg="del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2" creationId="{6C583939-8123-412B-567A-7E547B38AD51}"/>
          </ac:spMkLst>
        </pc:spChg>
        <pc:spChg chg="del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3" creationId="{3574DE55-EF3F-8AE9-6D19-306AC4BF537B}"/>
          </ac:spMkLst>
        </pc:spChg>
        <pc:spChg chg="add mod ord">
          <ac:chgData name="Pablo Irarrazaval Mena" userId="3c111ed6-5bfc-416b-8ce2-02d94e7909c8" providerId="ADAL" clId="{6905B785-B1C4-4F4A-BA6D-19CE9B72A0F5}" dt="2023-11-16T18:14:23.594" v="342" actId="20577"/>
          <ac:spMkLst>
            <pc:docMk/>
            <pc:sldMk cId="1188553679" sldId="397"/>
            <ac:spMk id="4" creationId="{21A0D3B8-F7C8-7A76-0A88-884412B74D11}"/>
          </ac:spMkLst>
        </pc:spChg>
        <pc:spChg chg="add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5" creationId="{9E9C3E0D-2C22-24EE-6EA0-0145BF9277EA}"/>
          </ac:spMkLst>
        </pc:spChg>
      </pc:sldChg>
      <pc:sldChg chg="addSp delSp modSp add mod chgLayout">
        <pc:chgData name="Pablo Irarrazaval Mena" userId="3c111ed6-5bfc-416b-8ce2-02d94e7909c8" providerId="ADAL" clId="{6905B785-B1C4-4F4A-BA6D-19CE9B72A0F5}" dt="2023-11-16T18:39:50.991" v="623" actId="478"/>
        <pc:sldMkLst>
          <pc:docMk/>
          <pc:sldMk cId="197382412" sldId="398"/>
        </pc:sldMkLst>
        <pc:spChg chg="del mod">
          <ac:chgData name="Pablo Irarrazaval Mena" userId="3c111ed6-5bfc-416b-8ce2-02d94e7909c8" providerId="ADAL" clId="{6905B785-B1C4-4F4A-BA6D-19CE9B72A0F5}" dt="2023-11-16T18:39:39.831" v="619" actId="478"/>
          <ac:spMkLst>
            <pc:docMk/>
            <pc:sldMk cId="197382412" sldId="398"/>
            <ac:spMk id="2" creationId="{00000000-0000-0000-0000-000000000000}"/>
          </ac:spMkLst>
        </pc:spChg>
        <pc:spChg chg="add mod ord">
          <ac:chgData name="Pablo Irarrazaval Mena" userId="3c111ed6-5bfc-416b-8ce2-02d94e7909c8" providerId="ADAL" clId="{6905B785-B1C4-4F4A-BA6D-19CE9B72A0F5}" dt="2023-11-16T18:39:45.498" v="622" actId="27636"/>
          <ac:spMkLst>
            <pc:docMk/>
            <pc:sldMk cId="197382412" sldId="398"/>
            <ac:spMk id="4" creationId="{52C89FAF-CD2D-A2B1-6FD6-9D30986C44C1}"/>
          </ac:spMkLst>
        </pc:spChg>
        <pc:spChg chg="add del mod ord">
          <ac:chgData name="Pablo Irarrazaval Mena" userId="3c111ed6-5bfc-416b-8ce2-02d94e7909c8" providerId="ADAL" clId="{6905B785-B1C4-4F4A-BA6D-19CE9B72A0F5}" dt="2023-11-16T18:39:50.991" v="623" actId="478"/>
          <ac:spMkLst>
            <pc:docMk/>
            <pc:sldMk cId="197382412" sldId="398"/>
            <ac:spMk id="5" creationId="{DE11A60C-EEED-7B9A-EA6C-B91CD966AC71}"/>
          </ac:spMkLst>
        </pc:spChg>
        <pc:spChg chg="mod">
          <ac:chgData name="Pablo Irarrazaval Mena" userId="3c111ed6-5bfc-416b-8ce2-02d94e7909c8" providerId="ADAL" clId="{6905B785-B1C4-4F4A-BA6D-19CE9B72A0F5}" dt="2023-11-16T18:17:28.735" v="395" actId="20577"/>
          <ac:spMkLst>
            <pc:docMk/>
            <pc:sldMk cId="197382412" sldId="398"/>
            <ac:spMk id="8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17:36.200" v="397" actId="478"/>
          <ac:spMkLst>
            <pc:docMk/>
            <pc:sldMk cId="197382412" sldId="398"/>
            <ac:spMk id="10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8:17:34.387" v="396" actId="478"/>
          <ac:picMkLst>
            <pc:docMk/>
            <pc:sldMk cId="197382412" sldId="398"/>
            <ac:picMk id="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17:17.251" v="351" actId="1076"/>
          <ac:picMkLst>
            <pc:docMk/>
            <pc:sldMk cId="197382412" sldId="398"/>
            <ac:picMk id="7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17:41.987" v="399" actId="1076"/>
          <ac:picMkLst>
            <pc:docMk/>
            <pc:sldMk cId="197382412" sldId="398"/>
            <ac:picMk id="20" creationId="{00000000-0000-0000-0000-000000000000}"/>
          </ac:picMkLst>
        </pc:picChg>
      </pc:sldChg>
      <pc:sldChg chg="addSp delSp modSp new mod modClrScheme chgLayout">
        <pc:chgData name="Pablo Irarrazaval Mena" userId="3c111ed6-5bfc-416b-8ce2-02d94e7909c8" providerId="ADAL" clId="{6905B785-B1C4-4F4A-BA6D-19CE9B72A0F5}" dt="2023-11-16T18:18:41.871" v="420" actId="20577"/>
        <pc:sldMkLst>
          <pc:docMk/>
          <pc:sldMk cId="1049037558" sldId="399"/>
        </pc:sldMkLst>
        <pc:spChg chg="del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2" creationId="{E539EBA6-C233-CD5C-CE1D-D4CA28FD5E02}"/>
          </ac:spMkLst>
        </pc:spChg>
        <pc:spChg chg="del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3" creationId="{8F6F3758-DBC1-865B-8FE4-3BDA70224FAD}"/>
          </ac:spMkLst>
        </pc:spChg>
        <pc:spChg chg="add mod ord">
          <ac:chgData name="Pablo Irarrazaval Mena" userId="3c111ed6-5bfc-416b-8ce2-02d94e7909c8" providerId="ADAL" clId="{6905B785-B1C4-4F4A-BA6D-19CE9B72A0F5}" dt="2023-11-16T18:18:41.871" v="420" actId="20577"/>
          <ac:spMkLst>
            <pc:docMk/>
            <pc:sldMk cId="1049037558" sldId="399"/>
            <ac:spMk id="4" creationId="{A39152E4-9F0E-771D-FA96-F8BFB260AB2E}"/>
          </ac:spMkLst>
        </pc:spChg>
        <pc:spChg chg="add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5" creationId="{39DAB8B5-E9DA-091C-7CAC-32C5ACCF97DE}"/>
          </ac:spMkLst>
        </pc:spChg>
      </pc:sldChg>
      <pc:sldChg chg="add del">
        <pc:chgData name="Pablo Irarrazaval Mena" userId="3c111ed6-5bfc-416b-8ce2-02d94e7909c8" providerId="ADAL" clId="{6905B785-B1C4-4F4A-BA6D-19CE9B72A0F5}" dt="2023-11-16T18:26:51.253" v="500" actId="47"/>
        <pc:sldMkLst>
          <pc:docMk/>
          <pc:sldMk cId="1395139931" sldId="400"/>
        </pc:sldMkLst>
      </pc:sldChg>
      <pc:sldChg chg="add del ord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4170090385" sldId="401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673097992" sldId="402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1903487107" sldId="403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1564935856" sldId="404"/>
        </pc:sldMkLst>
      </pc:sldChg>
      <pc:sldChg chg="add del">
        <pc:chgData name="Pablo Irarrazaval Mena" userId="3c111ed6-5bfc-416b-8ce2-02d94e7909c8" providerId="ADAL" clId="{6905B785-B1C4-4F4A-BA6D-19CE9B72A0F5}" dt="2023-11-16T18:27:57.754" v="504" actId="47"/>
        <pc:sldMkLst>
          <pc:docMk/>
          <pc:sldMk cId="1463947266" sldId="405"/>
        </pc:sldMkLst>
      </pc:sldChg>
      <pc:sldChg chg="add del">
        <pc:chgData name="Pablo Irarrazaval Mena" userId="3c111ed6-5bfc-416b-8ce2-02d94e7909c8" providerId="ADAL" clId="{6905B785-B1C4-4F4A-BA6D-19CE9B72A0F5}" dt="2023-11-16T18:28:33.826" v="509" actId="47"/>
        <pc:sldMkLst>
          <pc:docMk/>
          <pc:sldMk cId="1960354902" sldId="406"/>
        </pc:sldMkLst>
      </pc:sldChg>
      <pc:sldChg chg="add del">
        <pc:chgData name="Pablo Irarrazaval Mena" userId="3c111ed6-5bfc-416b-8ce2-02d94e7909c8" providerId="ADAL" clId="{6905B785-B1C4-4F4A-BA6D-19CE9B72A0F5}" dt="2023-11-16T18:28:47.305" v="511" actId="47"/>
        <pc:sldMkLst>
          <pc:docMk/>
          <pc:sldMk cId="523196638" sldId="407"/>
        </pc:sldMkLst>
      </pc:sldChg>
      <pc:sldChg chg="addSp delSp modSp new mod modClrScheme chgLayout">
        <pc:chgData name="Pablo Irarrazaval Mena" userId="3c111ed6-5bfc-416b-8ce2-02d94e7909c8" providerId="ADAL" clId="{6905B785-B1C4-4F4A-BA6D-19CE9B72A0F5}" dt="2023-11-16T18:23:46.438" v="468" actId="20577"/>
        <pc:sldMkLst>
          <pc:docMk/>
          <pc:sldMk cId="4186837542" sldId="408"/>
        </pc:sldMkLst>
        <pc:spChg chg="del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2" creationId="{E4A1BDD5-67F7-55E8-1EF1-D7B33694C219}"/>
          </ac:spMkLst>
        </pc:spChg>
        <pc:spChg chg="del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3" creationId="{8BF8B6CB-3687-E320-55E2-DB8EE1746890}"/>
          </ac:spMkLst>
        </pc:spChg>
        <pc:spChg chg="add mod ord">
          <ac:chgData name="Pablo Irarrazaval Mena" userId="3c111ed6-5bfc-416b-8ce2-02d94e7909c8" providerId="ADAL" clId="{6905B785-B1C4-4F4A-BA6D-19CE9B72A0F5}" dt="2023-11-16T18:23:46.438" v="468" actId="20577"/>
          <ac:spMkLst>
            <pc:docMk/>
            <pc:sldMk cId="4186837542" sldId="408"/>
            <ac:spMk id="4" creationId="{736AB9C5-A63E-6AB6-B90D-5567A58953F8}"/>
          </ac:spMkLst>
        </pc:spChg>
        <pc:spChg chg="add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5" creationId="{BC07E553-4974-B54E-B187-A7121219981A}"/>
          </ac:spMkLst>
        </pc:spChg>
      </pc:sldChg>
      <pc:sldMasterChg chg="addSp delSp modSp mod">
        <pc:chgData name="Pablo Irarrazaval Mena" userId="3c111ed6-5bfc-416b-8ce2-02d94e7909c8" providerId="ADAL" clId="{6905B785-B1C4-4F4A-BA6D-19CE9B72A0F5}" dt="2023-11-16T18:37:50.728" v="585" actId="1036"/>
        <pc:sldMasterMkLst>
          <pc:docMk/>
          <pc:sldMasterMk cId="3675669271" sldId="2147483660"/>
        </pc:sldMasterMkLst>
        <pc:spChg chg="mod">
          <ac:chgData name="Pablo Irarrazaval Mena" userId="3c111ed6-5bfc-416b-8ce2-02d94e7909c8" providerId="ADAL" clId="{6905B785-B1C4-4F4A-BA6D-19CE9B72A0F5}" dt="2023-11-16T18:36:30.971" v="560" actId="14100"/>
          <ac:spMkLst>
            <pc:docMk/>
            <pc:sldMasterMk cId="3675669271" sldId="2147483660"/>
            <ac:spMk id="2" creationId="{00000000-0000-0000-0000-000000000000}"/>
          </ac:spMkLst>
        </pc:spChg>
        <pc:spChg chg="mod">
          <ac:chgData name="Pablo Irarrazaval Mena" userId="3c111ed6-5bfc-416b-8ce2-02d94e7909c8" providerId="ADAL" clId="{6905B785-B1C4-4F4A-BA6D-19CE9B72A0F5}" dt="2023-11-16T18:36:33.915" v="561" actId="14100"/>
          <ac:spMkLst>
            <pc:docMk/>
            <pc:sldMasterMk cId="3675669271" sldId="2147483660"/>
            <ac:spMk id="3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4.797" v="520" actId="478"/>
          <ac:spMkLst>
            <pc:docMk/>
            <pc:sldMasterMk cId="3675669271" sldId="2147483660"/>
            <ac:spMk id="4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6.249" v="521" actId="478"/>
          <ac:spMkLst>
            <pc:docMk/>
            <pc:sldMasterMk cId="3675669271" sldId="2147483660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7.811" v="522" actId="478"/>
          <ac:spMkLst>
            <pc:docMk/>
            <pc:sldMasterMk cId="3675669271" sldId="2147483660"/>
            <ac:spMk id="6" creationId="{00000000-0000-0000-0000-000000000000}"/>
          </ac:spMkLst>
        </pc:sp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7" creationId="{3EC85378-0732-5731-4A3C-66C6A473623F}"/>
          </ac:picMkLst>
        </pc:pic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8" creationId="{D44CAC4D-FCB0-89C7-48E2-3AC6FCCFE9B1}"/>
          </ac:picMkLst>
        </pc:pic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9" creationId="{2DF45A5F-BB86-7CE5-A6F9-85E03018BD93}"/>
          </ac:picMkLst>
        </pc:picChg>
        <pc:cxnChg chg="add mod">
          <ac:chgData name="Pablo Irarrazaval Mena" userId="3c111ed6-5bfc-416b-8ce2-02d94e7909c8" providerId="ADAL" clId="{6905B785-B1C4-4F4A-BA6D-19CE9B72A0F5}" dt="2023-11-16T18:35:38.356" v="551" actId="1582"/>
          <ac:cxnSpMkLst>
            <pc:docMk/>
            <pc:sldMasterMk cId="3675669271" sldId="2147483660"/>
            <ac:cxnSpMk id="11" creationId="{E9ED575A-4DAE-E324-EE8B-2BEFB81D4B62}"/>
          </ac:cxnSpMkLst>
        </pc:cxnChg>
      </pc:sldMasterChg>
    </pc:docChg>
  </pc:docChgLst>
  <pc:docChgLst>
    <pc:chgData name="Pablo Irarrazaval Mena" userId="3c111ed6-5bfc-416b-8ce2-02d94e7909c8" providerId="ADAL" clId="{62DE3470-3425-42E6-BC48-720F39666A41}"/>
    <pc:docChg chg="custSel addSld delSld modSld">
      <pc:chgData name="Pablo Irarrazaval Mena" userId="3c111ed6-5bfc-416b-8ce2-02d94e7909c8" providerId="ADAL" clId="{62DE3470-3425-42E6-BC48-720F39666A41}" dt="2023-11-19T20:35:24.018" v="1730" actId="20577"/>
      <pc:docMkLst>
        <pc:docMk/>
      </pc:docMkLst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1971369020" sldId="256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849139198" sldId="263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955244742" sldId="269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075533149" sldId="270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844483957" sldId="271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782588945" sldId="272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223818423" sldId="273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959633790" sldId="274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526475889" sldId="275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637029513" sldId="276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565904926" sldId="277"/>
        </pc:sldMkLst>
      </pc:sldChg>
      <pc:sldChg chg="add del">
        <pc:chgData name="Pablo Irarrazaval Mena" userId="3c111ed6-5bfc-416b-8ce2-02d94e7909c8" providerId="ADAL" clId="{62DE3470-3425-42E6-BC48-720F39666A41}" dt="2023-11-18T22:11:22.260" v="306" actId="47"/>
        <pc:sldMkLst>
          <pc:docMk/>
          <pc:sldMk cId="847709774" sldId="304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946844621" sldId="314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777874882" sldId="331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381648642" sldId="332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890230204" sldId="356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3912158569" sldId="357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3034241529" sldId="358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2729058675" sldId="359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3651466907" sldId="360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1619018501" sldId="361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3962663608" sldId="362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3736744983" sldId="363"/>
        </pc:sldMkLst>
      </pc:sldChg>
      <pc:sldChg chg="del">
        <pc:chgData name="Pablo Irarrazaval Mena" userId="3c111ed6-5bfc-416b-8ce2-02d94e7909c8" providerId="ADAL" clId="{62DE3470-3425-42E6-BC48-720F39666A41}" dt="2023-11-18T22:01:26.997" v="0" actId="47"/>
        <pc:sldMkLst>
          <pc:docMk/>
          <pc:sldMk cId="1615835934" sldId="364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946851642" sldId="366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4055835984" sldId="367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763800894" sldId="368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4074262335" sldId="369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999073320" sldId="370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643444418" sldId="371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601985679" sldId="373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461776403" sldId="374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573821649" sldId="375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728009620" sldId="377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968355984" sldId="378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58232487" sldId="379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896737178" sldId="385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860354253" sldId="386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539974647" sldId="387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685295358" sldId="388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255669984" sldId="389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225205044" sldId="390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3972640075" sldId="391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951909546" sldId="392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1477795644" sldId="393"/>
        </pc:sldMkLst>
      </pc:sldChg>
      <pc:sldChg chg="del">
        <pc:chgData name="Pablo Irarrazaval Mena" userId="3c111ed6-5bfc-416b-8ce2-02d94e7909c8" providerId="ADAL" clId="{62DE3470-3425-42E6-BC48-720F39666A41}" dt="2023-11-18T22:01:31.906" v="1" actId="47"/>
        <pc:sldMkLst>
          <pc:docMk/>
          <pc:sldMk cId="2939171369" sldId="394"/>
        </pc:sldMkLst>
      </pc:sldChg>
      <pc:sldChg chg="addSp delSp modSp new mod modClrScheme chgLayout">
        <pc:chgData name="Pablo Irarrazaval Mena" userId="3c111ed6-5bfc-416b-8ce2-02d94e7909c8" providerId="ADAL" clId="{62DE3470-3425-42E6-BC48-720F39666A41}" dt="2023-11-18T22:04:45.461" v="21" actId="20577"/>
        <pc:sldMkLst>
          <pc:docMk/>
          <pc:sldMk cId="3642521347" sldId="404"/>
        </pc:sldMkLst>
        <pc:spChg chg="del mod ord">
          <ac:chgData name="Pablo Irarrazaval Mena" userId="3c111ed6-5bfc-416b-8ce2-02d94e7909c8" providerId="ADAL" clId="{62DE3470-3425-42E6-BC48-720F39666A41}" dt="2023-11-18T22:04:37.331" v="3" actId="700"/>
          <ac:spMkLst>
            <pc:docMk/>
            <pc:sldMk cId="3642521347" sldId="404"/>
            <ac:spMk id="2" creationId="{F260FBAE-4EDF-D9B3-672C-66224085D90F}"/>
          </ac:spMkLst>
        </pc:spChg>
        <pc:spChg chg="del mod ord">
          <ac:chgData name="Pablo Irarrazaval Mena" userId="3c111ed6-5bfc-416b-8ce2-02d94e7909c8" providerId="ADAL" clId="{62DE3470-3425-42E6-BC48-720F39666A41}" dt="2023-11-18T22:04:37.331" v="3" actId="700"/>
          <ac:spMkLst>
            <pc:docMk/>
            <pc:sldMk cId="3642521347" sldId="404"/>
            <ac:spMk id="3" creationId="{617A1307-C165-AB42-C3CB-A205AB2889A1}"/>
          </ac:spMkLst>
        </pc:spChg>
        <pc:spChg chg="add mod ord">
          <ac:chgData name="Pablo Irarrazaval Mena" userId="3c111ed6-5bfc-416b-8ce2-02d94e7909c8" providerId="ADAL" clId="{62DE3470-3425-42E6-BC48-720F39666A41}" dt="2023-11-18T22:04:45.461" v="21" actId="20577"/>
          <ac:spMkLst>
            <pc:docMk/>
            <pc:sldMk cId="3642521347" sldId="404"/>
            <ac:spMk id="4" creationId="{6A5884DB-F273-CCCB-F582-29BF7613C237}"/>
          </ac:spMkLst>
        </pc:spChg>
        <pc:spChg chg="add mod ord">
          <ac:chgData name="Pablo Irarrazaval Mena" userId="3c111ed6-5bfc-416b-8ce2-02d94e7909c8" providerId="ADAL" clId="{62DE3470-3425-42E6-BC48-720F39666A41}" dt="2023-11-18T22:04:37.331" v="3" actId="700"/>
          <ac:spMkLst>
            <pc:docMk/>
            <pc:sldMk cId="3642521347" sldId="404"/>
            <ac:spMk id="5" creationId="{8161B317-E04F-9EA4-9E53-F7E7F8C2FD35}"/>
          </ac:spMkLst>
        </pc:spChg>
      </pc:sldChg>
      <pc:sldChg chg="addSp delSp modSp new mod modClrScheme chgLayout">
        <pc:chgData name="Pablo Irarrazaval Mena" userId="3c111ed6-5bfc-416b-8ce2-02d94e7909c8" providerId="ADAL" clId="{62DE3470-3425-42E6-BC48-720F39666A41}" dt="2023-11-18T22:06:39.450" v="203" actId="1076"/>
        <pc:sldMkLst>
          <pc:docMk/>
          <pc:sldMk cId="4125356591" sldId="405"/>
        </pc:sldMkLst>
        <pc:spChg chg="del mod ord">
          <ac:chgData name="Pablo Irarrazaval Mena" userId="3c111ed6-5bfc-416b-8ce2-02d94e7909c8" providerId="ADAL" clId="{62DE3470-3425-42E6-BC48-720F39666A41}" dt="2023-11-18T22:04:53.199" v="23" actId="700"/>
          <ac:spMkLst>
            <pc:docMk/>
            <pc:sldMk cId="4125356591" sldId="405"/>
            <ac:spMk id="2" creationId="{A1E4699A-D4DF-69A0-64F2-933869C1BA3F}"/>
          </ac:spMkLst>
        </pc:spChg>
        <pc:spChg chg="del mod ord">
          <ac:chgData name="Pablo Irarrazaval Mena" userId="3c111ed6-5bfc-416b-8ce2-02d94e7909c8" providerId="ADAL" clId="{62DE3470-3425-42E6-BC48-720F39666A41}" dt="2023-11-18T22:04:53.199" v="23" actId="700"/>
          <ac:spMkLst>
            <pc:docMk/>
            <pc:sldMk cId="4125356591" sldId="405"/>
            <ac:spMk id="3" creationId="{4EE70B14-80A4-550B-106D-5D8FBACA458C}"/>
          </ac:spMkLst>
        </pc:spChg>
        <pc:spChg chg="add mod ord">
          <ac:chgData name="Pablo Irarrazaval Mena" userId="3c111ed6-5bfc-416b-8ce2-02d94e7909c8" providerId="ADAL" clId="{62DE3470-3425-42E6-BC48-720F39666A41}" dt="2023-11-18T22:05:14.218" v="83" actId="20577"/>
          <ac:spMkLst>
            <pc:docMk/>
            <pc:sldMk cId="4125356591" sldId="405"/>
            <ac:spMk id="4" creationId="{6D135025-FFF5-B010-0A7F-F0F97B997D41}"/>
          </ac:spMkLst>
        </pc:spChg>
        <pc:spChg chg="add mod ord">
          <ac:chgData name="Pablo Irarrazaval Mena" userId="3c111ed6-5bfc-416b-8ce2-02d94e7909c8" providerId="ADAL" clId="{62DE3470-3425-42E6-BC48-720F39666A41}" dt="2023-11-18T22:05:41.295" v="198" actId="20577"/>
          <ac:spMkLst>
            <pc:docMk/>
            <pc:sldMk cId="4125356591" sldId="405"/>
            <ac:spMk id="5" creationId="{17FA0C53-42AD-F821-D565-387CAC532274}"/>
          </ac:spMkLst>
        </pc:spChg>
        <pc:picChg chg="add mod">
          <ac:chgData name="Pablo Irarrazaval Mena" userId="3c111ed6-5bfc-416b-8ce2-02d94e7909c8" providerId="ADAL" clId="{62DE3470-3425-42E6-BC48-720F39666A41}" dt="2023-11-18T22:06:21.999" v="201" actId="1076"/>
          <ac:picMkLst>
            <pc:docMk/>
            <pc:sldMk cId="4125356591" sldId="405"/>
            <ac:picMk id="7" creationId="{742EFAD2-34DF-B269-5AF2-8DFFE526FE6D}"/>
          </ac:picMkLst>
        </pc:picChg>
        <pc:picChg chg="add mod">
          <ac:chgData name="Pablo Irarrazaval Mena" userId="3c111ed6-5bfc-416b-8ce2-02d94e7909c8" providerId="ADAL" clId="{62DE3470-3425-42E6-BC48-720F39666A41}" dt="2023-11-18T22:06:39.450" v="203" actId="1076"/>
          <ac:picMkLst>
            <pc:docMk/>
            <pc:sldMk cId="4125356591" sldId="405"/>
            <ac:picMk id="9" creationId="{12125968-549F-CA8D-062D-16308F3CCF44}"/>
          </ac:picMkLst>
        </pc:picChg>
      </pc:sldChg>
      <pc:sldChg chg="modSp new mod">
        <pc:chgData name="Pablo Irarrazaval Mena" userId="3c111ed6-5bfc-416b-8ce2-02d94e7909c8" providerId="ADAL" clId="{62DE3470-3425-42E6-BC48-720F39666A41}" dt="2023-11-18T22:07:48.171" v="303" actId="20577"/>
        <pc:sldMkLst>
          <pc:docMk/>
          <pc:sldMk cId="219271610" sldId="406"/>
        </pc:sldMkLst>
        <pc:spChg chg="mod">
          <ac:chgData name="Pablo Irarrazaval Mena" userId="3c111ed6-5bfc-416b-8ce2-02d94e7909c8" providerId="ADAL" clId="{62DE3470-3425-42E6-BC48-720F39666A41}" dt="2023-11-18T22:07:10.655" v="222" actId="20577"/>
          <ac:spMkLst>
            <pc:docMk/>
            <pc:sldMk cId="219271610" sldId="406"/>
            <ac:spMk id="2" creationId="{6FFCE4A8-1759-E6AE-C786-BBA4DD5DF6AA}"/>
          </ac:spMkLst>
        </pc:spChg>
        <pc:spChg chg="mod">
          <ac:chgData name="Pablo Irarrazaval Mena" userId="3c111ed6-5bfc-416b-8ce2-02d94e7909c8" providerId="ADAL" clId="{62DE3470-3425-42E6-BC48-720F39666A41}" dt="2023-11-18T22:07:48.171" v="303" actId="20577"/>
          <ac:spMkLst>
            <pc:docMk/>
            <pc:sldMk cId="219271610" sldId="406"/>
            <ac:spMk id="3" creationId="{6EA32A41-4D7B-C0B7-5FD3-22D9F0F7DD93}"/>
          </ac:spMkLst>
        </pc:spChg>
      </pc:sldChg>
      <pc:sldChg chg="add">
        <pc:chgData name="Pablo Irarrazaval Mena" userId="3c111ed6-5bfc-416b-8ce2-02d94e7909c8" providerId="ADAL" clId="{62DE3470-3425-42E6-BC48-720F39666A41}" dt="2023-11-18T22:11:18.647" v="305"/>
        <pc:sldMkLst>
          <pc:docMk/>
          <pc:sldMk cId="39080676" sldId="516"/>
        </pc:sldMkLst>
      </pc:sldChg>
      <pc:sldChg chg="addSp delSp modSp new mod chgLayout">
        <pc:chgData name="Pablo Irarrazaval Mena" userId="3c111ed6-5bfc-416b-8ce2-02d94e7909c8" providerId="ADAL" clId="{62DE3470-3425-42E6-BC48-720F39666A41}" dt="2023-11-19T12:20:21.814" v="812" actId="1076"/>
        <pc:sldMkLst>
          <pc:docMk/>
          <pc:sldMk cId="2465326814" sldId="517"/>
        </pc:sldMkLst>
        <pc:spChg chg="del">
          <ac:chgData name="Pablo Irarrazaval Mena" userId="3c111ed6-5bfc-416b-8ce2-02d94e7909c8" providerId="ADAL" clId="{62DE3470-3425-42E6-BC48-720F39666A41}" dt="2023-11-18T22:14:18.082" v="308" actId="700"/>
          <ac:spMkLst>
            <pc:docMk/>
            <pc:sldMk cId="2465326814" sldId="517"/>
            <ac:spMk id="2" creationId="{10FBDD3C-D92B-ECAD-B413-D952FC1BAD59}"/>
          </ac:spMkLst>
        </pc:spChg>
        <pc:spChg chg="add mod ord">
          <ac:chgData name="Pablo Irarrazaval Mena" userId="3c111ed6-5bfc-416b-8ce2-02d94e7909c8" providerId="ADAL" clId="{62DE3470-3425-42E6-BC48-720F39666A41}" dt="2023-11-18T22:14:42.241" v="358" actId="20577"/>
          <ac:spMkLst>
            <pc:docMk/>
            <pc:sldMk cId="2465326814" sldId="517"/>
            <ac:spMk id="3" creationId="{CC9F8CFD-01F2-1297-1262-15D15114EC6A}"/>
          </ac:spMkLst>
        </pc:spChg>
        <pc:spChg chg="add mod">
          <ac:chgData name="Pablo Irarrazaval Mena" userId="3c111ed6-5bfc-416b-8ce2-02d94e7909c8" providerId="ADAL" clId="{62DE3470-3425-42E6-BC48-720F39666A41}" dt="2023-11-19T12:20:21.814" v="812" actId="1076"/>
          <ac:spMkLst>
            <pc:docMk/>
            <pc:sldMk cId="2465326814" sldId="517"/>
            <ac:spMk id="6" creationId="{473C0345-67D9-5CCC-42BD-67BCD8B0BBD2}"/>
          </ac:spMkLst>
        </pc:spChg>
        <pc:picChg chg="add mod">
          <ac:chgData name="Pablo Irarrazaval Mena" userId="3c111ed6-5bfc-416b-8ce2-02d94e7909c8" providerId="ADAL" clId="{62DE3470-3425-42E6-BC48-720F39666A41}" dt="2023-11-18T22:14:25.704" v="311" actId="1076"/>
          <ac:picMkLst>
            <pc:docMk/>
            <pc:sldMk cId="2465326814" sldId="517"/>
            <ac:picMk id="5" creationId="{BD3811D6-B8FD-1B3D-AF18-87FDF68468DD}"/>
          </ac:picMkLst>
        </pc:picChg>
      </pc:sldChg>
      <pc:sldChg chg="addSp delSp modSp new mod">
        <pc:chgData name="Pablo Irarrazaval Mena" userId="3c111ed6-5bfc-416b-8ce2-02d94e7909c8" providerId="ADAL" clId="{62DE3470-3425-42E6-BC48-720F39666A41}" dt="2023-11-19T12:18:07.813" v="749" actId="255"/>
        <pc:sldMkLst>
          <pc:docMk/>
          <pc:sldMk cId="3671191711" sldId="518"/>
        </pc:sldMkLst>
        <pc:spChg chg="mod">
          <ac:chgData name="Pablo Irarrazaval Mena" userId="3c111ed6-5bfc-416b-8ce2-02d94e7909c8" providerId="ADAL" clId="{62DE3470-3425-42E6-BC48-720F39666A41}" dt="2023-11-19T12:15:20.387" v="675" actId="20577"/>
          <ac:spMkLst>
            <pc:docMk/>
            <pc:sldMk cId="3671191711" sldId="518"/>
            <ac:spMk id="2" creationId="{1DA080D9-B174-D219-6FF9-23DCD9F8FE2B}"/>
          </ac:spMkLst>
        </pc:spChg>
        <pc:spChg chg="add mod">
          <ac:chgData name="Pablo Irarrazaval Mena" userId="3c111ed6-5bfc-416b-8ce2-02d94e7909c8" providerId="ADAL" clId="{62DE3470-3425-42E6-BC48-720F39666A41}" dt="2023-11-19T12:18:07.813" v="749" actId="255"/>
          <ac:spMkLst>
            <pc:docMk/>
            <pc:sldMk cId="3671191711" sldId="518"/>
            <ac:spMk id="23" creationId="{FE8B5F63-0FAC-4231-3376-AD9912FBAE65}"/>
          </ac:spMkLst>
        </pc:spChg>
        <pc:picChg chg="add del mod">
          <ac:chgData name="Pablo Irarrazaval Mena" userId="3c111ed6-5bfc-416b-8ce2-02d94e7909c8" providerId="ADAL" clId="{62DE3470-3425-42E6-BC48-720F39666A41}" dt="2023-11-18T22:16:31.546" v="392" actId="478"/>
          <ac:picMkLst>
            <pc:docMk/>
            <pc:sldMk cId="3671191711" sldId="518"/>
            <ac:picMk id="3" creationId="{FFA7A8B3-B2A5-C529-C2CD-ADC09373CD4D}"/>
          </ac:picMkLst>
        </pc:picChg>
        <pc:picChg chg="del mod ord replST">
          <ac:chgData name="Pablo Irarrazaval Mena" userId="3c111ed6-5bfc-416b-8ce2-02d94e7909c8" providerId="ADAL" clId="{62DE3470-3425-42E6-BC48-720F39666A41}" dt="2023-11-18T22:16:49.314" v="425" actId="478"/>
          <ac:picMkLst>
            <pc:docMk/>
            <pc:sldMk cId="3671191711" sldId="518"/>
            <ac:picMk id="5" creationId="{3769C48E-CF9D-D861-C985-7C96453FE7DD}"/>
          </ac:picMkLst>
        </pc:picChg>
        <pc:picChg chg="del mod ord replST">
          <ac:chgData name="Pablo Irarrazaval Mena" userId="3c111ed6-5bfc-416b-8ce2-02d94e7909c8" providerId="ADAL" clId="{62DE3470-3425-42E6-BC48-720F39666A41}" dt="2023-11-19T12:05:45.252" v="458" actId="478"/>
          <ac:picMkLst>
            <pc:docMk/>
            <pc:sldMk cId="3671191711" sldId="518"/>
            <ac:picMk id="7" creationId="{6D0F38F3-CD5E-4EAB-408B-73386022A324}"/>
          </ac:picMkLst>
        </pc:picChg>
        <pc:picChg chg="del mod ord replST">
          <ac:chgData name="Pablo Irarrazaval Mena" userId="3c111ed6-5bfc-416b-8ce2-02d94e7909c8" providerId="ADAL" clId="{62DE3470-3425-42E6-BC48-720F39666A41}" dt="2023-11-19T12:06:02.829" v="491" actId="478"/>
          <ac:picMkLst>
            <pc:docMk/>
            <pc:sldMk cId="3671191711" sldId="518"/>
            <ac:picMk id="9" creationId="{81C3B9C1-1277-9D81-F1FB-B869C94380FC}"/>
          </ac:picMkLst>
        </pc:picChg>
        <pc:picChg chg="mod ord replST">
          <ac:chgData name="Pablo Irarrazaval Mena" userId="3c111ed6-5bfc-416b-8ce2-02d94e7909c8" providerId="ADAL" clId="{62DE3470-3425-42E6-BC48-720F39666A41}" dt="2023-11-19T12:14:52.043" v="620" actId="1076"/>
          <ac:picMkLst>
            <pc:docMk/>
            <pc:sldMk cId="3671191711" sldId="518"/>
            <ac:picMk id="11" creationId="{F4B840B9-974C-7EC0-69AA-F4BE0C5368B4}"/>
          </ac:picMkLst>
        </pc:picChg>
        <pc:picChg chg="add del mod">
          <ac:chgData name="Pablo Irarrazaval Mena" userId="3c111ed6-5bfc-416b-8ce2-02d94e7909c8" providerId="ADAL" clId="{62DE3470-3425-42E6-BC48-720F39666A41}" dt="2023-11-19T12:08:21.110" v="527" actId="478"/>
          <ac:picMkLst>
            <pc:docMk/>
            <pc:sldMk cId="3671191711" sldId="518"/>
            <ac:picMk id="12" creationId="{8158A174-ADF4-5915-A3B5-29A216B46C5D}"/>
          </ac:picMkLst>
        </pc:picChg>
        <pc:picChg chg="del mod ord replST">
          <ac:chgData name="Pablo Irarrazaval Mena" userId="3c111ed6-5bfc-416b-8ce2-02d94e7909c8" providerId="ADAL" clId="{62DE3470-3425-42E6-BC48-720F39666A41}" dt="2023-11-19T12:14:41.520" v="617" actId="478"/>
          <ac:picMkLst>
            <pc:docMk/>
            <pc:sldMk cId="3671191711" sldId="518"/>
            <ac:picMk id="14" creationId="{ED3A9BBB-A06B-0206-AB31-13251E0FA81E}"/>
          </ac:picMkLst>
        </pc:picChg>
        <pc:picChg chg="add del mod">
          <ac:chgData name="Pablo Irarrazaval Mena" userId="3c111ed6-5bfc-416b-8ce2-02d94e7909c8" providerId="ADAL" clId="{62DE3470-3425-42E6-BC48-720F39666A41}" dt="2023-11-19T12:11:39.590" v="563" actId="478"/>
          <ac:picMkLst>
            <pc:docMk/>
            <pc:sldMk cId="3671191711" sldId="518"/>
            <ac:picMk id="15" creationId="{70DF4454-F873-99C6-AE72-6421FC7EC657}"/>
          </ac:picMkLst>
        </pc:picChg>
        <pc:picChg chg="del mod ord replST">
          <ac:chgData name="Pablo Irarrazaval Mena" userId="3c111ed6-5bfc-416b-8ce2-02d94e7909c8" providerId="ADAL" clId="{62DE3470-3425-42E6-BC48-720F39666A41}" dt="2023-11-19T12:14:41.520" v="617" actId="478"/>
          <ac:picMkLst>
            <pc:docMk/>
            <pc:sldMk cId="3671191711" sldId="518"/>
            <ac:picMk id="17" creationId="{8B116270-D901-658D-F85F-E6913B83611B}"/>
          </ac:picMkLst>
        </pc:picChg>
        <pc:picChg chg="add del mod">
          <ac:chgData name="Pablo Irarrazaval Mena" userId="3c111ed6-5bfc-416b-8ce2-02d94e7909c8" providerId="ADAL" clId="{62DE3470-3425-42E6-BC48-720F39666A41}" dt="2023-11-19T12:15:12.849" v="649" actId="478"/>
          <ac:picMkLst>
            <pc:docMk/>
            <pc:sldMk cId="3671191711" sldId="518"/>
            <ac:picMk id="18" creationId="{8EE33504-D0BC-D89B-F7AA-C0CC64C070A1}"/>
          </ac:picMkLst>
        </pc:picChg>
        <pc:picChg chg="del mod ord replST">
          <ac:chgData name="Pablo Irarrazaval Mena" userId="3c111ed6-5bfc-416b-8ce2-02d94e7909c8" providerId="ADAL" clId="{62DE3470-3425-42E6-BC48-720F39666A41}" dt="2023-11-19T12:17:00.241" v="703" actId="478"/>
          <ac:picMkLst>
            <pc:docMk/>
            <pc:sldMk cId="3671191711" sldId="518"/>
            <ac:picMk id="20" creationId="{13637644-7753-45B5-80F3-EC76B677C4BB}"/>
          </ac:picMkLst>
        </pc:picChg>
        <pc:picChg chg="mod ord replST">
          <ac:chgData name="Pablo Irarrazaval Mena" userId="3c111ed6-5bfc-416b-8ce2-02d94e7909c8" providerId="ADAL" clId="{62DE3470-3425-42E6-BC48-720F39666A41}" dt="2023-11-19T12:17:00.244" v="705" actId="962"/>
          <ac:picMkLst>
            <pc:docMk/>
            <pc:sldMk cId="3671191711" sldId="518"/>
            <ac:picMk id="22" creationId="{F44B4009-6625-217A-F2D3-034653F73B8A}"/>
          </ac:picMkLst>
        </pc:picChg>
      </pc:sldChg>
      <pc:sldChg chg="addSp modSp new mod">
        <pc:chgData name="Pablo Irarrazaval Mena" userId="3c111ed6-5bfc-416b-8ce2-02d94e7909c8" providerId="ADAL" clId="{62DE3470-3425-42E6-BC48-720F39666A41}" dt="2023-11-19T12:20:34.518" v="817" actId="1036"/>
        <pc:sldMkLst>
          <pc:docMk/>
          <pc:sldMk cId="2425170223" sldId="519"/>
        </pc:sldMkLst>
        <pc:spChg chg="mod">
          <ac:chgData name="Pablo Irarrazaval Mena" userId="3c111ed6-5bfc-416b-8ce2-02d94e7909c8" providerId="ADAL" clId="{62DE3470-3425-42E6-BC48-720F39666A41}" dt="2023-11-19T12:19:19.578" v="774" actId="20577"/>
          <ac:spMkLst>
            <pc:docMk/>
            <pc:sldMk cId="2425170223" sldId="519"/>
            <ac:spMk id="2" creationId="{BA7CBCF6-84FD-DD81-29DC-B27C6C63936D}"/>
          </ac:spMkLst>
        </pc:spChg>
        <pc:spChg chg="add mod">
          <ac:chgData name="Pablo Irarrazaval Mena" userId="3c111ed6-5bfc-416b-8ce2-02d94e7909c8" providerId="ADAL" clId="{62DE3470-3425-42E6-BC48-720F39666A41}" dt="2023-11-19T12:20:34.518" v="817" actId="1036"/>
          <ac:spMkLst>
            <pc:docMk/>
            <pc:sldMk cId="2425170223" sldId="519"/>
            <ac:spMk id="5" creationId="{1E797AAB-09BB-AC76-B634-DA8B98BF5E65}"/>
          </ac:spMkLst>
        </pc:spChg>
        <pc:picChg chg="add mod">
          <ac:chgData name="Pablo Irarrazaval Mena" userId="3c111ed6-5bfc-416b-8ce2-02d94e7909c8" providerId="ADAL" clId="{62DE3470-3425-42E6-BC48-720F39666A41}" dt="2023-11-19T12:20:28.241" v="814" actId="1076"/>
          <ac:picMkLst>
            <pc:docMk/>
            <pc:sldMk cId="2425170223" sldId="519"/>
            <ac:picMk id="4" creationId="{5C7F837B-0350-B36B-68B2-92DA05AE1A19}"/>
          </ac:picMkLst>
        </pc:picChg>
      </pc:sldChg>
      <pc:sldChg chg="addSp delSp modSp new mod modClrScheme chgLayout">
        <pc:chgData name="Pablo Irarrazaval Mena" userId="3c111ed6-5bfc-416b-8ce2-02d94e7909c8" providerId="ADAL" clId="{62DE3470-3425-42E6-BC48-720F39666A41}" dt="2023-11-19T12:33:30.807" v="1141" actId="1076"/>
        <pc:sldMkLst>
          <pc:docMk/>
          <pc:sldMk cId="1736684467" sldId="520"/>
        </pc:sldMkLst>
        <pc:spChg chg="mod ord">
          <ac:chgData name="Pablo Irarrazaval Mena" userId="3c111ed6-5bfc-416b-8ce2-02d94e7909c8" providerId="ADAL" clId="{62DE3470-3425-42E6-BC48-720F39666A41}" dt="2023-11-19T12:28:48.763" v="889" actId="700"/>
          <ac:spMkLst>
            <pc:docMk/>
            <pc:sldMk cId="1736684467" sldId="520"/>
            <ac:spMk id="2" creationId="{222061B3-74B6-F36D-9377-2BCF634025DB}"/>
          </ac:spMkLst>
        </pc:spChg>
        <pc:spChg chg="add mod ord">
          <ac:chgData name="Pablo Irarrazaval Mena" userId="3c111ed6-5bfc-416b-8ce2-02d94e7909c8" providerId="ADAL" clId="{62DE3470-3425-42E6-BC48-720F39666A41}" dt="2023-11-19T12:30:40.681" v="1053" actId="20577"/>
          <ac:spMkLst>
            <pc:docMk/>
            <pc:sldMk cId="1736684467" sldId="520"/>
            <ac:spMk id="6" creationId="{48B73B03-6F26-4C71-BB7C-4350E6587228}"/>
          </ac:spMkLst>
        </pc:spChg>
        <pc:picChg chg="add del mod">
          <ac:chgData name="Pablo Irarrazaval Mena" userId="3c111ed6-5bfc-416b-8ce2-02d94e7909c8" providerId="ADAL" clId="{62DE3470-3425-42E6-BC48-720F39666A41}" dt="2023-11-19T12:26:46.764" v="885" actId="478"/>
          <ac:picMkLst>
            <pc:docMk/>
            <pc:sldMk cId="1736684467" sldId="520"/>
            <ac:picMk id="3" creationId="{C4479CEE-4924-DEA9-8FDC-54F5DE5BFE7F}"/>
          </ac:picMkLst>
        </pc:picChg>
        <pc:picChg chg="mod ord replST">
          <ac:chgData name="Pablo Irarrazaval Mena" userId="3c111ed6-5bfc-416b-8ce2-02d94e7909c8" providerId="ADAL" clId="{62DE3470-3425-42E6-BC48-720F39666A41}" dt="2023-11-19T12:29:05.810" v="898" actId="1076"/>
          <ac:picMkLst>
            <pc:docMk/>
            <pc:sldMk cId="1736684467" sldId="520"/>
            <ac:picMk id="5" creationId="{45270008-7F67-C553-5B99-389CF9FA2642}"/>
          </ac:picMkLst>
        </pc:picChg>
        <pc:picChg chg="del mod replST">
          <ac:chgData name="Pablo Irarrazaval Mena" userId="3c111ed6-5bfc-416b-8ce2-02d94e7909c8" providerId="ADAL" clId="{62DE3470-3425-42E6-BC48-720F39666A41}" dt="2023-11-19T12:32:59.189" v="1108" actId="478"/>
          <ac:picMkLst>
            <pc:docMk/>
            <pc:sldMk cId="1736684467" sldId="520"/>
            <ac:picMk id="8" creationId="{47AD67DA-CF85-609E-09E2-AFB94BC03DA2}"/>
          </ac:picMkLst>
        </pc:picChg>
        <pc:picChg chg="del mod ord replST">
          <ac:chgData name="Pablo Irarrazaval Mena" userId="3c111ed6-5bfc-416b-8ce2-02d94e7909c8" providerId="ADAL" clId="{62DE3470-3425-42E6-BC48-720F39666A41}" dt="2023-11-19T12:33:28.472" v="1138" actId="478"/>
          <ac:picMkLst>
            <pc:docMk/>
            <pc:sldMk cId="1736684467" sldId="520"/>
            <ac:picMk id="10" creationId="{CE88EB3D-B3A3-764F-70DB-22B1EA5DD812}"/>
          </ac:picMkLst>
        </pc:picChg>
        <pc:picChg chg="mod ord replST">
          <ac:chgData name="Pablo Irarrazaval Mena" userId="3c111ed6-5bfc-416b-8ce2-02d94e7909c8" providerId="ADAL" clId="{62DE3470-3425-42E6-BC48-720F39666A41}" dt="2023-11-19T12:33:30.807" v="1141" actId="1076"/>
          <ac:picMkLst>
            <pc:docMk/>
            <pc:sldMk cId="1736684467" sldId="520"/>
            <ac:picMk id="12" creationId="{0357B449-6C93-B508-7790-E6D4EA37230B}"/>
          </ac:picMkLst>
        </pc:picChg>
      </pc:sldChg>
      <pc:sldChg chg="addSp delSp modSp new mod">
        <pc:chgData name="Pablo Irarrazaval Mena" userId="3c111ed6-5bfc-416b-8ce2-02d94e7909c8" providerId="ADAL" clId="{62DE3470-3425-42E6-BC48-720F39666A41}" dt="2023-11-19T12:36:19.165" v="1274" actId="962"/>
        <pc:sldMkLst>
          <pc:docMk/>
          <pc:sldMk cId="666132138" sldId="521"/>
        </pc:sldMkLst>
        <pc:spChg chg="mod">
          <ac:chgData name="Pablo Irarrazaval Mena" userId="3c111ed6-5bfc-416b-8ce2-02d94e7909c8" providerId="ADAL" clId="{62DE3470-3425-42E6-BC48-720F39666A41}" dt="2023-11-19T12:35:05.532" v="1149" actId="20577"/>
          <ac:spMkLst>
            <pc:docMk/>
            <pc:sldMk cId="666132138" sldId="521"/>
            <ac:spMk id="2" creationId="{5F0655F7-B72A-08CD-0141-BF74B3198DAA}"/>
          </ac:spMkLst>
        </pc:spChg>
        <pc:spChg chg="del">
          <ac:chgData name="Pablo Irarrazaval Mena" userId="3c111ed6-5bfc-416b-8ce2-02d94e7909c8" providerId="ADAL" clId="{62DE3470-3425-42E6-BC48-720F39666A41}" dt="2023-11-19T12:34:59.562" v="1143" actId="22"/>
          <ac:spMkLst>
            <pc:docMk/>
            <pc:sldMk cId="666132138" sldId="521"/>
            <ac:spMk id="3" creationId="{5655B1F2-7AF1-A24B-16D6-74E316628B39}"/>
          </ac:spMkLst>
        </pc:spChg>
        <pc:picChg chg="add mod ord">
          <ac:chgData name="Pablo Irarrazaval Mena" userId="3c111ed6-5bfc-416b-8ce2-02d94e7909c8" providerId="ADAL" clId="{62DE3470-3425-42E6-BC48-720F39666A41}" dt="2023-11-19T12:35:02.863" v="1144" actId="1076"/>
          <ac:picMkLst>
            <pc:docMk/>
            <pc:sldMk cId="666132138" sldId="521"/>
            <ac:picMk id="5" creationId="{78CD5D74-562E-3F35-2599-AF42B0CEE68E}"/>
          </ac:picMkLst>
        </pc:picChg>
        <pc:picChg chg="mod replST">
          <ac:chgData name="Pablo Irarrazaval Mena" userId="3c111ed6-5bfc-416b-8ce2-02d94e7909c8" providerId="ADAL" clId="{62DE3470-3425-42E6-BC48-720F39666A41}" dt="2023-11-19T12:35:30.941" v="1174" actId="1076"/>
          <ac:picMkLst>
            <pc:docMk/>
            <pc:sldMk cId="666132138" sldId="521"/>
            <ac:picMk id="7" creationId="{311A94FE-B260-48E2-74DE-102367C5B5AF}"/>
          </ac:picMkLst>
        </pc:picChg>
        <pc:picChg chg="add del mod">
          <ac:chgData name="Pablo Irarrazaval Mena" userId="3c111ed6-5bfc-416b-8ce2-02d94e7909c8" providerId="ADAL" clId="{62DE3470-3425-42E6-BC48-720F39666A41}" dt="2023-11-19T12:35:59.111" v="1211" actId="478"/>
          <ac:picMkLst>
            <pc:docMk/>
            <pc:sldMk cId="666132138" sldId="521"/>
            <ac:picMk id="8" creationId="{A284FD92-5DC2-3A34-A78B-9B58E20E9458}"/>
          </ac:picMkLst>
        </pc:picChg>
        <pc:picChg chg="add del mod">
          <ac:chgData name="Pablo Irarrazaval Mena" userId="3c111ed6-5bfc-416b-8ce2-02d94e7909c8" providerId="ADAL" clId="{62DE3470-3425-42E6-BC48-720F39666A41}" dt="2023-11-19T12:36:19.162" v="1272" actId="478"/>
          <ac:picMkLst>
            <pc:docMk/>
            <pc:sldMk cId="666132138" sldId="521"/>
            <ac:picMk id="9" creationId="{6B498EDE-A01F-DD38-425B-4499734B4645}"/>
          </ac:picMkLst>
        </pc:picChg>
        <pc:picChg chg="add del mod">
          <ac:chgData name="Pablo Irarrazaval Mena" userId="3c111ed6-5bfc-416b-8ce2-02d94e7909c8" providerId="ADAL" clId="{62DE3470-3425-42E6-BC48-720F39666A41}" dt="2023-11-19T12:36:10.840" v="1241" actId="478"/>
          <ac:picMkLst>
            <pc:docMk/>
            <pc:sldMk cId="666132138" sldId="521"/>
            <ac:picMk id="10" creationId="{00E54654-3636-B02A-9D0C-461EE694AAE6}"/>
          </ac:picMkLst>
        </pc:picChg>
        <pc:picChg chg="mod ord replST">
          <ac:chgData name="Pablo Irarrazaval Mena" userId="3c111ed6-5bfc-416b-8ce2-02d94e7909c8" providerId="ADAL" clId="{62DE3470-3425-42E6-BC48-720F39666A41}" dt="2023-11-19T12:35:59.113" v="1213" actId="962"/>
          <ac:picMkLst>
            <pc:docMk/>
            <pc:sldMk cId="666132138" sldId="521"/>
            <ac:picMk id="12" creationId="{3AAE045B-45C4-BF1E-1FA0-73720FD4C6BA}"/>
          </ac:picMkLst>
        </pc:picChg>
        <pc:picChg chg="mod ord replST">
          <ac:chgData name="Pablo Irarrazaval Mena" userId="3c111ed6-5bfc-416b-8ce2-02d94e7909c8" providerId="ADAL" clId="{62DE3470-3425-42E6-BC48-720F39666A41}" dt="2023-11-19T12:36:10.842" v="1243" actId="962"/>
          <ac:picMkLst>
            <pc:docMk/>
            <pc:sldMk cId="666132138" sldId="521"/>
            <ac:picMk id="14" creationId="{1696D45F-BCD5-498C-C906-C9EF92C5C6C8}"/>
          </ac:picMkLst>
        </pc:picChg>
        <pc:picChg chg="mod ord replST">
          <ac:chgData name="Pablo Irarrazaval Mena" userId="3c111ed6-5bfc-416b-8ce2-02d94e7909c8" providerId="ADAL" clId="{62DE3470-3425-42E6-BC48-720F39666A41}" dt="2023-11-19T12:36:19.165" v="1274" actId="962"/>
          <ac:picMkLst>
            <pc:docMk/>
            <pc:sldMk cId="666132138" sldId="521"/>
            <ac:picMk id="16" creationId="{11166058-E12C-F489-7088-7887726FDA44}"/>
          </ac:picMkLst>
        </pc:picChg>
      </pc:sldChg>
      <pc:sldChg chg="addSp modSp new mod">
        <pc:chgData name="Pablo Irarrazaval Mena" userId="3c111ed6-5bfc-416b-8ce2-02d94e7909c8" providerId="ADAL" clId="{62DE3470-3425-42E6-BC48-720F39666A41}" dt="2023-11-19T12:37:39.328" v="1309" actId="20577"/>
        <pc:sldMkLst>
          <pc:docMk/>
          <pc:sldMk cId="3385996855" sldId="522"/>
        </pc:sldMkLst>
        <pc:spChg chg="mod">
          <ac:chgData name="Pablo Irarrazaval Mena" userId="3c111ed6-5bfc-416b-8ce2-02d94e7909c8" providerId="ADAL" clId="{62DE3470-3425-42E6-BC48-720F39666A41}" dt="2023-11-19T12:37:39.328" v="1309" actId="20577"/>
          <ac:spMkLst>
            <pc:docMk/>
            <pc:sldMk cId="3385996855" sldId="522"/>
            <ac:spMk id="2" creationId="{089BCEBB-54A6-D956-BAFE-17C1625583CB}"/>
          </ac:spMkLst>
        </pc:spChg>
        <pc:picChg chg="add mod">
          <ac:chgData name="Pablo Irarrazaval Mena" userId="3c111ed6-5bfc-416b-8ce2-02d94e7909c8" providerId="ADAL" clId="{62DE3470-3425-42E6-BC48-720F39666A41}" dt="2023-11-19T12:37:23.101" v="1277" actId="1076"/>
          <ac:picMkLst>
            <pc:docMk/>
            <pc:sldMk cId="3385996855" sldId="522"/>
            <ac:picMk id="4" creationId="{EAAA10B7-7DC7-56B0-D9F1-78C1869E8A94}"/>
          </ac:picMkLst>
        </pc:picChg>
      </pc:sldChg>
      <pc:sldChg chg="addSp modSp new mod">
        <pc:chgData name="Pablo Irarrazaval Mena" userId="3c111ed6-5bfc-416b-8ce2-02d94e7909c8" providerId="ADAL" clId="{62DE3470-3425-42E6-BC48-720F39666A41}" dt="2023-11-19T20:32:02.091" v="1396" actId="1076"/>
        <pc:sldMkLst>
          <pc:docMk/>
          <pc:sldMk cId="94393013" sldId="523"/>
        </pc:sldMkLst>
        <pc:spChg chg="mod">
          <ac:chgData name="Pablo Irarrazaval Mena" userId="3c111ed6-5bfc-416b-8ce2-02d94e7909c8" providerId="ADAL" clId="{62DE3470-3425-42E6-BC48-720F39666A41}" dt="2023-11-19T20:31:32.695" v="1376" actId="20577"/>
          <ac:spMkLst>
            <pc:docMk/>
            <pc:sldMk cId="94393013" sldId="523"/>
            <ac:spMk id="2" creationId="{63A25494-A7BF-D1A8-8A0C-8656DF1E4A12}"/>
          </ac:spMkLst>
        </pc:spChg>
        <pc:spChg chg="add mod">
          <ac:chgData name="Pablo Irarrazaval Mena" userId="3c111ed6-5bfc-416b-8ce2-02d94e7909c8" providerId="ADAL" clId="{62DE3470-3425-42E6-BC48-720F39666A41}" dt="2023-11-19T20:32:02.091" v="1396" actId="1076"/>
          <ac:spMkLst>
            <pc:docMk/>
            <pc:sldMk cId="94393013" sldId="523"/>
            <ac:spMk id="5" creationId="{885E7A28-C729-39F7-0C78-4262F4272A94}"/>
          </ac:spMkLst>
        </pc:spChg>
        <pc:picChg chg="add mod">
          <ac:chgData name="Pablo Irarrazaval Mena" userId="3c111ed6-5bfc-416b-8ce2-02d94e7909c8" providerId="ADAL" clId="{62DE3470-3425-42E6-BC48-720F39666A41}" dt="2023-11-19T20:31:36.922" v="1377" actId="1076"/>
          <ac:picMkLst>
            <pc:docMk/>
            <pc:sldMk cId="94393013" sldId="523"/>
            <ac:picMk id="4" creationId="{442C5D07-9728-FCE2-4C36-C5CB281489D4}"/>
          </ac:picMkLst>
        </pc:picChg>
      </pc:sldChg>
      <pc:sldChg chg="addSp delSp modSp new mod modClrScheme chgLayout">
        <pc:chgData name="Pablo Irarrazaval Mena" userId="3c111ed6-5bfc-416b-8ce2-02d94e7909c8" providerId="ADAL" clId="{62DE3470-3425-42E6-BC48-720F39666A41}" dt="2023-11-19T20:35:24.018" v="1730" actId="20577"/>
        <pc:sldMkLst>
          <pc:docMk/>
          <pc:sldMk cId="3220257696" sldId="524"/>
        </pc:sldMkLst>
        <pc:spChg chg="mod ord">
          <ac:chgData name="Pablo Irarrazaval Mena" userId="3c111ed6-5bfc-416b-8ce2-02d94e7909c8" providerId="ADAL" clId="{62DE3470-3425-42E6-BC48-720F39666A41}" dt="2023-11-19T20:35:24.018" v="1730" actId="20577"/>
          <ac:spMkLst>
            <pc:docMk/>
            <pc:sldMk cId="3220257696" sldId="524"/>
            <ac:spMk id="2" creationId="{CFD76818-BC12-6738-BA70-FFB80F25BBA2}"/>
          </ac:spMkLst>
        </pc:spChg>
        <pc:spChg chg="add mod ord">
          <ac:chgData name="Pablo Irarrazaval Mena" userId="3c111ed6-5bfc-416b-8ce2-02d94e7909c8" providerId="ADAL" clId="{62DE3470-3425-42E6-BC48-720F39666A41}" dt="2023-11-19T20:33:52.720" v="1642" actId="20577"/>
          <ac:spMkLst>
            <pc:docMk/>
            <pc:sldMk cId="3220257696" sldId="524"/>
            <ac:spMk id="3" creationId="{1496C77F-837D-3D91-B1AD-C15481E18603}"/>
          </ac:spMkLst>
        </pc:spChg>
        <pc:picChg chg="del mod replST">
          <ac:chgData name="Pablo Irarrazaval Mena" userId="3c111ed6-5bfc-416b-8ce2-02d94e7909c8" providerId="ADAL" clId="{62DE3470-3425-42E6-BC48-720F39666A41}" dt="2023-11-19T20:35:04.226" v="1695" actId="478"/>
          <ac:picMkLst>
            <pc:docMk/>
            <pc:sldMk cId="3220257696" sldId="524"/>
            <ac:picMk id="5" creationId="{4F591D36-C330-E0AF-E382-210B72C30712}"/>
          </ac:picMkLst>
        </pc:picChg>
        <pc:picChg chg="del mod ord replST">
          <ac:chgData name="Pablo Irarrazaval Mena" userId="3c111ed6-5bfc-416b-8ce2-02d94e7909c8" providerId="ADAL" clId="{62DE3470-3425-42E6-BC48-720F39666A41}" dt="2023-11-19T20:35:15.852" v="1726" actId="478"/>
          <ac:picMkLst>
            <pc:docMk/>
            <pc:sldMk cId="3220257696" sldId="524"/>
            <ac:picMk id="7" creationId="{E0D519BD-7FD9-5B6F-55B7-1246E2B6567B}"/>
          </ac:picMkLst>
        </pc:picChg>
        <pc:picChg chg="mod ord replST">
          <ac:chgData name="Pablo Irarrazaval Mena" userId="3c111ed6-5bfc-416b-8ce2-02d94e7909c8" providerId="ADAL" clId="{62DE3470-3425-42E6-BC48-720F39666A41}" dt="2023-11-19T20:35:18.234" v="1729" actId="1076"/>
          <ac:picMkLst>
            <pc:docMk/>
            <pc:sldMk cId="3220257696" sldId="524"/>
            <ac:picMk id="9" creationId="{B33AF60C-1C7A-1D06-B351-9AD18573D8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1D63-8858-4900-8BAB-FB4F5E44202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0C27-94F0-44F5-9B7D-A4CBD4F5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6DE35-882B-4756-A75E-589285CB3CC4}" type="slidenum">
              <a:rPr lang="es-CL"/>
              <a:pPr/>
              <a:t>5</a:t>
            </a:fld>
            <a:endParaRPr lang="es-CL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05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B31C5-BD3A-4802-ADF5-AA98CB7CEC46}" type="slidenum">
              <a:rPr lang="es-CL"/>
              <a:pPr/>
              <a:t>14</a:t>
            </a:fld>
            <a:endParaRPr lang="es-CL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55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5F52D-373C-4004-97DC-3DC3D78480F5}" type="slidenum">
              <a:rPr lang="es-CL"/>
              <a:pPr/>
              <a:t>15</a:t>
            </a:fld>
            <a:endParaRPr lang="es-CL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4670D-D76E-429B-B33B-AEDEEEB3F610}" type="slidenum">
              <a:rPr lang="es-CL"/>
              <a:pPr/>
              <a:t>16</a:t>
            </a:fld>
            <a:endParaRPr lang="es-CL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51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07DB0-AC32-4BB7-B1AB-D15DD8CFA35C}" type="slidenum">
              <a:rPr lang="es-CL"/>
              <a:pPr/>
              <a:t>17</a:t>
            </a:fld>
            <a:endParaRPr lang="es-CL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44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1FB04-2F9B-4D05-8EE5-A75A6EEB00F2}" type="slidenum">
              <a:rPr lang="es-CL"/>
              <a:pPr/>
              <a:t>18</a:t>
            </a:fld>
            <a:endParaRPr lang="es-CL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13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B32A1-6BD2-41F5-B625-F2360E569FBE}" type="slidenum">
              <a:rPr lang="es-CL"/>
              <a:pPr/>
              <a:t>19</a:t>
            </a:fld>
            <a:endParaRPr lang="es-CL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8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1CCE8-35F5-4190-8058-AE0157252D5C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967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91835-B591-415C-908F-FC4DDD86F60A}" type="slidenum">
              <a:rPr lang="es-CL"/>
              <a:pPr/>
              <a:t>7</a:t>
            </a:fld>
            <a:endParaRPr lang="es-CL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49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91835-B591-415C-908F-FC4DDD86F60A}" type="slidenum">
              <a:rPr lang="es-CL"/>
              <a:pPr/>
              <a:t>8</a:t>
            </a:fld>
            <a:endParaRPr lang="es-CL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07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ED805-17AF-457F-9619-EFA0B759A7D3}" type="slidenum">
              <a:rPr lang="es-CL"/>
              <a:pPr/>
              <a:t>9</a:t>
            </a:fld>
            <a:endParaRPr lang="es-CL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F6060-4453-4E27-9BE9-4586A3763702}" type="slidenum">
              <a:rPr lang="es-CL"/>
              <a:pPr/>
              <a:t>10</a:t>
            </a:fld>
            <a:endParaRPr lang="es-CL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14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ADFB6-88E1-465B-928D-C8D557825250}" type="slidenum">
              <a:rPr lang="es-CL"/>
              <a:pPr/>
              <a:t>11</a:t>
            </a:fld>
            <a:endParaRPr lang="es-CL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82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36E47-901B-46A8-BD4E-EE17ADFD746B}" type="slidenum">
              <a:rPr lang="es-CL"/>
              <a:pPr/>
              <a:t>12</a:t>
            </a:fld>
            <a:endParaRPr lang="es-CL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58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12AE5-303D-452B-988E-EEDC94D36392}" type="slidenum">
              <a:rPr lang="es-CL"/>
              <a:pPr/>
              <a:t>13</a:t>
            </a:fld>
            <a:endParaRPr lang="es-CL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65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715841"/>
            <a:ext cx="8708874" cy="68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1105"/>
            <a:ext cx="7886700" cy="460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99" descr="Logotipo">
            <a:extLst>
              <a:ext uri="{FF2B5EF4-FFF2-40B4-BE49-F238E27FC236}">
                <a16:creationId xmlns:a16="http://schemas.microsoft.com/office/drawing/2014/main" id="{3EC85378-0732-5731-4A3C-66C6A4736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9820"/>
          <a:stretch/>
        </p:blipFill>
        <p:spPr>
          <a:xfrm>
            <a:off x="3009208" y="39433"/>
            <a:ext cx="2172214" cy="540000"/>
          </a:xfrm>
          <a:prstGeom prst="rect">
            <a:avLst/>
          </a:prstGeom>
        </p:spPr>
      </p:pic>
      <p:pic>
        <p:nvPicPr>
          <p:cNvPr id="8" name="Google Shape;106;p13">
            <a:extLst>
              <a:ext uri="{FF2B5EF4-FFF2-40B4-BE49-F238E27FC236}">
                <a16:creationId xmlns:a16="http://schemas.microsoft.com/office/drawing/2014/main" id="{D44CAC4D-FCB0-89C7-48E2-3AC6FCCFE9B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 trans="85000" detail="10"/>
                    </a14:imgEffect>
                    <a14:imgEffect>
                      <a14:saturation sat="76000"/>
                    </a14:imgEffect>
                  </a14:imgLayer>
                </a14:imgProps>
              </a:ext>
            </a:extLst>
          </a:blip>
          <a:srcRect l="8262" t="11430" r="7935" b="10917"/>
          <a:stretch/>
        </p:blipFill>
        <p:spPr>
          <a:xfrm>
            <a:off x="8047506" y="39433"/>
            <a:ext cx="940597" cy="5400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9" name="Imagen 1" descr="UC I CHILE1.jpg">
            <a:extLst>
              <a:ext uri="{FF2B5EF4-FFF2-40B4-BE49-F238E27FC236}">
                <a16:creationId xmlns:a16="http://schemas.microsoft.com/office/drawing/2014/main" id="{2DF45A5F-BB86-7CE5-A6F9-85E03018BD9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8" y="39433"/>
            <a:ext cx="139337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ED575A-4DAE-E324-EE8B-2BEFB81D4B62}"/>
              </a:ext>
            </a:extLst>
          </p:cNvPr>
          <p:cNvCxnSpPr/>
          <p:nvPr userDrawn="1"/>
        </p:nvCxnSpPr>
        <p:spPr>
          <a:xfrm flipV="1">
            <a:off x="0" y="610157"/>
            <a:ext cx="9144000" cy="7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23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0.png"/><Relationship Id="rId5" Type="http://schemas.openxmlformats.org/officeDocument/2006/relationships/tags" Target="../tags/tag37.xml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2.xml"/><Relationship Id="rId7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48.xml"/><Relationship Id="rId10" Type="http://schemas.openxmlformats.org/officeDocument/2006/relationships/image" Target="../media/image11.png"/><Relationship Id="rId4" Type="http://schemas.openxmlformats.org/officeDocument/2006/relationships/tags" Target="../tags/tag47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4.xml"/><Relationship Id="rId7" Type="http://schemas.openxmlformats.org/officeDocument/2006/relationships/image" Target="../media/image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1.png"/><Relationship Id="rId3" Type="http://schemas.openxmlformats.org/officeDocument/2006/relationships/tags" Target="../tags/tag5.xml"/><Relationship Id="rId21" Type="http://schemas.openxmlformats.org/officeDocument/2006/relationships/image" Target="../media/image14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7.png"/><Relationship Id="rId5" Type="http://schemas.openxmlformats.org/officeDocument/2006/relationships/tags" Target="../tags/tag7.xml"/><Relationship Id="rId15" Type="http://schemas.openxmlformats.org/officeDocument/2006/relationships/notesSlide" Target="../notesSlides/notesSlide3.xml"/><Relationship Id="rId23" Type="http://schemas.openxmlformats.org/officeDocument/2006/relationships/image" Target="../media/image16.png"/><Relationship Id="rId10" Type="http://schemas.openxmlformats.org/officeDocument/2006/relationships/tags" Target="../tags/tag12.xml"/><Relationship Id="rId19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6.xml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notesSlide" Target="../notesSlides/notesSlide4.xml"/><Relationship Id="rId26" Type="http://schemas.openxmlformats.org/officeDocument/2006/relationships/image" Target="../media/image16.png"/><Relationship Id="rId3" Type="http://schemas.openxmlformats.org/officeDocument/2006/relationships/tags" Target="../tags/tag18.xml"/><Relationship Id="rId21" Type="http://schemas.openxmlformats.org/officeDocument/2006/relationships/image" Target="../media/image11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Layout" Target="../slideLayouts/slideLayout6.xml"/><Relationship Id="rId25" Type="http://schemas.openxmlformats.org/officeDocument/2006/relationships/image" Target="../media/image15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0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14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8.png"/><Relationship Id="rId28" Type="http://schemas.openxmlformats.org/officeDocument/2006/relationships/image" Target="../media/image19.png"/><Relationship Id="rId10" Type="http://schemas.openxmlformats.org/officeDocument/2006/relationships/tags" Target="../tags/tag25.xml"/><Relationship Id="rId19" Type="http://schemas.openxmlformats.org/officeDocument/2006/relationships/image" Target="../media/image9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1C677-064D-B07B-9639-90E28A4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Mapas </a:t>
            </a:r>
            <a:r>
              <a:rPr lang="en-US" dirty="0" err="1"/>
              <a:t>cuantitativos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2BA92-4C55-5330-2D7A-2EA4E066C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2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309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12919"/>
              </p:ext>
            </p:extLst>
          </p:nvPr>
        </p:nvGraphicFramePr>
        <p:xfrm>
          <a:off x="1403350" y="2360613"/>
          <a:ext cx="6096000" cy="20812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Contraste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densidad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corto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s-E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corto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corto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s-E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largo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729C80D-EEAC-7BA0-157F-9553FAC2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saturación</a:t>
            </a:r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76781"/>
              </p:ext>
            </p:extLst>
          </p:nvPr>
        </p:nvGraphicFramePr>
        <p:xfrm>
          <a:off x="6009481" y="2281359"/>
          <a:ext cx="277812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2298413" imgH="2679365" progId="">
                  <p:embed/>
                </p:oleObj>
              </mc:Choice>
              <mc:Fallback>
                <p:oleObj name="CorelPhotoPaint.Image.8" r:id="rId3" imgW="2298413" imgH="2679365" progId="">
                  <p:embed/>
                  <p:pic>
                    <p:nvPicPr>
                      <p:cNvPr id="64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481" y="2281359"/>
                        <a:ext cx="277812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00487"/>
              </p:ext>
            </p:extLst>
          </p:nvPr>
        </p:nvGraphicFramePr>
        <p:xfrm>
          <a:off x="399256" y="2290884"/>
          <a:ext cx="2754312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5" imgW="2247619" imgH="2641270" progId="">
                  <p:embed/>
                </p:oleObj>
              </mc:Choice>
              <mc:Fallback>
                <p:oleObj name="CorelPhotoPaint.Image.8" r:id="rId5" imgW="2247619" imgH="2641270" progId="">
                  <p:embed/>
                  <p:pic>
                    <p:nvPicPr>
                      <p:cNvPr id="64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" y="2290884"/>
                        <a:ext cx="2754312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40721"/>
              </p:ext>
            </p:extLst>
          </p:nvPr>
        </p:nvGraphicFramePr>
        <p:xfrm>
          <a:off x="3190081" y="2292471"/>
          <a:ext cx="2763837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7" imgW="2222222" imgH="2603175" progId="">
                  <p:embed/>
                </p:oleObj>
              </mc:Choice>
              <mc:Fallback>
                <p:oleObj name="CorelPhotoPaint.Image.8" r:id="rId7" imgW="2222222" imgH="2603175" progId="">
                  <p:embed/>
                  <p:pic>
                    <p:nvPicPr>
                      <p:cNvPr id="645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081" y="2292471"/>
                        <a:ext cx="2763837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1423193" y="5684959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T</a:t>
            </a:r>
            <a:r>
              <a:rPr lang="es-ES" baseline="-25000"/>
              <a:t>1</a:t>
            </a:r>
          </a:p>
        </p:txBody>
      </p:sp>
      <p:sp>
        <p:nvSpPr>
          <p:cNvPr id="645132" name="Text Box 12"/>
          <p:cNvSpPr txBox="1">
            <a:spLocks noChangeArrowheads="1"/>
          </p:cNvSpPr>
          <p:nvPr/>
        </p:nvSpPr>
        <p:spPr bwMode="auto">
          <a:xfrm>
            <a:off x="4283868" y="5665909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T</a:t>
            </a:r>
            <a:r>
              <a:rPr lang="es-ES" baseline="-25000"/>
              <a:t>2</a:t>
            </a:r>
          </a:p>
        </p:txBody>
      </p: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6679406" y="5640509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densidad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FD004-327F-F74C-A7AA-3786A90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saturación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Line 3"/>
          <p:cNvSpPr>
            <a:spLocks noChangeShapeType="1"/>
          </p:cNvSpPr>
          <p:nvPr/>
        </p:nvSpPr>
        <p:spPr bwMode="auto">
          <a:xfrm>
            <a:off x="1836738" y="3719975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835150" y="2637300"/>
            <a:ext cx="4538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 flipV="1">
            <a:off x="1835150" y="2203912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81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813" y="2275350"/>
            <a:ext cx="2222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8199" name="Line 7"/>
          <p:cNvSpPr>
            <a:spLocks noChangeShapeType="1"/>
          </p:cNvSpPr>
          <p:nvPr/>
        </p:nvSpPr>
        <p:spPr bwMode="auto">
          <a:xfrm flipV="1">
            <a:off x="1835150" y="3142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820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0788" y="2710325"/>
            <a:ext cx="6191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820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0788" y="3793000"/>
            <a:ext cx="6191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8202" name="Text Box 10"/>
          <p:cNvSpPr txBox="1">
            <a:spLocks noChangeArrowheads="1"/>
          </p:cNvSpPr>
          <p:nvPr/>
        </p:nvSpPr>
        <p:spPr bwMode="auto">
          <a:xfrm>
            <a:off x="2268538" y="1845137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latin typeface="Symbol" pitchFamily="18" charset="2"/>
                <a:sym typeface="Symbol" pitchFamily="18" charset="2"/>
              </a:rPr>
              <a:t></a:t>
            </a:r>
          </a:p>
        </p:txBody>
      </p:sp>
      <p:pic>
        <p:nvPicPr>
          <p:cNvPr id="64820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52575" y="3142125"/>
            <a:ext cx="2143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8204" name="Line 12"/>
          <p:cNvSpPr>
            <a:spLocks noChangeShapeType="1"/>
          </p:cNvSpPr>
          <p:nvPr/>
        </p:nvSpPr>
        <p:spPr bwMode="auto">
          <a:xfrm flipV="1">
            <a:off x="2411413" y="220550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06" name="Line 14"/>
          <p:cNvSpPr>
            <a:spLocks noChangeShapeType="1"/>
          </p:cNvSpPr>
          <p:nvPr/>
        </p:nvSpPr>
        <p:spPr bwMode="auto">
          <a:xfrm flipV="1">
            <a:off x="3367088" y="220550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08" name="Line 16"/>
          <p:cNvSpPr>
            <a:spLocks noChangeShapeType="1"/>
          </p:cNvSpPr>
          <p:nvPr/>
        </p:nvSpPr>
        <p:spPr bwMode="auto">
          <a:xfrm flipV="1">
            <a:off x="4303713" y="220550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09" name="Line 17"/>
          <p:cNvSpPr>
            <a:spLocks noChangeShapeType="1"/>
          </p:cNvSpPr>
          <p:nvPr/>
        </p:nvSpPr>
        <p:spPr bwMode="auto">
          <a:xfrm flipH="1">
            <a:off x="2411413" y="2638887"/>
            <a:ext cx="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10" name="Line 18"/>
          <p:cNvSpPr>
            <a:spLocks noChangeShapeType="1"/>
          </p:cNvSpPr>
          <p:nvPr/>
        </p:nvSpPr>
        <p:spPr bwMode="auto">
          <a:xfrm flipH="1">
            <a:off x="3362325" y="2638887"/>
            <a:ext cx="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11" name="Line 19"/>
          <p:cNvSpPr>
            <a:spLocks noChangeShapeType="1"/>
          </p:cNvSpPr>
          <p:nvPr/>
        </p:nvSpPr>
        <p:spPr bwMode="auto">
          <a:xfrm flipH="1">
            <a:off x="4303713" y="2638887"/>
            <a:ext cx="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12" name="Freeform 20"/>
          <p:cNvSpPr>
            <a:spLocks/>
          </p:cNvSpPr>
          <p:nvPr/>
        </p:nvSpPr>
        <p:spPr bwMode="auto">
          <a:xfrm>
            <a:off x="2395538" y="3089737"/>
            <a:ext cx="950912" cy="484188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110" y="190"/>
              </a:cxn>
              <a:cxn ang="0">
                <a:pos x="254" y="92"/>
              </a:cxn>
              <a:cxn ang="0">
                <a:pos x="455" y="17"/>
              </a:cxn>
              <a:cxn ang="0">
                <a:pos x="599" y="0"/>
              </a:cxn>
            </a:cxnLst>
            <a:rect l="0" t="0" r="r" b="b"/>
            <a:pathLst>
              <a:path w="599" h="305">
                <a:moveTo>
                  <a:pt x="0" y="305"/>
                </a:moveTo>
                <a:cubicBezTo>
                  <a:pt x="18" y="286"/>
                  <a:pt x="68" y="225"/>
                  <a:pt x="110" y="190"/>
                </a:cubicBezTo>
                <a:cubicBezTo>
                  <a:pt x="152" y="155"/>
                  <a:pt x="197" y="121"/>
                  <a:pt x="254" y="92"/>
                </a:cubicBezTo>
                <a:cubicBezTo>
                  <a:pt x="311" y="63"/>
                  <a:pt x="398" y="32"/>
                  <a:pt x="455" y="17"/>
                </a:cubicBezTo>
                <a:cubicBezTo>
                  <a:pt x="512" y="2"/>
                  <a:pt x="569" y="4"/>
                  <a:pt x="59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13" name="Line 21"/>
          <p:cNvSpPr>
            <a:spLocks noChangeShapeType="1"/>
          </p:cNvSpPr>
          <p:nvPr/>
        </p:nvSpPr>
        <p:spPr bwMode="auto">
          <a:xfrm>
            <a:off x="3348038" y="30691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19" name="Text Box 27"/>
          <p:cNvSpPr txBox="1">
            <a:spLocks noChangeArrowheads="1"/>
          </p:cNvSpPr>
          <p:nvPr/>
        </p:nvSpPr>
        <p:spPr bwMode="auto">
          <a:xfrm>
            <a:off x="3203575" y="1845137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latin typeface="Symbol" pitchFamily="18" charset="2"/>
                <a:sym typeface="Symbol" pitchFamily="18" charset="2"/>
              </a:rPr>
              <a:t></a:t>
            </a:r>
          </a:p>
        </p:txBody>
      </p:sp>
      <p:sp>
        <p:nvSpPr>
          <p:cNvPr id="648220" name="Text Box 28"/>
          <p:cNvSpPr txBox="1">
            <a:spLocks noChangeArrowheads="1"/>
          </p:cNvSpPr>
          <p:nvPr/>
        </p:nvSpPr>
        <p:spPr bwMode="auto">
          <a:xfrm>
            <a:off x="4140200" y="1845137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>
                <a:latin typeface="Symbol" pitchFamily="18" charset="2"/>
                <a:sym typeface="Symbol" pitchFamily="18" charset="2"/>
              </a:rPr>
              <a:t></a:t>
            </a:r>
          </a:p>
        </p:txBody>
      </p:sp>
      <p:sp>
        <p:nvSpPr>
          <p:cNvPr id="648221" name="Freeform 29"/>
          <p:cNvSpPr>
            <a:spLocks/>
          </p:cNvSpPr>
          <p:nvPr/>
        </p:nvSpPr>
        <p:spPr bwMode="auto">
          <a:xfrm>
            <a:off x="3333750" y="3089737"/>
            <a:ext cx="950913" cy="484188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110" y="190"/>
              </a:cxn>
              <a:cxn ang="0">
                <a:pos x="254" y="92"/>
              </a:cxn>
              <a:cxn ang="0">
                <a:pos x="455" y="17"/>
              </a:cxn>
              <a:cxn ang="0">
                <a:pos x="599" y="0"/>
              </a:cxn>
            </a:cxnLst>
            <a:rect l="0" t="0" r="r" b="b"/>
            <a:pathLst>
              <a:path w="599" h="305">
                <a:moveTo>
                  <a:pt x="0" y="305"/>
                </a:moveTo>
                <a:cubicBezTo>
                  <a:pt x="18" y="286"/>
                  <a:pt x="68" y="225"/>
                  <a:pt x="110" y="190"/>
                </a:cubicBezTo>
                <a:cubicBezTo>
                  <a:pt x="152" y="155"/>
                  <a:pt x="197" y="121"/>
                  <a:pt x="254" y="92"/>
                </a:cubicBezTo>
                <a:cubicBezTo>
                  <a:pt x="311" y="63"/>
                  <a:pt x="398" y="32"/>
                  <a:pt x="455" y="17"/>
                </a:cubicBezTo>
                <a:cubicBezTo>
                  <a:pt x="512" y="2"/>
                  <a:pt x="569" y="4"/>
                  <a:pt x="59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22" name="Line 30"/>
          <p:cNvSpPr>
            <a:spLocks noChangeShapeType="1"/>
          </p:cNvSpPr>
          <p:nvPr/>
        </p:nvSpPr>
        <p:spPr bwMode="auto">
          <a:xfrm>
            <a:off x="4284663" y="30691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8223" name="Text Box 31"/>
          <p:cNvSpPr txBox="1">
            <a:spLocks noChangeArrowheads="1"/>
          </p:cNvSpPr>
          <p:nvPr/>
        </p:nvSpPr>
        <p:spPr bwMode="auto">
          <a:xfrm>
            <a:off x="3338513" y="3248487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000000"/>
                </a:solidFill>
              </a:rPr>
              <a:t>M</a:t>
            </a:r>
            <a:r>
              <a:rPr lang="es-ES" sz="2000" baseline="-25000">
                <a:solidFill>
                  <a:srgbClr val="000000"/>
                </a:solidFill>
              </a:rPr>
              <a:t>n</a:t>
            </a:r>
            <a:r>
              <a:rPr lang="es-ES" sz="2000" baseline="300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648224" name="Text Box 32"/>
          <p:cNvSpPr txBox="1">
            <a:spLocks noChangeArrowheads="1"/>
          </p:cNvSpPr>
          <p:nvPr/>
        </p:nvSpPr>
        <p:spPr bwMode="auto">
          <a:xfrm>
            <a:off x="2871788" y="2672225"/>
            <a:ext cx="547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000000"/>
                </a:solidFill>
              </a:rPr>
              <a:t>M</a:t>
            </a:r>
            <a:r>
              <a:rPr lang="es-ES" sz="2000" baseline="-25000">
                <a:solidFill>
                  <a:srgbClr val="000000"/>
                </a:solidFill>
              </a:rPr>
              <a:t>n</a:t>
            </a:r>
            <a:r>
              <a:rPr lang="es-ES" sz="2000" baseline="5500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648225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35150" y="4437525"/>
            <a:ext cx="30289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3635375" y="2672225"/>
            <a:ext cx="723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000000"/>
                </a:solidFill>
              </a:rPr>
              <a:t>M</a:t>
            </a:r>
            <a:r>
              <a:rPr lang="es-ES" sz="2000" baseline="-25000">
                <a:solidFill>
                  <a:srgbClr val="000000"/>
                </a:solidFill>
              </a:rPr>
              <a:t>n+1</a:t>
            </a:r>
            <a:r>
              <a:rPr lang="es-ES" sz="2000" baseline="5500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64822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31975" y="5089987"/>
            <a:ext cx="5619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8228" name="Picture 3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55875" y="5958350"/>
            <a:ext cx="25336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8229" name="Text Box 37"/>
          <p:cNvSpPr txBox="1">
            <a:spLocks noChangeArrowheads="1"/>
          </p:cNvSpPr>
          <p:nvPr/>
        </p:nvSpPr>
        <p:spPr bwMode="auto">
          <a:xfrm>
            <a:off x="1887538" y="6042487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7F6B0-27EE-2083-9408-CC3E5F84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saturación (ángulo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_trad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47" name="Text Box 31"/>
          <p:cNvSpPr txBox="1">
            <a:spLocks noChangeArrowheads="1"/>
          </p:cNvSpPr>
          <p:nvPr/>
        </p:nvSpPr>
        <p:spPr bwMode="auto">
          <a:xfrm>
            <a:off x="808038" y="1576388"/>
            <a:ext cx="446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Condición de régimen permanente:</a:t>
            </a:r>
          </a:p>
        </p:txBody>
      </p:sp>
      <p:pic>
        <p:nvPicPr>
          <p:cNvPr id="649248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8038" y="2276475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9249" name="Picture 3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213" y="2997200"/>
            <a:ext cx="3543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9250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0" y="4581525"/>
            <a:ext cx="6667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075E96-D362-B8AF-7A9E-86B30948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saturación (ángulo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879475" y="1504950"/>
            <a:ext cx="74799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dirty="0"/>
              <a:t>La máxima magnetización se logra para el ángulo de Ernst:</a:t>
            </a:r>
          </a:p>
        </p:txBody>
      </p:sp>
      <p:pic>
        <p:nvPicPr>
          <p:cNvPr id="6502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2349500"/>
            <a:ext cx="5981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DD6641-1EB4-CC18-4D8F-54DD798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Ángulo de Ernst</a:t>
            </a:r>
            <a:endParaRPr lang="es-ES_trad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7" name="Line 9"/>
          <p:cNvSpPr>
            <a:spLocks noChangeShapeType="1"/>
          </p:cNvSpPr>
          <p:nvPr/>
        </p:nvSpPr>
        <p:spPr bwMode="auto">
          <a:xfrm>
            <a:off x="2117552" y="4170190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78" name="Line 10"/>
          <p:cNvSpPr>
            <a:spLocks noChangeShapeType="1"/>
          </p:cNvSpPr>
          <p:nvPr/>
        </p:nvSpPr>
        <p:spPr bwMode="auto">
          <a:xfrm>
            <a:off x="2115965" y="3014490"/>
            <a:ext cx="4538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79" name="Line 11"/>
          <p:cNvSpPr>
            <a:spLocks noChangeShapeType="1"/>
          </p:cNvSpPr>
          <p:nvPr/>
        </p:nvSpPr>
        <p:spPr bwMode="auto">
          <a:xfrm flipV="1">
            <a:off x="2115965" y="2582690"/>
            <a:ext cx="0" cy="71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718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627" y="2654127"/>
            <a:ext cx="2222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7181" name="Line 13"/>
          <p:cNvSpPr>
            <a:spLocks noChangeShapeType="1"/>
          </p:cNvSpPr>
          <p:nvPr/>
        </p:nvSpPr>
        <p:spPr bwMode="auto">
          <a:xfrm flipV="1">
            <a:off x="2115965" y="359234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718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1602" y="3087515"/>
            <a:ext cx="619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718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1602" y="4243215"/>
            <a:ext cx="619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7184" name="Text Box 16"/>
          <p:cNvSpPr txBox="1">
            <a:spLocks noChangeArrowheads="1"/>
          </p:cNvSpPr>
          <p:nvPr/>
        </p:nvSpPr>
        <p:spPr bwMode="auto">
          <a:xfrm>
            <a:off x="2476327" y="2223915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pic>
        <p:nvPicPr>
          <p:cNvPr id="64718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3390" y="3592340"/>
            <a:ext cx="214312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7186" name="Line 18"/>
          <p:cNvSpPr>
            <a:spLocks noChangeShapeType="1"/>
          </p:cNvSpPr>
          <p:nvPr/>
        </p:nvSpPr>
        <p:spPr bwMode="auto">
          <a:xfrm flipV="1">
            <a:off x="2692227" y="2584277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1" name="Line 23"/>
          <p:cNvSpPr>
            <a:spLocks noChangeShapeType="1"/>
          </p:cNvSpPr>
          <p:nvPr/>
        </p:nvSpPr>
        <p:spPr bwMode="auto">
          <a:xfrm flipH="1">
            <a:off x="2262015" y="3016077"/>
            <a:ext cx="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2" name="Line 24"/>
          <p:cNvSpPr>
            <a:spLocks noChangeShapeType="1"/>
          </p:cNvSpPr>
          <p:nvPr/>
        </p:nvSpPr>
        <p:spPr bwMode="auto">
          <a:xfrm flipH="1">
            <a:off x="2693815" y="3016077"/>
            <a:ext cx="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4" name="Freeform 26"/>
          <p:cNvSpPr>
            <a:spLocks/>
          </p:cNvSpPr>
          <p:nvPr/>
        </p:nvSpPr>
        <p:spPr bwMode="auto">
          <a:xfrm>
            <a:off x="2692227" y="3539952"/>
            <a:ext cx="1162050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5" name="Line 27"/>
          <p:cNvSpPr>
            <a:spLocks noChangeShapeType="1"/>
          </p:cNvSpPr>
          <p:nvPr/>
        </p:nvSpPr>
        <p:spPr bwMode="auto">
          <a:xfrm flipH="1">
            <a:off x="3846340" y="3539952"/>
            <a:ext cx="19050" cy="127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8" name="Line 30"/>
          <p:cNvSpPr>
            <a:spLocks noChangeShapeType="1"/>
          </p:cNvSpPr>
          <p:nvPr/>
        </p:nvSpPr>
        <p:spPr bwMode="auto">
          <a:xfrm flipH="1" flipV="1">
            <a:off x="4278140" y="3881265"/>
            <a:ext cx="1223962" cy="165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199" name="Text Box 31"/>
          <p:cNvSpPr txBox="1">
            <a:spLocks noChangeArrowheads="1"/>
          </p:cNvSpPr>
          <p:nvPr/>
        </p:nvSpPr>
        <p:spPr bwMode="auto">
          <a:xfrm>
            <a:off x="1974677" y="1792115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647200" name="Line 32"/>
          <p:cNvSpPr>
            <a:spLocks noChangeShapeType="1"/>
          </p:cNvSpPr>
          <p:nvPr/>
        </p:nvSpPr>
        <p:spPr bwMode="auto">
          <a:xfrm flipV="1">
            <a:off x="2263602" y="2152477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01" name="Text Box 33"/>
          <p:cNvSpPr txBox="1">
            <a:spLocks noChangeArrowheads="1"/>
          </p:cNvSpPr>
          <p:nvPr/>
        </p:nvSpPr>
        <p:spPr bwMode="auto">
          <a:xfrm>
            <a:off x="4082877" y="2223915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sp>
        <p:nvSpPr>
          <p:cNvPr id="647202" name="Line 34"/>
          <p:cNvSpPr>
            <a:spLocks noChangeShapeType="1"/>
          </p:cNvSpPr>
          <p:nvPr/>
        </p:nvSpPr>
        <p:spPr bwMode="auto">
          <a:xfrm flipV="1">
            <a:off x="4298777" y="2584277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03" name="Text Box 35"/>
          <p:cNvSpPr txBox="1">
            <a:spLocks noChangeArrowheads="1"/>
          </p:cNvSpPr>
          <p:nvPr/>
        </p:nvSpPr>
        <p:spPr bwMode="auto">
          <a:xfrm>
            <a:off x="3581227" y="1792115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647204" name="Line 36"/>
          <p:cNvSpPr>
            <a:spLocks noChangeShapeType="1"/>
          </p:cNvSpPr>
          <p:nvPr/>
        </p:nvSpPr>
        <p:spPr bwMode="auto">
          <a:xfrm flipV="1">
            <a:off x="3870152" y="2152477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05" name="Text Box 37"/>
          <p:cNvSpPr txBox="1">
            <a:spLocks noChangeArrowheads="1"/>
          </p:cNvSpPr>
          <p:nvPr/>
        </p:nvSpPr>
        <p:spPr bwMode="auto">
          <a:xfrm>
            <a:off x="5787852" y="2223915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sp>
        <p:nvSpPr>
          <p:cNvPr id="647206" name="Line 38"/>
          <p:cNvSpPr>
            <a:spLocks noChangeShapeType="1"/>
          </p:cNvSpPr>
          <p:nvPr/>
        </p:nvSpPr>
        <p:spPr bwMode="auto">
          <a:xfrm flipV="1">
            <a:off x="6003752" y="2584277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07" name="Text Box 39"/>
          <p:cNvSpPr txBox="1">
            <a:spLocks noChangeArrowheads="1"/>
          </p:cNvSpPr>
          <p:nvPr/>
        </p:nvSpPr>
        <p:spPr bwMode="auto">
          <a:xfrm>
            <a:off x="5286202" y="1792115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647208" name="Line 40"/>
          <p:cNvSpPr>
            <a:spLocks noChangeShapeType="1"/>
          </p:cNvSpPr>
          <p:nvPr/>
        </p:nvSpPr>
        <p:spPr bwMode="auto">
          <a:xfrm flipV="1">
            <a:off x="5575127" y="2152477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09" name="Freeform 41"/>
          <p:cNvSpPr>
            <a:spLocks/>
          </p:cNvSpPr>
          <p:nvPr/>
        </p:nvSpPr>
        <p:spPr bwMode="auto">
          <a:xfrm>
            <a:off x="2262015" y="3879677"/>
            <a:ext cx="419100" cy="917575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57" y="299"/>
              </a:cxn>
              <a:cxn ang="0">
                <a:pos x="161" y="92"/>
              </a:cxn>
              <a:cxn ang="0">
                <a:pos x="264" y="0"/>
              </a:cxn>
            </a:cxnLst>
            <a:rect l="0" t="0" r="r" b="b"/>
            <a:pathLst>
              <a:path w="264" h="578">
                <a:moveTo>
                  <a:pt x="0" y="578"/>
                </a:moveTo>
                <a:cubicBezTo>
                  <a:pt x="9" y="532"/>
                  <a:pt x="30" y="380"/>
                  <a:pt x="57" y="299"/>
                </a:cubicBezTo>
                <a:cubicBezTo>
                  <a:pt x="84" y="218"/>
                  <a:pt x="127" y="142"/>
                  <a:pt x="161" y="92"/>
                </a:cubicBezTo>
                <a:cubicBezTo>
                  <a:pt x="195" y="42"/>
                  <a:pt x="243" y="19"/>
                  <a:pt x="26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10" name="Line 42"/>
          <p:cNvSpPr>
            <a:spLocks noChangeShapeType="1"/>
          </p:cNvSpPr>
          <p:nvPr/>
        </p:nvSpPr>
        <p:spPr bwMode="auto">
          <a:xfrm>
            <a:off x="2693815" y="388126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18" name="Line 50"/>
          <p:cNvSpPr>
            <a:spLocks noChangeShapeType="1"/>
          </p:cNvSpPr>
          <p:nvPr/>
        </p:nvSpPr>
        <p:spPr bwMode="auto">
          <a:xfrm flipH="1">
            <a:off x="3846340" y="3016077"/>
            <a:ext cx="1905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19" name="Line 51"/>
          <p:cNvSpPr>
            <a:spLocks noChangeShapeType="1"/>
          </p:cNvSpPr>
          <p:nvPr/>
        </p:nvSpPr>
        <p:spPr bwMode="auto">
          <a:xfrm flipH="1">
            <a:off x="4297190" y="3016077"/>
            <a:ext cx="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0" name="Freeform 52"/>
          <p:cNvSpPr>
            <a:spLocks/>
          </p:cNvSpPr>
          <p:nvPr/>
        </p:nvSpPr>
        <p:spPr bwMode="auto">
          <a:xfrm>
            <a:off x="4295602" y="3539952"/>
            <a:ext cx="1162050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1" name="Line 53"/>
          <p:cNvSpPr>
            <a:spLocks noChangeShapeType="1"/>
          </p:cNvSpPr>
          <p:nvPr/>
        </p:nvSpPr>
        <p:spPr bwMode="auto">
          <a:xfrm>
            <a:off x="5468765" y="3539952"/>
            <a:ext cx="1587" cy="1350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2" name="Freeform 54"/>
          <p:cNvSpPr>
            <a:spLocks/>
          </p:cNvSpPr>
          <p:nvPr/>
        </p:nvSpPr>
        <p:spPr bwMode="auto">
          <a:xfrm>
            <a:off x="3865390" y="3879677"/>
            <a:ext cx="419100" cy="917575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57" y="299"/>
              </a:cxn>
              <a:cxn ang="0">
                <a:pos x="161" y="92"/>
              </a:cxn>
              <a:cxn ang="0">
                <a:pos x="264" y="0"/>
              </a:cxn>
            </a:cxnLst>
            <a:rect l="0" t="0" r="r" b="b"/>
            <a:pathLst>
              <a:path w="264" h="578">
                <a:moveTo>
                  <a:pt x="0" y="578"/>
                </a:moveTo>
                <a:cubicBezTo>
                  <a:pt x="9" y="532"/>
                  <a:pt x="30" y="380"/>
                  <a:pt x="57" y="299"/>
                </a:cubicBezTo>
                <a:cubicBezTo>
                  <a:pt x="84" y="218"/>
                  <a:pt x="127" y="142"/>
                  <a:pt x="161" y="92"/>
                </a:cubicBezTo>
                <a:cubicBezTo>
                  <a:pt x="195" y="42"/>
                  <a:pt x="243" y="19"/>
                  <a:pt x="26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3" name="Line 55"/>
          <p:cNvSpPr>
            <a:spLocks noChangeShapeType="1"/>
          </p:cNvSpPr>
          <p:nvPr/>
        </p:nvSpPr>
        <p:spPr bwMode="auto">
          <a:xfrm>
            <a:off x="4297190" y="388126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4" name="Line 56"/>
          <p:cNvSpPr>
            <a:spLocks noChangeShapeType="1"/>
          </p:cNvSpPr>
          <p:nvPr/>
        </p:nvSpPr>
        <p:spPr bwMode="auto">
          <a:xfrm>
            <a:off x="2262015" y="517666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5" name="Text Box 57"/>
          <p:cNvSpPr txBox="1">
            <a:spLocks noChangeArrowheads="1"/>
          </p:cNvSpPr>
          <p:nvPr/>
        </p:nvSpPr>
        <p:spPr bwMode="auto">
          <a:xfrm>
            <a:off x="2262015" y="5175077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TI</a:t>
            </a:r>
          </a:p>
        </p:txBody>
      </p:sp>
      <p:sp>
        <p:nvSpPr>
          <p:cNvPr id="647226" name="Line 58"/>
          <p:cNvSpPr>
            <a:spLocks noChangeShapeType="1"/>
          </p:cNvSpPr>
          <p:nvPr/>
        </p:nvSpPr>
        <p:spPr bwMode="auto">
          <a:xfrm>
            <a:off x="2262015" y="503220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7227" name="Text Box 59"/>
          <p:cNvSpPr txBox="1">
            <a:spLocks noChangeArrowheads="1"/>
          </p:cNvSpPr>
          <p:nvPr/>
        </p:nvSpPr>
        <p:spPr bwMode="auto">
          <a:xfrm>
            <a:off x="2774777" y="4708352"/>
            <a:ext cx="50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TR</a:t>
            </a:r>
          </a:p>
        </p:txBody>
      </p:sp>
      <p:pic>
        <p:nvPicPr>
          <p:cNvPr id="647229" name="Picture 6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4902" y="5897390"/>
            <a:ext cx="42386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D946E-B20A-BDE6-A23F-FCC3935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inversión</a:t>
            </a:r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306" name="Picture 4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2420938"/>
            <a:ext cx="885666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1307" name="Text Box 43"/>
          <p:cNvSpPr txBox="1">
            <a:spLocks noChangeArrowheads="1"/>
          </p:cNvSpPr>
          <p:nvPr/>
        </p:nvSpPr>
        <p:spPr bwMode="auto">
          <a:xfrm>
            <a:off x="1763713" y="3860800"/>
            <a:ext cx="3150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" dirty="0"/>
              <a:t> Alto contraste T1</a:t>
            </a:r>
          </a:p>
          <a:p>
            <a:pPr>
              <a:buFontTx/>
              <a:buChar char="•"/>
            </a:pPr>
            <a:r>
              <a:rPr lang="es-ES" dirty="0"/>
              <a:t> Cancelación de tejidos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43C5F-E373-E18F-D681-078EE257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inversión</a:t>
            </a:r>
            <a:endParaRPr lang="es-ES_trad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9750" y="1916113"/>
            <a:ext cx="317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 Cancelación de tejidos: </a:t>
            </a:r>
          </a:p>
        </p:txBody>
      </p:sp>
      <p:pic>
        <p:nvPicPr>
          <p:cNvPr id="73523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4221163"/>
            <a:ext cx="5105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523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2852738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5EE43A-01D3-B0B1-42CB-CAD961FB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inversión</a:t>
            </a:r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214" name="Line 30"/>
          <p:cNvSpPr>
            <a:spLocks noChangeShapeType="1"/>
          </p:cNvSpPr>
          <p:nvPr/>
        </p:nvSpPr>
        <p:spPr bwMode="auto">
          <a:xfrm flipH="1">
            <a:off x="3924300" y="3105150"/>
            <a:ext cx="1905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5" name="Freeform 41"/>
          <p:cNvSpPr>
            <a:spLocks/>
          </p:cNvSpPr>
          <p:nvPr/>
        </p:nvSpPr>
        <p:spPr bwMode="auto">
          <a:xfrm>
            <a:off x="2330450" y="3379788"/>
            <a:ext cx="1614488" cy="1700212"/>
          </a:xfrm>
          <a:custGeom>
            <a:avLst/>
            <a:gdLst/>
            <a:ahLst/>
            <a:cxnLst>
              <a:cxn ang="0">
                <a:pos x="0" y="1071"/>
              </a:cxn>
              <a:cxn ang="0">
                <a:pos x="168" y="717"/>
              </a:cxn>
              <a:cxn ang="0">
                <a:pos x="273" y="552"/>
              </a:cxn>
              <a:cxn ang="0">
                <a:pos x="393" y="396"/>
              </a:cxn>
              <a:cxn ang="0">
                <a:pos x="561" y="240"/>
              </a:cxn>
              <a:cxn ang="0">
                <a:pos x="843" y="66"/>
              </a:cxn>
              <a:cxn ang="0">
                <a:pos x="1017" y="0"/>
              </a:cxn>
            </a:cxnLst>
            <a:rect l="0" t="0" r="r" b="b"/>
            <a:pathLst>
              <a:path w="1017" h="1071">
                <a:moveTo>
                  <a:pt x="0" y="1071"/>
                </a:moveTo>
                <a:cubicBezTo>
                  <a:pt x="28" y="1012"/>
                  <a:pt x="123" y="803"/>
                  <a:pt x="168" y="717"/>
                </a:cubicBezTo>
                <a:cubicBezTo>
                  <a:pt x="213" y="631"/>
                  <a:pt x="236" y="605"/>
                  <a:pt x="273" y="552"/>
                </a:cubicBezTo>
                <a:cubicBezTo>
                  <a:pt x="310" y="499"/>
                  <a:pt x="345" y="448"/>
                  <a:pt x="393" y="396"/>
                </a:cubicBezTo>
                <a:cubicBezTo>
                  <a:pt x="441" y="344"/>
                  <a:pt x="486" y="295"/>
                  <a:pt x="561" y="240"/>
                </a:cubicBezTo>
                <a:cubicBezTo>
                  <a:pt x="636" y="185"/>
                  <a:pt x="767" y="106"/>
                  <a:pt x="843" y="66"/>
                </a:cubicBezTo>
                <a:cubicBezTo>
                  <a:pt x="919" y="26"/>
                  <a:pt x="981" y="14"/>
                  <a:pt x="1017" y="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6" name="Line 42"/>
          <p:cNvSpPr>
            <a:spLocks noChangeShapeType="1"/>
          </p:cNvSpPr>
          <p:nvPr/>
        </p:nvSpPr>
        <p:spPr bwMode="auto">
          <a:xfrm flipH="1">
            <a:off x="3924300" y="3394075"/>
            <a:ext cx="14288" cy="16557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7" name="Freeform 43"/>
          <p:cNvSpPr>
            <a:spLocks/>
          </p:cNvSpPr>
          <p:nvPr/>
        </p:nvSpPr>
        <p:spPr bwMode="auto">
          <a:xfrm>
            <a:off x="3924300" y="3360738"/>
            <a:ext cx="1614488" cy="1700212"/>
          </a:xfrm>
          <a:custGeom>
            <a:avLst/>
            <a:gdLst/>
            <a:ahLst/>
            <a:cxnLst>
              <a:cxn ang="0">
                <a:pos x="0" y="1071"/>
              </a:cxn>
              <a:cxn ang="0">
                <a:pos x="168" y="717"/>
              </a:cxn>
              <a:cxn ang="0">
                <a:pos x="273" y="552"/>
              </a:cxn>
              <a:cxn ang="0">
                <a:pos x="393" y="396"/>
              </a:cxn>
              <a:cxn ang="0">
                <a:pos x="561" y="240"/>
              </a:cxn>
              <a:cxn ang="0">
                <a:pos x="843" y="66"/>
              </a:cxn>
              <a:cxn ang="0">
                <a:pos x="1017" y="0"/>
              </a:cxn>
            </a:cxnLst>
            <a:rect l="0" t="0" r="r" b="b"/>
            <a:pathLst>
              <a:path w="1017" h="1071">
                <a:moveTo>
                  <a:pt x="0" y="1071"/>
                </a:moveTo>
                <a:cubicBezTo>
                  <a:pt x="28" y="1012"/>
                  <a:pt x="123" y="803"/>
                  <a:pt x="168" y="717"/>
                </a:cubicBezTo>
                <a:cubicBezTo>
                  <a:pt x="213" y="631"/>
                  <a:pt x="236" y="605"/>
                  <a:pt x="273" y="552"/>
                </a:cubicBezTo>
                <a:cubicBezTo>
                  <a:pt x="310" y="499"/>
                  <a:pt x="345" y="448"/>
                  <a:pt x="393" y="396"/>
                </a:cubicBezTo>
                <a:cubicBezTo>
                  <a:pt x="441" y="344"/>
                  <a:pt x="486" y="295"/>
                  <a:pt x="561" y="240"/>
                </a:cubicBezTo>
                <a:cubicBezTo>
                  <a:pt x="636" y="185"/>
                  <a:pt x="767" y="106"/>
                  <a:pt x="843" y="66"/>
                </a:cubicBezTo>
                <a:cubicBezTo>
                  <a:pt x="919" y="26"/>
                  <a:pt x="981" y="14"/>
                  <a:pt x="1017" y="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87" name="Line 3"/>
          <p:cNvSpPr>
            <a:spLocks noChangeShapeType="1"/>
          </p:cNvSpPr>
          <p:nvPr/>
        </p:nvSpPr>
        <p:spPr bwMode="auto">
          <a:xfrm>
            <a:off x="2195513" y="4259263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88" name="Line 4"/>
          <p:cNvSpPr>
            <a:spLocks noChangeShapeType="1"/>
          </p:cNvSpPr>
          <p:nvPr/>
        </p:nvSpPr>
        <p:spPr bwMode="auto">
          <a:xfrm>
            <a:off x="2193925" y="3103563"/>
            <a:ext cx="4538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89" name="Line 5"/>
          <p:cNvSpPr>
            <a:spLocks noChangeShapeType="1"/>
          </p:cNvSpPr>
          <p:nvPr/>
        </p:nvSpPr>
        <p:spPr bwMode="auto">
          <a:xfrm flipV="1">
            <a:off x="2193925" y="2671763"/>
            <a:ext cx="0" cy="71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7331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743200"/>
            <a:ext cx="2222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3191" name="Line 7"/>
          <p:cNvSpPr>
            <a:spLocks noChangeShapeType="1"/>
          </p:cNvSpPr>
          <p:nvPr/>
        </p:nvSpPr>
        <p:spPr bwMode="auto">
          <a:xfrm flipV="1">
            <a:off x="2193925" y="368141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73319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59563" y="3176588"/>
            <a:ext cx="6191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59563" y="4332288"/>
            <a:ext cx="61912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2554288" y="231298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pic>
        <p:nvPicPr>
          <p:cNvPr id="73319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11350" y="3681413"/>
            <a:ext cx="2143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3196" name="Line 12"/>
          <p:cNvSpPr>
            <a:spLocks noChangeShapeType="1"/>
          </p:cNvSpPr>
          <p:nvPr/>
        </p:nvSpPr>
        <p:spPr bwMode="auto">
          <a:xfrm flipV="1">
            <a:off x="2770188" y="26733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 flipH="1">
            <a:off x="2339975" y="3105150"/>
            <a:ext cx="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 flipH="1">
            <a:off x="2771775" y="3105150"/>
            <a:ext cx="0" cy="252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199" name="Freeform 15"/>
          <p:cNvSpPr>
            <a:spLocks/>
          </p:cNvSpPr>
          <p:nvPr/>
        </p:nvSpPr>
        <p:spPr bwMode="auto">
          <a:xfrm>
            <a:off x="2770188" y="3629025"/>
            <a:ext cx="1162050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00" name="Line 16"/>
          <p:cNvSpPr>
            <a:spLocks noChangeShapeType="1"/>
          </p:cNvSpPr>
          <p:nvPr/>
        </p:nvSpPr>
        <p:spPr bwMode="auto">
          <a:xfrm flipH="1">
            <a:off x="3924300" y="3629025"/>
            <a:ext cx="19050" cy="127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02" name="Text Box 18"/>
          <p:cNvSpPr txBox="1">
            <a:spLocks noChangeArrowheads="1"/>
          </p:cNvSpPr>
          <p:nvPr/>
        </p:nvSpPr>
        <p:spPr bwMode="auto">
          <a:xfrm>
            <a:off x="2052638" y="1881188"/>
            <a:ext cx="59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733203" name="Line 19"/>
          <p:cNvSpPr>
            <a:spLocks noChangeShapeType="1"/>
          </p:cNvSpPr>
          <p:nvPr/>
        </p:nvSpPr>
        <p:spPr bwMode="auto">
          <a:xfrm flipV="1">
            <a:off x="2341563" y="22415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04" name="Text Box 20"/>
          <p:cNvSpPr txBox="1">
            <a:spLocks noChangeArrowheads="1"/>
          </p:cNvSpPr>
          <p:nvPr/>
        </p:nvSpPr>
        <p:spPr bwMode="auto">
          <a:xfrm>
            <a:off x="4160838" y="231298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sp>
        <p:nvSpPr>
          <p:cNvPr id="733205" name="Line 21"/>
          <p:cNvSpPr>
            <a:spLocks noChangeShapeType="1"/>
          </p:cNvSpPr>
          <p:nvPr/>
        </p:nvSpPr>
        <p:spPr bwMode="auto">
          <a:xfrm flipV="1">
            <a:off x="4376738" y="26733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06" name="Text Box 22"/>
          <p:cNvSpPr txBox="1">
            <a:spLocks noChangeArrowheads="1"/>
          </p:cNvSpPr>
          <p:nvPr/>
        </p:nvSpPr>
        <p:spPr bwMode="auto">
          <a:xfrm>
            <a:off x="3659188" y="1881188"/>
            <a:ext cx="59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733207" name="Line 23"/>
          <p:cNvSpPr>
            <a:spLocks noChangeShapeType="1"/>
          </p:cNvSpPr>
          <p:nvPr/>
        </p:nvSpPr>
        <p:spPr bwMode="auto">
          <a:xfrm flipV="1">
            <a:off x="3948113" y="22415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08" name="Text Box 24"/>
          <p:cNvSpPr txBox="1">
            <a:spLocks noChangeArrowheads="1"/>
          </p:cNvSpPr>
          <p:nvPr/>
        </p:nvSpPr>
        <p:spPr bwMode="auto">
          <a:xfrm>
            <a:off x="5865813" y="231298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90º</a:t>
            </a:r>
          </a:p>
        </p:txBody>
      </p:sp>
      <p:sp>
        <p:nvSpPr>
          <p:cNvPr id="733209" name="Line 25"/>
          <p:cNvSpPr>
            <a:spLocks noChangeShapeType="1"/>
          </p:cNvSpPr>
          <p:nvPr/>
        </p:nvSpPr>
        <p:spPr bwMode="auto">
          <a:xfrm flipV="1">
            <a:off x="6081713" y="26733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364163" y="1881188"/>
            <a:ext cx="59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800"/>
              <a:t>180º</a:t>
            </a:r>
          </a:p>
        </p:txBody>
      </p:sp>
      <p:sp>
        <p:nvSpPr>
          <p:cNvPr id="733211" name="Line 27"/>
          <p:cNvSpPr>
            <a:spLocks noChangeShapeType="1"/>
          </p:cNvSpPr>
          <p:nvPr/>
        </p:nvSpPr>
        <p:spPr bwMode="auto">
          <a:xfrm flipV="1">
            <a:off x="5653088" y="22415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2" name="Freeform 28"/>
          <p:cNvSpPr>
            <a:spLocks/>
          </p:cNvSpPr>
          <p:nvPr/>
        </p:nvSpPr>
        <p:spPr bwMode="auto">
          <a:xfrm>
            <a:off x="2339975" y="3968750"/>
            <a:ext cx="419100" cy="917575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57" y="299"/>
              </a:cxn>
              <a:cxn ang="0">
                <a:pos x="161" y="92"/>
              </a:cxn>
              <a:cxn ang="0">
                <a:pos x="264" y="0"/>
              </a:cxn>
            </a:cxnLst>
            <a:rect l="0" t="0" r="r" b="b"/>
            <a:pathLst>
              <a:path w="264" h="578">
                <a:moveTo>
                  <a:pt x="0" y="578"/>
                </a:moveTo>
                <a:cubicBezTo>
                  <a:pt x="9" y="532"/>
                  <a:pt x="30" y="380"/>
                  <a:pt x="57" y="299"/>
                </a:cubicBezTo>
                <a:cubicBezTo>
                  <a:pt x="84" y="218"/>
                  <a:pt x="127" y="142"/>
                  <a:pt x="161" y="92"/>
                </a:cubicBezTo>
                <a:cubicBezTo>
                  <a:pt x="195" y="42"/>
                  <a:pt x="243" y="19"/>
                  <a:pt x="26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3" name="Line 29"/>
          <p:cNvSpPr>
            <a:spLocks noChangeShapeType="1"/>
          </p:cNvSpPr>
          <p:nvPr/>
        </p:nvSpPr>
        <p:spPr bwMode="auto">
          <a:xfrm>
            <a:off x="2771775" y="39703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5" name="Line 31"/>
          <p:cNvSpPr>
            <a:spLocks noChangeShapeType="1"/>
          </p:cNvSpPr>
          <p:nvPr/>
        </p:nvSpPr>
        <p:spPr bwMode="auto">
          <a:xfrm flipH="1">
            <a:off x="4375150" y="3105150"/>
            <a:ext cx="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6" name="Freeform 32"/>
          <p:cNvSpPr>
            <a:spLocks/>
          </p:cNvSpPr>
          <p:nvPr/>
        </p:nvSpPr>
        <p:spPr bwMode="auto">
          <a:xfrm>
            <a:off x="4373563" y="3629025"/>
            <a:ext cx="1162050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7" name="Line 33"/>
          <p:cNvSpPr>
            <a:spLocks noChangeShapeType="1"/>
          </p:cNvSpPr>
          <p:nvPr/>
        </p:nvSpPr>
        <p:spPr bwMode="auto">
          <a:xfrm>
            <a:off x="5546725" y="3629025"/>
            <a:ext cx="1588" cy="1350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8" name="Freeform 34"/>
          <p:cNvSpPr>
            <a:spLocks/>
          </p:cNvSpPr>
          <p:nvPr/>
        </p:nvSpPr>
        <p:spPr bwMode="auto">
          <a:xfrm>
            <a:off x="3943350" y="3968750"/>
            <a:ext cx="419100" cy="917575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57" y="299"/>
              </a:cxn>
              <a:cxn ang="0">
                <a:pos x="161" y="92"/>
              </a:cxn>
              <a:cxn ang="0">
                <a:pos x="264" y="0"/>
              </a:cxn>
            </a:cxnLst>
            <a:rect l="0" t="0" r="r" b="b"/>
            <a:pathLst>
              <a:path w="264" h="578">
                <a:moveTo>
                  <a:pt x="0" y="578"/>
                </a:moveTo>
                <a:cubicBezTo>
                  <a:pt x="9" y="532"/>
                  <a:pt x="30" y="380"/>
                  <a:pt x="57" y="299"/>
                </a:cubicBezTo>
                <a:cubicBezTo>
                  <a:pt x="84" y="218"/>
                  <a:pt x="127" y="142"/>
                  <a:pt x="161" y="92"/>
                </a:cubicBezTo>
                <a:cubicBezTo>
                  <a:pt x="195" y="42"/>
                  <a:pt x="243" y="19"/>
                  <a:pt x="26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19" name="Line 35"/>
          <p:cNvSpPr>
            <a:spLocks noChangeShapeType="1"/>
          </p:cNvSpPr>
          <p:nvPr/>
        </p:nvSpPr>
        <p:spPr bwMode="auto">
          <a:xfrm>
            <a:off x="4375150" y="39703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0" name="Line 36"/>
          <p:cNvSpPr>
            <a:spLocks noChangeShapeType="1"/>
          </p:cNvSpPr>
          <p:nvPr/>
        </p:nvSpPr>
        <p:spPr bwMode="auto">
          <a:xfrm>
            <a:off x="2339975" y="5265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1" name="Text Box 37"/>
          <p:cNvSpPr txBox="1">
            <a:spLocks noChangeArrowheads="1"/>
          </p:cNvSpPr>
          <p:nvPr/>
        </p:nvSpPr>
        <p:spPr bwMode="auto">
          <a:xfrm>
            <a:off x="2339975" y="5264150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TI</a:t>
            </a:r>
          </a:p>
        </p:txBody>
      </p:sp>
      <p:sp>
        <p:nvSpPr>
          <p:cNvPr id="733222" name="Line 38"/>
          <p:cNvSpPr>
            <a:spLocks noChangeShapeType="1"/>
          </p:cNvSpPr>
          <p:nvPr/>
        </p:nvSpPr>
        <p:spPr bwMode="auto">
          <a:xfrm>
            <a:off x="2339975" y="51212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33223" name="Text Box 39"/>
          <p:cNvSpPr txBox="1">
            <a:spLocks noChangeArrowheads="1"/>
          </p:cNvSpPr>
          <p:nvPr/>
        </p:nvSpPr>
        <p:spPr bwMode="auto">
          <a:xfrm>
            <a:off x="2852738" y="4797425"/>
            <a:ext cx="50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129EE-1C51-3971-8FE5-1A9E3C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inversión</a:t>
            </a:r>
            <a:endParaRPr lang="es-ES_trad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295" name="Object 7"/>
          <p:cNvGraphicFramePr>
            <a:graphicFrameLocks noChangeAspect="1"/>
          </p:cNvGraphicFramePr>
          <p:nvPr/>
        </p:nvGraphicFramePr>
        <p:xfrm>
          <a:off x="2555875" y="1844675"/>
          <a:ext cx="4114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2438095" imgH="2438095" progId="">
                  <p:embed/>
                </p:oleObj>
              </mc:Choice>
              <mc:Fallback>
                <p:oleObj name="CorelPhotoPaint.Image.8" r:id="rId3" imgW="2438095" imgH="2438095" progId="">
                  <p:embed/>
                  <p:pic>
                    <p:nvPicPr>
                      <p:cNvPr id="65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4114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98BF536-BC54-CBF1-3AA0-EE4DBD0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inversión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67A53-F3AB-0667-330C-E151CE56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Contrastes en MRI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29D36-4ADC-8634-961D-80C21196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Características básicas del tejido:</a:t>
            </a:r>
          </a:p>
          <a:p>
            <a:pPr lvl="1"/>
            <a:r>
              <a:rPr lang="es-ES_tradnl" dirty="0"/>
              <a:t>Densidad Protónica: PD o     </a:t>
            </a:r>
          </a:p>
          <a:p>
            <a:pPr lvl="1"/>
            <a:r>
              <a:rPr lang="es-ES_tradnl" dirty="0"/>
              <a:t>Relajación transversal: T2</a:t>
            </a:r>
          </a:p>
          <a:p>
            <a:pPr lvl="1"/>
            <a:r>
              <a:rPr lang="es-ES_tradnl" dirty="0"/>
              <a:t>Relajación off-</a:t>
            </a:r>
            <a:r>
              <a:rPr lang="es-ES_tradnl" dirty="0" err="1"/>
              <a:t>resonance</a:t>
            </a:r>
            <a:r>
              <a:rPr lang="es-ES_tradnl" dirty="0"/>
              <a:t>: T2*</a:t>
            </a:r>
          </a:p>
          <a:p>
            <a:pPr lvl="1"/>
            <a:r>
              <a:rPr lang="es-ES_tradnl" dirty="0"/>
              <a:t>Relajación longitudinal: T1</a:t>
            </a:r>
          </a:p>
          <a:p>
            <a:r>
              <a:rPr lang="es-ES_tradnl" dirty="0"/>
              <a:t>Características básicas de las secuencias</a:t>
            </a:r>
          </a:p>
          <a:p>
            <a:pPr lvl="1"/>
            <a:r>
              <a:rPr lang="es-ES_tradnl" dirty="0"/>
              <a:t>Tiempo de repetición: TR</a:t>
            </a:r>
          </a:p>
          <a:p>
            <a:pPr lvl="1"/>
            <a:r>
              <a:rPr lang="es-ES_tradnl" dirty="0"/>
              <a:t>Tiempo de eco: TE</a:t>
            </a:r>
          </a:p>
          <a:p>
            <a:pPr lvl="1"/>
            <a:r>
              <a:rPr lang="es-ES_tradnl" dirty="0"/>
              <a:t>Spin-echo versus </a:t>
            </a:r>
            <a:r>
              <a:rPr lang="es-ES_tradnl" dirty="0" err="1"/>
              <a:t>Gradient</a:t>
            </a:r>
            <a:r>
              <a:rPr lang="es-ES_tradnl" dirty="0"/>
              <a:t>-echo</a:t>
            </a:r>
          </a:p>
          <a:p>
            <a:pPr lvl="1"/>
            <a:r>
              <a:rPr lang="es-ES_tradnl" dirty="0"/>
              <a:t>Inversión</a:t>
            </a:r>
          </a:p>
          <a:p>
            <a:pPr lvl="1"/>
            <a:r>
              <a:rPr lang="es-ES_tradnl" dirty="0"/>
              <a:t>…</a:t>
            </a:r>
          </a:p>
        </p:txBody>
      </p:sp>
      <p:pic>
        <p:nvPicPr>
          <p:cNvPr id="7" name="Picture 6" descr="\documentclass{article}&#10;\usepackage{amsmath}&#10;\pagestyle{empty}&#10;\newcommand{\phasor}[1]{\mathbf{#1}}&#10;\newcommand{\phasub}[2]{\mathbf{#1}_{#2}}&#10;\newcommand{\xx}{\mathbf{x}}&#10;\begin{document}&#10;&#10;$\rho$&#10;\end{document}" title="IguanaTex Bitmap Display">
            <a:extLst>
              <a:ext uri="{FF2B5EF4-FFF2-40B4-BE49-F238E27FC236}">
                <a16:creationId xmlns:a16="http://schemas.microsoft.com/office/drawing/2014/main" id="{AA8E9104-A11A-FD92-C0E9-E237600F08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67" y="2074486"/>
            <a:ext cx="236451" cy="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3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FFFDF-E648-FE56-80B0-2F689DAF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Mapas paramétricos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075B-279C-27BC-2AF9-533FD07F9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4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BC886-7F8D-6E4E-47F0-EC00859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Mapas paramétricos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C988E-3ADF-2CAC-5B96-EF565B8A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¿Cómo medir directamente T2 o T1?</a:t>
            </a:r>
          </a:p>
          <a:p>
            <a:r>
              <a:rPr lang="es-ES_tradnl" dirty="0"/>
              <a:t>Ajustando una curva exponencial</a:t>
            </a:r>
          </a:p>
        </p:txBody>
      </p:sp>
    </p:spTree>
    <p:extLst>
      <p:ext uri="{BB962C8B-B14F-4D97-AF65-F5344CB8AC3E}">
        <p14:creationId xmlns:p14="http://schemas.microsoft.com/office/powerpoint/2010/main" val="352143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9E34-39E6-7612-8DA7-98B564A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C4CC-904C-7D31-DE2A-D2919373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Varias imágenes con distintos ecos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F0376-6C90-A6CE-D21C-B2CE736F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84" y="2618508"/>
            <a:ext cx="3346360" cy="366734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newcommand{\phasor}[1]{\mathbf{#1}}&#10;\newcommand{\phasub}[2]{\mathbf{#1}_{#2}}&#10;\newcommand{\xx}{\mathbf{x}}&#10;\newcommand{\TE}{\mbox{TE}}&#10;\newcommand{\Tdos}{\mbox{T2}}&#10;\begin{document}&#10;&#10;$$s(\TE) = A e^{-\TE / \Tdos}$$&#10;\end{document}" title="IguanaTex Bitmap Display">
            <a:extLst>
              <a:ext uri="{FF2B5EF4-FFF2-40B4-BE49-F238E27FC236}">
                <a16:creationId xmlns:a16="http://schemas.microsoft.com/office/drawing/2014/main" id="{A1B7C99E-420C-89B3-835B-15F3098379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97" y="3532908"/>
            <a:ext cx="3103999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4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9E34-39E6-7612-8DA7-98B564A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C4CC-904C-7D31-DE2A-D2919373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Podría ser varias imágenes con distintos TR, pero es mejor usar distintos 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96F7A-94EC-31DC-3D06-063C786D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5" y="2736664"/>
            <a:ext cx="4044023" cy="360772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newcommand{\phasor}[1]{\mathbf{#1}}&#10;\newcommand{\phasub}[2]{\mathbf{#1}_{#2}}&#10;\newcommand{\xx}{\mathbf{x}}&#10;\newcommand{\TI}{\mbox{TI}}&#10;\newcommand{\TR}{\mbox{TR}}&#10;\newcommand{\Tuno}{\mbox{T1}}&#10;\begin{document}&#10;$$s(\TI) = A (1 - 2 e^{-\TI / \Tuno} + e^{-\TR/\Tuno}$$&#10;\end{document}" title="IguanaTex Bitmap Display">
            <a:extLst>
              <a:ext uri="{FF2B5EF4-FFF2-40B4-BE49-F238E27FC236}">
                <a16:creationId xmlns:a16="http://schemas.microsoft.com/office/drawing/2014/main" id="{C3A67C27-9AA8-CAE3-69FD-8782173D65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23" y="4168132"/>
            <a:ext cx="4458739" cy="3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67A53-F3AB-0667-330C-E151CE56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Contrastes en MRI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29D36-4ADC-8634-961D-80C21196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general, las imágenes son una combinación de los 3 o 4 parámetros básicos.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E56D-1362-AF0C-F3A1-1458360B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6" y="2917010"/>
            <a:ext cx="7264773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8FF9-5B97-2A64-D6CF-F1420266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Variabilidad en los contrastes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F33D-5AAB-DB19-2B57-A7ED4B8B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interpretar correctamente una imagen típica es necesario conocer cómo fue adquirida.</a:t>
            </a:r>
          </a:p>
          <a:p>
            <a:r>
              <a:rPr lang="es-ES_tradnl" dirty="0"/>
              <a:t>Es deseable que los valores de la imagen dependan solo de los parámetros del tejido y no de la secuencia: imágenes paramétricas o imágenes cuantitativas.</a:t>
            </a:r>
          </a:p>
        </p:txBody>
      </p:sp>
    </p:spTree>
    <p:extLst>
      <p:ext uri="{BB962C8B-B14F-4D97-AF65-F5344CB8AC3E}">
        <p14:creationId xmlns:p14="http://schemas.microsoft.com/office/powerpoint/2010/main" val="35270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Contrastes básicos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2470A6-E550-0AA2-00DC-C93B04E7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Imágenes no paramétricas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1577992" y="2519999"/>
            <a:ext cx="1554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dirty="0"/>
              <a:t>Contrastes:</a:t>
            </a:r>
          </a:p>
          <a:p>
            <a:pPr>
              <a:buFontTx/>
              <a:buChar char="•"/>
            </a:pPr>
            <a:r>
              <a:rPr lang="es-ES" dirty="0"/>
              <a:t> </a:t>
            </a:r>
            <a:r>
              <a:rPr lang="es-ES" dirty="0">
                <a:latin typeface="Symbol" pitchFamily="18" charset="2"/>
                <a:sym typeface="Symbol" pitchFamily="18" charset="2"/>
              </a:rPr>
              <a:t></a:t>
            </a:r>
          </a:p>
          <a:p>
            <a:pPr>
              <a:buFontTx/>
              <a:buChar char="•"/>
            </a:pPr>
            <a:r>
              <a:rPr lang="es-ES" dirty="0"/>
              <a:t> T</a:t>
            </a:r>
            <a:r>
              <a:rPr lang="es-ES" baseline="-25000" dirty="0"/>
              <a:t>1</a:t>
            </a:r>
            <a:endParaRPr lang="es-ES" dirty="0"/>
          </a:p>
          <a:p>
            <a:pPr>
              <a:buFontTx/>
              <a:buChar char="•"/>
            </a:pPr>
            <a:r>
              <a:rPr lang="es-ES" dirty="0"/>
              <a:t> T</a:t>
            </a:r>
            <a:r>
              <a:rPr lang="es-ES" baseline="-25000" dirty="0"/>
              <a:t>2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3954479" y="2519999"/>
            <a:ext cx="3586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Parámetros:</a:t>
            </a:r>
          </a:p>
          <a:p>
            <a:pPr>
              <a:buFontTx/>
              <a:buChar char="•"/>
            </a:pPr>
            <a:r>
              <a:rPr lang="es-ES"/>
              <a:t> </a:t>
            </a:r>
            <a:r>
              <a:rPr lang="es-ES">
                <a:latin typeface="Symbol" pitchFamily="18" charset="2"/>
                <a:sym typeface="Symbol" pitchFamily="18" charset="2"/>
              </a:rPr>
              <a:t></a:t>
            </a:r>
            <a:r>
              <a:rPr lang="es-ES"/>
              <a:t>    - ángulo de excitación</a:t>
            </a:r>
          </a:p>
          <a:p>
            <a:pPr>
              <a:buFontTx/>
              <a:buChar char="•"/>
            </a:pPr>
            <a:r>
              <a:rPr lang="es-ES"/>
              <a:t> TE  - tiempo de eco</a:t>
            </a:r>
          </a:p>
          <a:p>
            <a:pPr>
              <a:buFontTx/>
              <a:buChar char="•"/>
            </a:pPr>
            <a:r>
              <a:rPr lang="es-ES"/>
              <a:t> TR  - tiempo de repetición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143116"/>
            <a:ext cx="36290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2071678"/>
            <a:ext cx="2990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5214950"/>
            <a:ext cx="7296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6200000" flipH="1">
            <a:off x="3286116" y="4714884"/>
            <a:ext cx="500066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6322231" y="4750603"/>
            <a:ext cx="50006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05323" y="1325407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Contraste depende de las constantes de relajación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713F1-5E70-0C9B-30E3-972D048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Contraste por saturación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4" name="Line 6 1"/>
          <p:cNvSpPr>
            <a:spLocks noChangeShapeType="1"/>
          </p:cNvSpPr>
          <p:nvPr/>
        </p:nvSpPr>
        <p:spPr bwMode="auto">
          <a:xfrm>
            <a:off x="1620607" y="3333981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55" name="Line 7"/>
          <p:cNvSpPr>
            <a:spLocks noChangeShapeType="1"/>
          </p:cNvSpPr>
          <p:nvPr/>
        </p:nvSpPr>
        <p:spPr bwMode="auto">
          <a:xfrm>
            <a:off x="1619019" y="2394181"/>
            <a:ext cx="4538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56" name="Line 8"/>
          <p:cNvSpPr>
            <a:spLocks noChangeShapeType="1"/>
          </p:cNvSpPr>
          <p:nvPr/>
        </p:nvSpPr>
        <p:spPr bwMode="auto">
          <a:xfrm flipV="1">
            <a:off x="1619019" y="1962381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5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31682" y="2033819"/>
            <a:ext cx="2222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58" name="Line 10 1"/>
          <p:cNvSpPr>
            <a:spLocks noChangeShapeType="1"/>
          </p:cNvSpPr>
          <p:nvPr/>
        </p:nvSpPr>
        <p:spPr bwMode="auto">
          <a:xfrm flipV="1">
            <a:off x="1619019" y="2756131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6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84657" y="2467206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2062" name="Picture 14 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84657" y="3407006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2075" name="Picture 27 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336444" y="2756131"/>
            <a:ext cx="2143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76" name="Line 28"/>
          <p:cNvSpPr>
            <a:spLocks noChangeShapeType="1"/>
          </p:cNvSpPr>
          <p:nvPr/>
        </p:nvSpPr>
        <p:spPr bwMode="auto">
          <a:xfrm flipV="1">
            <a:off x="2195282" y="1963969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78" name="Line 30"/>
          <p:cNvSpPr>
            <a:spLocks noChangeShapeType="1"/>
          </p:cNvSpPr>
          <p:nvPr/>
        </p:nvSpPr>
        <p:spPr bwMode="auto">
          <a:xfrm flipV="1">
            <a:off x="3150957" y="1963969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2" name="Line 34"/>
          <p:cNvSpPr>
            <a:spLocks noChangeShapeType="1"/>
          </p:cNvSpPr>
          <p:nvPr/>
        </p:nvSpPr>
        <p:spPr bwMode="auto">
          <a:xfrm flipV="1">
            <a:off x="4087582" y="1963969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3" name="Line 35 1"/>
          <p:cNvSpPr>
            <a:spLocks noChangeShapeType="1"/>
          </p:cNvSpPr>
          <p:nvPr/>
        </p:nvSpPr>
        <p:spPr bwMode="auto">
          <a:xfrm flipH="1">
            <a:off x="2195282" y="2395769"/>
            <a:ext cx="0" cy="2129674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4" name="Line 36"/>
          <p:cNvSpPr>
            <a:spLocks noChangeShapeType="1"/>
          </p:cNvSpPr>
          <p:nvPr/>
        </p:nvSpPr>
        <p:spPr bwMode="auto">
          <a:xfrm flipH="1">
            <a:off x="3146194" y="2395769"/>
            <a:ext cx="0" cy="2016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5" name="Line 37"/>
          <p:cNvSpPr>
            <a:spLocks noChangeShapeType="1"/>
          </p:cNvSpPr>
          <p:nvPr/>
        </p:nvSpPr>
        <p:spPr bwMode="auto">
          <a:xfrm flipH="1">
            <a:off x="4087582" y="2395769"/>
            <a:ext cx="0" cy="2129674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6" name="Freeform 38 1"/>
          <p:cNvSpPr>
            <a:spLocks/>
          </p:cNvSpPr>
          <p:nvPr/>
        </p:nvSpPr>
        <p:spPr bwMode="auto">
          <a:xfrm>
            <a:off x="2195282" y="2703744"/>
            <a:ext cx="935037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7" name="Line 39 1"/>
          <p:cNvSpPr>
            <a:spLocks noChangeShapeType="1"/>
          </p:cNvSpPr>
          <p:nvPr/>
        </p:nvSpPr>
        <p:spPr bwMode="auto">
          <a:xfrm>
            <a:off x="3131907" y="2683106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8" name="Freeform 40 1"/>
          <p:cNvSpPr>
            <a:spLocks/>
          </p:cNvSpPr>
          <p:nvPr/>
        </p:nvSpPr>
        <p:spPr bwMode="auto">
          <a:xfrm>
            <a:off x="3131907" y="2703744"/>
            <a:ext cx="935037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9" name="Line 41 1"/>
          <p:cNvSpPr>
            <a:spLocks noChangeShapeType="1"/>
          </p:cNvSpPr>
          <p:nvPr/>
        </p:nvSpPr>
        <p:spPr bwMode="auto">
          <a:xfrm>
            <a:off x="4068532" y="2683106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90" name="Picture 42 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419316" y="2801468"/>
            <a:ext cx="24939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91" name="Line 43"/>
          <p:cNvSpPr>
            <a:spLocks noChangeShapeType="1"/>
          </p:cNvSpPr>
          <p:nvPr/>
        </p:nvSpPr>
        <p:spPr bwMode="auto">
          <a:xfrm flipH="1" flipV="1">
            <a:off x="4273545" y="2702994"/>
            <a:ext cx="1944373" cy="34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93" name="Picture 4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71157" y="5666105"/>
            <a:ext cx="731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99B42-984B-7F9A-AF12-CA1646C1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Contraste saturación: gradiente (90°)</a:t>
            </a:r>
            <a:endParaRPr lang="es-ES_tradnl"/>
          </a:p>
        </p:txBody>
      </p:sp>
      <p:sp>
        <p:nvSpPr>
          <p:cNvPr id="3" name="Line 6 2">
            <a:extLst>
              <a:ext uri="{FF2B5EF4-FFF2-40B4-BE49-F238E27FC236}">
                <a16:creationId xmlns:a16="http://schemas.microsoft.com/office/drawing/2014/main" id="{B82F32ED-9AF7-DE6E-7B40-218D3420F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107" y="4239693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" name="Line 10 2">
            <a:extLst>
              <a:ext uri="{FF2B5EF4-FFF2-40B4-BE49-F238E27FC236}">
                <a16:creationId xmlns:a16="http://schemas.microsoft.com/office/drawing/2014/main" id="{09CD6297-99E0-B6E6-4AB0-F60ADB712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519" y="366184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Picture 14 2" descr="txp_fig">
            <a:extLst>
              <a:ext uri="{FF2B5EF4-FFF2-40B4-BE49-F238E27FC236}">
                <a16:creationId xmlns:a16="http://schemas.microsoft.com/office/drawing/2014/main" id="{B93B5DC2-E7C3-D919-342D-42452C26B5D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80157" y="4312718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\documentclass{slides}&#10;\usepackage{color}&#10;\pagestyle{empty}&#10;\newcommand{\MM}{\vec{M}}&#10;\newcommand{\BB}{\vec{B}}&#10;\newcommand{\xx}{\vec{x}}&#10;\begin{document}&#10;\color{black}&#10;$M_{xy}$&#10;\end{document}&#10;" title="IguanaTex Bitmap Display">
            <a:extLst>
              <a:ext uri="{FF2B5EF4-FFF2-40B4-BE49-F238E27FC236}">
                <a16:creationId xmlns:a16="http://schemas.microsoft.com/office/drawing/2014/main" id="{B098CC27-22D2-DB01-66B9-EC753FFF1C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1" y="3661844"/>
            <a:ext cx="288368" cy="14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38 2 1">
            <a:extLst>
              <a:ext uri="{FF2B5EF4-FFF2-40B4-BE49-F238E27FC236}">
                <a16:creationId xmlns:a16="http://schemas.microsoft.com/office/drawing/2014/main" id="{0B82100E-7FA4-5522-8F47-E931D00FAF93}"/>
              </a:ext>
            </a:extLst>
          </p:cNvPr>
          <p:cNvSpPr>
            <a:spLocks/>
          </p:cNvSpPr>
          <p:nvPr/>
        </p:nvSpPr>
        <p:spPr bwMode="auto">
          <a:xfrm flipV="1">
            <a:off x="2190783" y="3800472"/>
            <a:ext cx="510852" cy="437631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8" name="Line 39 2 1">
            <a:extLst>
              <a:ext uri="{FF2B5EF4-FFF2-40B4-BE49-F238E27FC236}">
                <a16:creationId xmlns:a16="http://schemas.microsoft.com/office/drawing/2014/main" id="{B582281E-DF57-6EF8-FA77-9A213017B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83" y="3800472"/>
            <a:ext cx="0" cy="4500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85BE9C-671C-134C-7603-6AB8C1F60021}"/>
              </a:ext>
            </a:extLst>
          </p:cNvPr>
          <p:cNvCxnSpPr>
            <a:cxnSpLocks/>
          </p:cNvCxnSpPr>
          <p:nvPr/>
        </p:nvCxnSpPr>
        <p:spPr>
          <a:xfrm>
            <a:off x="2701635" y="4250558"/>
            <a:ext cx="4257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38 2 2">
            <a:extLst>
              <a:ext uri="{FF2B5EF4-FFF2-40B4-BE49-F238E27FC236}">
                <a16:creationId xmlns:a16="http://schemas.microsoft.com/office/drawing/2014/main" id="{7A859327-3E19-5509-2B84-E4A6BB8C198B}"/>
              </a:ext>
            </a:extLst>
          </p:cNvPr>
          <p:cNvSpPr>
            <a:spLocks/>
          </p:cNvSpPr>
          <p:nvPr/>
        </p:nvSpPr>
        <p:spPr bwMode="auto">
          <a:xfrm flipV="1">
            <a:off x="3146194" y="3801267"/>
            <a:ext cx="510852" cy="437631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8" name="Line 39 2 2">
            <a:extLst>
              <a:ext uri="{FF2B5EF4-FFF2-40B4-BE49-F238E27FC236}">
                <a16:creationId xmlns:a16="http://schemas.microsoft.com/office/drawing/2014/main" id="{5CD47F61-6045-1119-9788-FDD6F9DBD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194" y="3801267"/>
            <a:ext cx="0" cy="4500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8704C-AF85-B56E-FDFD-C8F457526935}"/>
              </a:ext>
            </a:extLst>
          </p:cNvPr>
          <p:cNvCxnSpPr>
            <a:cxnSpLocks/>
          </p:cNvCxnSpPr>
          <p:nvPr/>
        </p:nvCxnSpPr>
        <p:spPr>
          <a:xfrm>
            <a:off x="3657046" y="4251353"/>
            <a:ext cx="4257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35 2">
            <a:extLst>
              <a:ext uri="{FF2B5EF4-FFF2-40B4-BE49-F238E27FC236}">
                <a16:creationId xmlns:a16="http://schemas.microsoft.com/office/drawing/2014/main" id="{75A7B331-80FF-4597-294A-72F512043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2620" y="3507018"/>
            <a:ext cx="0" cy="113295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3" name="Picture 22" descr="\documentclass{slides}&#10;\usepackage{color}&#10;\pagestyle{empty}&#10;\begin{document}&#10;\color{blue}&#10;\[&#10;TE&#10;\]&#10;\end{document}&#10;" title="IguanaTex Bitmap Display">
            <a:extLst>
              <a:ext uri="{FF2B5EF4-FFF2-40B4-BE49-F238E27FC236}">
                <a16:creationId xmlns:a16="http://schemas.microsoft.com/office/drawing/2014/main" id="{D218B623-3348-0FB0-A673-DF4BF06921E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4" y="4676922"/>
            <a:ext cx="469051" cy="20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\documentclass{slides}&#10;\usepackage{color}&#10;\pagestyle{empty}&#10;\begin{document}&#10;\color{blue}&#10;\[&#10;TR&#10;\]&#10;\end{document}&#10;" title="IguanaTex Bitmap Display">
            <a:extLst>
              <a:ext uri="{FF2B5EF4-FFF2-40B4-BE49-F238E27FC236}">
                <a16:creationId xmlns:a16="http://schemas.microsoft.com/office/drawing/2014/main" id="{BDCDBB65-0ED5-3A47-5615-6E754D5DEA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1" y="4670805"/>
            <a:ext cx="469051" cy="21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6406C825-C8F3-2FBE-8DB0-1C000A8D727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89" y="1692804"/>
            <a:ext cx="329181" cy="17736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FDD91E7D-E051-7C03-FD55-3164E0957B1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6" y="1687089"/>
            <a:ext cx="329181" cy="17736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C12A0DBD-4FD9-5DC2-3F98-010EB7F4A3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91" y="1696213"/>
            <a:ext cx="329181" cy="177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4" name="Line 6 1"/>
          <p:cNvSpPr>
            <a:spLocks noChangeShapeType="1"/>
          </p:cNvSpPr>
          <p:nvPr/>
        </p:nvSpPr>
        <p:spPr bwMode="auto">
          <a:xfrm>
            <a:off x="1620607" y="3333981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55" name="Line 7"/>
          <p:cNvSpPr>
            <a:spLocks noChangeShapeType="1"/>
          </p:cNvSpPr>
          <p:nvPr/>
        </p:nvSpPr>
        <p:spPr bwMode="auto">
          <a:xfrm>
            <a:off x="1619019" y="2394181"/>
            <a:ext cx="4538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56" name="Line 8"/>
          <p:cNvSpPr>
            <a:spLocks noChangeShapeType="1"/>
          </p:cNvSpPr>
          <p:nvPr/>
        </p:nvSpPr>
        <p:spPr bwMode="auto">
          <a:xfrm flipV="1">
            <a:off x="1619019" y="1962381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57" name="Picture 9 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331682" y="2033819"/>
            <a:ext cx="2222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58" name="Line 10 1"/>
          <p:cNvSpPr>
            <a:spLocks noChangeShapeType="1"/>
          </p:cNvSpPr>
          <p:nvPr/>
        </p:nvSpPr>
        <p:spPr bwMode="auto">
          <a:xfrm flipV="1">
            <a:off x="1619019" y="2756131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6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084657" y="2467206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2062" name="Picture 14 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084657" y="3407006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2075" name="Picture 27 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36444" y="2756131"/>
            <a:ext cx="2143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76" name="Line 28 1 1"/>
          <p:cNvSpPr>
            <a:spLocks noChangeShapeType="1"/>
          </p:cNvSpPr>
          <p:nvPr/>
        </p:nvSpPr>
        <p:spPr bwMode="auto">
          <a:xfrm flipV="1">
            <a:off x="2195282" y="1963969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3" name="Line 35 1"/>
          <p:cNvSpPr>
            <a:spLocks noChangeShapeType="1"/>
          </p:cNvSpPr>
          <p:nvPr/>
        </p:nvSpPr>
        <p:spPr bwMode="auto">
          <a:xfrm flipH="1">
            <a:off x="2195282" y="2395769"/>
            <a:ext cx="0" cy="2129674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4" name="Line 36"/>
          <p:cNvSpPr>
            <a:spLocks noChangeShapeType="1"/>
          </p:cNvSpPr>
          <p:nvPr/>
        </p:nvSpPr>
        <p:spPr bwMode="auto">
          <a:xfrm flipH="1">
            <a:off x="3146194" y="2395769"/>
            <a:ext cx="0" cy="2016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5" name="Line 37"/>
          <p:cNvSpPr>
            <a:spLocks noChangeShapeType="1"/>
          </p:cNvSpPr>
          <p:nvPr/>
        </p:nvSpPr>
        <p:spPr bwMode="auto">
          <a:xfrm flipH="1">
            <a:off x="4087582" y="2395769"/>
            <a:ext cx="0" cy="2129674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6" name="Freeform 38 1"/>
          <p:cNvSpPr>
            <a:spLocks/>
          </p:cNvSpPr>
          <p:nvPr/>
        </p:nvSpPr>
        <p:spPr bwMode="auto">
          <a:xfrm>
            <a:off x="2195282" y="2703744"/>
            <a:ext cx="935037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7" name="Line 39 1"/>
          <p:cNvSpPr>
            <a:spLocks noChangeShapeType="1"/>
          </p:cNvSpPr>
          <p:nvPr/>
        </p:nvSpPr>
        <p:spPr bwMode="auto">
          <a:xfrm>
            <a:off x="3131907" y="2683106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8" name="Freeform 40 1"/>
          <p:cNvSpPr>
            <a:spLocks/>
          </p:cNvSpPr>
          <p:nvPr/>
        </p:nvSpPr>
        <p:spPr bwMode="auto">
          <a:xfrm>
            <a:off x="3131907" y="2703744"/>
            <a:ext cx="935037" cy="628650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2089" name="Line 41 1"/>
          <p:cNvSpPr>
            <a:spLocks noChangeShapeType="1"/>
          </p:cNvSpPr>
          <p:nvPr/>
        </p:nvSpPr>
        <p:spPr bwMode="auto">
          <a:xfrm>
            <a:off x="4068532" y="2683106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42090" name="Picture 42 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419316" y="2801468"/>
            <a:ext cx="24939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2091" name="Line 43"/>
          <p:cNvSpPr>
            <a:spLocks noChangeShapeType="1"/>
          </p:cNvSpPr>
          <p:nvPr/>
        </p:nvSpPr>
        <p:spPr bwMode="auto">
          <a:xfrm flipH="1" flipV="1">
            <a:off x="4273545" y="2702994"/>
            <a:ext cx="1944373" cy="34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32" name="Picture 31" descr="\documentclass{slides}&#10;\usepackage{color}&#10;\pagestyle{empty}&#10;\begin{document}&#10;\color{blue}&#10;\[&#10;I(\vec{x}) = \rho(\vec{x})\left[1-e^{-TR/T_1(\vec{x})}\right]e^{-TE/T_2(\vec{x})}&#10;\]&#10;\end{document}&#10;" title="IguanaTex Bitmap Display">
            <a:extLst>
              <a:ext uri="{FF2B5EF4-FFF2-40B4-BE49-F238E27FC236}">
                <a16:creationId xmlns:a16="http://schemas.microsoft.com/office/drawing/2014/main" id="{8ECF3FC8-DD59-B561-3BDB-EB3E31BA9B3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58" y="5666104"/>
            <a:ext cx="7265143" cy="59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99B42-984B-7F9A-AF12-CA1646C1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saturación: spin echo (90°)</a:t>
            </a:r>
            <a:endParaRPr lang="es-ES_tradnl" dirty="0"/>
          </a:p>
        </p:txBody>
      </p:sp>
      <p:sp>
        <p:nvSpPr>
          <p:cNvPr id="3" name="Line 6 2">
            <a:extLst>
              <a:ext uri="{FF2B5EF4-FFF2-40B4-BE49-F238E27FC236}">
                <a16:creationId xmlns:a16="http://schemas.microsoft.com/office/drawing/2014/main" id="{B82F32ED-9AF7-DE6E-7B40-218D3420F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107" y="4239693"/>
            <a:ext cx="453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4" name="Line 10 2">
            <a:extLst>
              <a:ext uri="{FF2B5EF4-FFF2-40B4-BE49-F238E27FC236}">
                <a16:creationId xmlns:a16="http://schemas.microsoft.com/office/drawing/2014/main" id="{09CD6297-99E0-B6E6-4AB0-F60ADB712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519" y="366184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Picture 14 2" descr="txp_fig">
            <a:extLst>
              <a:ext uri="{FF2B5EF4-FFF2-40B4-BE49-F238E27FC236}">
                <a16:creationId xmlns:a16="http://schemas.microsoft.com/office/drawing/2014/main" id="{B93B5DC2-E7C3-D919-342D-42452C26B5D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080157" y="4312718"/>
            <a:ext cx="619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\documentclass{slides}&#10;\usepackage{color}&#10;\pagestyle{empty}&#10;\newcommand{\MM}{\vec{M}}&#10;\newcommand{\BB}{\vec{B}}&#10;\newcommand{\xx}{\vec{x}}&#10;\begin{document}&#10;\color{black}&#10;$M_{xy}$&#10;\end{document}&#10;" title="IguanaTex Bitmap Display">
            <a:extLst>
              <a:ext uri="{FF2B5EF4-FFF2-40B4-BE49-F238E27FC236}">
                <a16:creationId xmlns:a16="http://schemas.microsoft.com/office/drawing/2014/main" id="{B098CC27-22D2-DB01-66B9-EC753FFF1C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1" y="3661844"/>
            <a:ext cx="288368" cy="14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38 2 1">
            <a:extLst>
              <a:ext uri="{FF2B5EF4-FFF2-40B4-BE49-F238E27FC236}">
                <a16:creationId xmlns:a16="http://schemas.microsoft.com/office/drawing/2014/main" id="{0B82100E-7FA4-5522-8F47-E931D00FAF93}"/>
              </a:ext>
            </a:extLst>
          </p:cNvPr>
          <p:cNvSpPr>
            <a:spLocks/>
          </p:cNvSpPr>
          <p:nvPr/>
        </p:nvSpPr>
        <p:spPr bwMode="auto">
          <a:xfrm flipV="1">
            <a:off x="2190782" y="3800471"/>
            <a:ext cx="939535" cy="437631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8" name="Line 39 2 1">
            <a:extLst>
              <a:ext uri="{FF2B5EF4-FFF2-40B4-BE49-F238E27FC236}">
                <a16:creationId xmlns:a16="http://schemas.microsoft.com/office/drawing/2014/main" id="{B582281E-DF57-6EF8-FA77-9A213017B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83" y="3800472"/>
            <a:ext cx="0" cy="4500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7" name="Freeform 38 2 2">
            <a:extLst>
              <a:ext uri="{FF2B5EF4-FFF2-40B4-BE49-F238E27FC236}">
                <a16:creationId xmlns:a16="http://schemas.microsoft.com/office/drawing/2014/main" id="{7A859327-3E19-5509-2B84-E4A6BB8C198B}"/>
              </a:ext>
            </a:extLst>
          </p:cNvPr>
          <p:cNvSpPr>
            <a:spLocks/>
          </p:cNvSpPr>
          <p:nvPr/>
        </p:nvSpPr>
        <p:spPr bwMode="auto">
          <a:xfrm flipV="1">
            <a:off x="3146193" y="3801266"/>
            <a:ext cx="920747" cy="437631"/>
          </a:xfrm>
          <a:custGeom>
            <a:avLst/>
            <a:gdLst/>
            <a:ahLst/>
            <a:cxnLst>
              <a:cxn ang="0">
                <a:pos x="0" y="396"/>
              </a:cxn>
              <a:cxn ang="0">
                <a:pos x="82" y="259"/>
              </a:cxn>
              <a:cxn ang="0">
                <a:pos x="249" y="109"/>
              </a:cxn>
              <a:cxn ang="0">
                <a:pos x="434" y="23"/>
              </a:cxn>
              <a:cxn ang="0">
                <a:pos x="589" y="0"/>
              </a:cxn>
            </a:cxnLst>
            <a:rect l="0" t="0" r="r" b="b"/>
            <a:pathLst>
              <a:path w="589" h="396">
                <a:moveTo>
                  <a:pt x="0" y="396"/>
                </a:moveTo>
                <a:cubicBezTo>
                  <a:pt x="14" y="373"/>
                  <a:pt x="41" y="307"/>
                  <a:pt x="82" y="259"/>
                </a:cubicBezTo>
                <a:cubicBezTo>
                  <a:pt x="123" y="211"/>
                  <a:pt x="191" y="148"/>
                  <a:pt x="249" y="109"/>
                </a:cubicBezTo>
                <a:cubicBezTo>
                  <a:pt x="307" y="70"/>
                  <a:pt x="377" y="41"/>
                  <a:pt x="434" y="23"/>
                </a:cubicBezTo>
                <a:cubicBezTo>
                  <a:pt x="491" y="5"/>
                  <a:pt x="557" y="5"/>
                  <a:pt x="58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8" name="Line 39 2 2">
            <a:extLst>
              <a:ext uri="{FF2B5EF4-FFF2-40B4-BE49-F238E27FC236}">
                <a16:creationId xmlns:a16="http://schemas.microsoft.com/office/drawing/2014/main" id="{5CD47F61-6045-1119-9788-FDD6F9DBD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194" y="3801267"/>
            <a:ext cx="0" cy="4500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0" name="Line 35 2">
            <a:extLst>
              <a:ext uri="{FF2B5EF4-FFF2-40B4-BE49-F238E27FC236}">
                <a16:creationId xmlns:a16="http://schemas.microsoft.com/office/drawing/2014/main" id="{75A7B331-80FF-4597-294A-72F512043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2620" y="3507018"/>
            <a:ext cx="0" cy="113295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3" name="Picture 22" descr="\documentclass{slides}&#10;\usepackage{color}&#10;\pagestyle{empty}&#10;\begin{document}&#10;\color{blue}&#10;\[&#10;TE&#10;\]&#10;\end{document}&#10;" title="IguanaTex Bitmap Display">
            <a:extLst>
              <a:ext uri="{FF2B5EF4-FFF2-40B4-BE49-F238E27FC236}">
                <a16:creationId xmlns:a16="http://schemas.microsoft.com/office/drawing/2014/main" id="{D218B623-3348-0FB0-A673-DF4BF06921E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4" y="4676922"/>
            <a:ext cx="469051" cy="20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\documentclass{slides}&#10;\usepackage{color}&#10;\pagestyle{empty}&#10;\begin{document}&#10;\color{blue}&#10;\[&#10;TR&#10;\]&#10;\end{document}&#10;" title="IguanaTex Bitmap Display">
            <a:extLst>
              <a:ext uri="{FF2B5EF4-FFF2-40B4-BE49-F238E27FC236}">
                <a16:creationId xmlns:a16="http://schemas.microsoft.com/office/drawing/2014/main" id="{BDCDBB65-0ED5-3A47-5615-6E754D5DEA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1" y="4670805"/>
            <a:ext cx="469051" cy="21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4D4523CC-8D18-259A-2A39-DB64FF698BB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3" y="1727579"/>
            <a:ext cx="329181" cy="177367"/>
          </a:xfrm>
          <a:prstGeom prst="rect">
            <a:avLst/>
          </a:prstGeom>
        </p:spPr>
      </p:pic>
      <p:sp>
        <p:nvSpPr>
          <p:cNvPr id="11" name="Line 28 2 1">
            <a:extLst>
              <a:ext uri="{FF2B5EF4-FFF2-40B4-BE49-F238E27FC236}">
                <a16:creationId xmlns:a16="http://schemas.microsoft.com/office/drawing/2014/main" id="{66B0BC97-34A4-D13D-D08C-A3BEAC0D55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837" y="1546167"/>
            <a:ext cx="0" cy="8480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16" name="Picture 15" descr="\documentclass{article}&#10;\usepackage{amsmath}&#10;\pagestyle{empty}&#10;\newcommand{\phasor}[1]{\mathbf{#1}}&#10;\newcommand{\phasub}[2]{\mathbf{#1}_{#2}}&#10;\newcommand{\xx}{\mathbf{x}}&#10;\begin{document}&#10;&#10;$180^\circ$&#10;\end{document}" title="IguanaTex Bitmap Display">
            <a:extLst>
              <a:ext uri="{FF2B5EF4-FFF2-40B4-BE49-F238E27FC236}">
                <a16:creationId xmlns:a16="http://schemas.microsoft.com/office/drawing/2014/main" id="{4A80C3BA-4020-CEAB-1CBB-621CEA42214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34" y="1356245"/>
            <a:ext cx="441914" cy="177367"/>
          </a:xfrm>
          <a:prstGeom prst="rect">
            <a:avLst/>
          </a:prstGeom>
        </p:spPr>
      </p:pic>
      <p:sp>
        <p:nvSpPr>
          <p:cNvPr id="21" name="Line 28 1 2">
            <a:extLst>
              <a:ext uri="{FF2B5EF4-FFF2-40B4-BE49-F238E27FC236}">
                <a16:creationId xmlns:a16="http://schemas.microsoft.com/office/drawing/2014/main" id="{01F78309-A5E1-E9F5-1503-46C02A3DE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6061" y="196692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2" name="Picture 21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548311FE-BE06-96B0-D092-CFA73E5C11B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82" y="1730538"/>
            <a:ext cx="329181" cy="177367"/>
          </a:xfrm>
          <a:prstGeom prst="rect">
            <a:avLst/>
          </a:prstGeom>
        </p:spPr>
      </p:pic>
      <p:sp>
        <p:nvSpPr>
          <p:cNvPr id="24" name="Line 28 2 2">
            <a:extLst>
              <a:ext uri="{FF2B5EF4-FFF2-40B4-BE49-F238E27FC236}">
                <a16:creationId xmlns:a16="http://schemas.microsoft.com/office/drawing/2014/main" id="{80648DAA-C64C-2AA2-85A9-23598F95F2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8616" y="1549126"/>
            <a:ext cx="0" cy="8480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5" name="Picture 24" descr="\documentclass{article}&#10;\usepackage{amsmath}&#10;\pagestyle{empty}&#10;\newcommand{\phasor}[1]{\mathbf{#1}}&#10;\newcommand{\phasub}[2]{\mathbf{#1}_{#2}}&#10;\newcommand{\xx}{\mathbf{x}}&#10;\begin{document}&#10;&#10;$180^\circ$&#10;\end{document}" title="IguanaTex Bitmap Display">
            <a:extLst>
              <a:ext uri="{FF2B5EF4-FFF2-40B4-BE49-F238E27FC236}">
                <a16:creationId xmlns:a16="http://schemas.microsoft.com/office/drawing/2014/main" id="{E121B817-2914-6982-879E-B9C97E30545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13" y="1359204"/>
            <a:ext cx="441914" cy="177367"/>
          </a:xfrm>
          <a:prstGeom prst="rect">
            <a:avLst/>
          </a:prstGeom>
        </p:spPr>
      </p:pic>
      <p:sp>
        <p:nvSpPr>
          <p:cNvPr id="27" name="Line 28 1 3">
            <a:extLst>
              <a:ext uri="{FF2B5EF4-FFF2-40B4-BE49-F238E27FC236}">
                <a16:creationId xmlns:a16="http://schemas.microsoft.com/office/drawing/2014/main" id="{D8E796A6-3089-CAE2-EEA6-86057F1C3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0990" y="1944921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28" name="Picture 27" descr="\documentclass{article}&#10;\usepackage{amsmath}&#10;\pagestyle{empty}&#10;\newcommand{\phasor}[1]{\mathbf{#1}}&#10;\newcommand{\phasub}[2]{\mathbf{#1}_{#2}}&#10;\newcommand{\xx}{\mathbf{x}}&#10;\begin{document}&#10;&#10;$90^\circ$&#10;\end{document}" title="IguanaTex Bitmap Display">
            <a:extLst>
              <a:ext uri="{FF2B5EF4-FFF2-40B4-BE49-F238E27FC236}">
                <a16:creationId xmlns:a16="http://schemas.microsoft.com/office/drawing/2014/main" id="{05B6EE0C-B776-18BC-B840-A3564FC7D68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11" y="1708531"/>
            <a:ext cx="329181" cy="177367"/>
          </a:xfrm>
          <a:prstGeom prst="rect">
            <a:avLst/>
          </a:prstGeom>
        </p:spPr>
      </p:pic>
      <p:sp>
        <p:nvSpPr>
          <p:cNvPr id="29" name="Line 28 2 3">
            <a:extLst>
              <a:ext uri="{FF2B5EF4-FFF2-40B4-BE49-F238E27FC236}">
                <a16:creationId xmlns:a16="http://schemas.microsoft.com/office/drawing/2014/main" id="{779C52E4-EF53-1787-E8E7-6AB7E3A52C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3545" y="1527119"/>
            <a:ext cx="0" cy="8480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30" name="Picture 29" descr="\documentclass{article}&#10;\usepackage{amsmath}&#10;\pagestyle{empty}&#10;\newcommand{\phasor}[1]{\mathbf{#1}}&#10;\newcommand{\phasub}[2]{\mathbf{#1}_{#2}}&#10;\newcommand{\xx}{\mathbf{x}}&#10;\begin{document}&#10;&#10;$180^\circ$&#10;\end{document}" title="IguanaTex Bitmap Display">
            <a:extLst>
              <a:ext uri="{FF2B5EF4-FFF2-40B4-BE49-F238E27FC236}">
                <a16:creationId xmlns:a16="http://schemas.microsoft.com/office/drawing/2014/main" id="{4DAF5593-6A15-C16E-9672-A1313AC59CF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42" y="1337197"/>
            <a:ext cx="441914" cy="1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115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284538"/>
            <a:ext cx="7296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4116" name="Text Box 20"/>
          <p:cNvSpPr txBox="1">
            <a:spLocks noChangeArrowheads="1"/>
          </p:cNvSpPr>
          <p:nvPr/>
        </p:nvSpPr>
        <p:spPr bwMode="auto">
          <a:xfrm>
            <a:off x="1476375" y="1628775"/>
            <a:ext cx="2677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dirty="0"/>
              <a:t>Mayor TR implica</a:t>
            </a:r>
          </a:p>
          <a:p>
            <a:r>
              <a:rPr lang="es-ES" dirty="0"/>
              <a:t>menos contraste T1</a:t>
            </a:r>
            <a:endParaRPr lang="es-ES" baseline="-25000" dirty="0"/>
          </a:p>
        </p:txBody>
      </p:sp>
      <p:sp>
        <p:nvSpPr>
          <p:cNvPr id="644117" name="Text Box 21"/>
          <p:cNvSpPr txBox="1">
            <a:spLocks noChangeArrowheads="1"/>
          </p:cNvSpPr>
          <p:nvPr/>
        </p:nvSpPr>
        <p:spPr bwMode="auto">
          <a:xfrm>
            <a:off x="4356100" y="4797425"/>
            <a:ext cx="24489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dirty="0"/>
              <a:t>Mayor TE implica</a:t>
            </a:r>
          </a:p>
          <a:p>
            <a:r>
              <a:rPr lang="es-ES" dirty="0"/>
              <a:t>más contraste T2</a:t>
            </a:r>
            <a:endParaRPr lang="es-ES" baseline="-25000" dirty="0"/>
          </a:p>
        </p:txBody>
      </p:sp>
      <p:sp>
        <p:nvSpPr>
          <p:cNvPr id="644118" name="Line 22"/>
          <p:cNvSpPr>
            <a:spLocks noChangeShapeType="1"/>
          </p:cNvSpPr>
          <p:nvPr/>
        </p:nvSpPr>
        <p:spPr bwMode="auto">
          <a:xfrm>
            <a:off x="3779838" y="2636838"/>
            <a:ext cx="431800" cy="504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644119" name="Line 23"/>
          <p:cNvSpPr>
            <a:spLocks noChangeShapeType="1"/>
          </p:cNvSpPr>
          <p:nvPr/>
        </p:nvSpPr>
        <p:spPr bwMode="auto">
          <a:xfrm flipV="1">
            <a:off x="5867400" y="3789363"/>
            <a:ext cx="720725" cy="863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7550A-CFDD-F5FD-5234-39B17CD1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por saturación</a:t>
            </a:r>
            <a:endParaRPr lang="es-ES_tradnl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59.99252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\rho$&#10;\end{document}"/>
  <p:tag name="IGUANATEXSIZE" val="24"/>
  <p:tag name="IGUANATEXCURSOR" val="1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197"/>
  <p:tag name="ORIGINALWIDTH" val="470.9411"/>
  <p:tag name="OUTPUTTYPE" val="PNG"/>
  <p:tag name="IGUANATEXVERSION" val="160"/>
  <p:tag name="LATEXADDIN" val="\documentclass{slides}&#10;\usepackage{color}&#10;\pagestyle{empty}&#10;\newcommand{\MM}{\vec{M}}&#10;\newcommand{\BB}{\vec{B}}&#10;\newcommand{\xx}{\vec{x}}&#10;\begin{document}&#10;\color{black}&#10;$M_{xy}$&#10;\end{document}&#10;"/>
  <p:tag name="IGUANATEXSIZE" val="28"/>
  <p:tag name="IGUANATEXCURSOR" val="1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383.2021"/>
  <p:tag name="OUTPUTTYPE" val="PNG"/>
  <p:tag name="IGUANATEXVERSION" val="160"/>
  <p:tag name="LATEXADDIN" val="\documentclass{slides}&#10;\usepackage{color}&#10;\pagestyle{empty}&#10;\begin{document}&#10;\color{blue}&#10;\[&#10;TE&#10;\]&#10;\end{document}&#10;"/>
  <p:tag name="IGUANATEXSIZE" val="28"/>
  <p:tag name="IGUANATEXCURSOR" val="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383.2021"/>
  <p:tag name="OUTPUTTYPE" val="PNG"/>
  <p:tag name="IGUANATEXVERSION" val="160"/>
  <p:tag name="LATEXADDIN" val="\documentclass{slides}&#10;\usepackage{color}&#10;\pagestyle{empty}&#10;\begin{document}&#10;\color{blue}&#10;\[&#10;TR&#10;\]&#10;\end{document}&#10;"/>
  <p:tag name="IGUANATEXSIZE" val="28"/>
  <p:tag name="IGUANATEXCURSOR" val="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RF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"/>
  <p:tag name="PICTUREFILESIZE" val="240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M_z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8"/>
  <p:tag name="PICTUREFILESIZE" val="35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I(\vec{x}) = \rho(\vec{x})\left[1-e^{-TR/T_1(\vec{x})}\right]e^{-TE/T_2(\vec{x})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383"/>
  <p:tag name="PICTUREFILESIZE" val="313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0\left[1-e^{-TR/T_1}\right]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63"/>
  <p:tag name="PICTUREFILESIZE" val="145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201"/>
  <p:tag name="ORIGINALWIDTH" val="4767.154"/>
  <p:tag name="OUTPUTTYPE" val="PNG"/>
  <p:tag name="IGUANATEXVERSION" val="160"/>
  <p:tag name="LATEXADDIN" val="\documentclass{slides}&#10;\usepackage{color}&#10;\pagestyle{empty}&#10;\begin{document}&#10;\color{blue}&#10;\[&#10;I(\vec{x}) = \rho(\vec{x})\left[1-e^{-TR/T_1(\vec{x})}\right]e^{-TE/T_2(\vec{x})}&#10;\]&#10;\end{document}&#10;"/>
  <p:tag name="IGUANATEXSIZE" val="28"/>
  <p:tag name="IGUANATEXCURSOR" val="1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197"/>
  <p:tag name="ORIGINALWIDTH" val="470.9411"/>
  <p:tag name="OUTPUTTYPE" val="PNG"/>
  <p:tag name="IGUANATEXVERSION" val="160"/>
  <p:tag name="LATEXADDIN" val="\documentclass{slides}&#10;\usepackage{color}&#10;\pagestyle{empty}&#10;\newcommand{\MM}{\vec{M}}&#10;\newcommand{\BB}{\vec{B}}&#10;\newcommand{\xx}{\vec{x}}&#10;\begin{document}&#10;\color{black}&#10;$M_{xy}$&#10;\end{document}&#10;"/>
  <p:tag name="IGUANATEXSIZE" val="28"/>
  <p:tag name="IGUANATEXCURSOR" val="1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383.2021"/>
  <p:tag name="OUTPUTTYPE" val="PNG"/>
  <p:tag name="IGUANATEXVERSION" val="160"/>
  <p:tag name="LATEXADDIN" val="\documentclass{slides}&#10;\usepackage{color}&#10;\pagestyle{empty}&#10;\begin{document}&#10;\color{blue}&#10;\[&#10;TE&#10;\]&#10;\end{document}&#10;"/>
  <p:tag name="IGUANATEXSIZE" val="28"/>
  <p:tag name="IGUANATEXCURSOR" val="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383.2021"/>
  <p:tag name="OUTPUTTYPE" val="PNG"/>
  <p:tag name="IGUANATEXVERSION" val="160"/>
  <p:tag name="LATEXADDIN" val="\documentclass{slides}&#10;\usepackage{color}&#10;\pagestyle{empty}&#10;\begin{document}&#10;\color{blue}&#10;\[&#10;TR&#10;\]&#10;\end{document}&#10;"/>
  <p:tag name="IGUANATEXSIZE" val="28"/>
  <p:tag name="IGUANATEXCURSOR" val="9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20.472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180^\circ$&#10;\end{document}"/>
  <p:tag name="IGUANATEXSIZE" val="28"/>
  <p:tag name="IGUANATEXCURSOR" val="1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20.472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180^\circ$&#10;\end{document}"/>
  <p:tag name="IGUANATEXSIZE" val="28"/>
  <p:tag name="IGUANATEXCURSOR" val="1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RF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"/>
  <p:tag name="PICTUREFILESIZE" val="240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90^\circ$&#10;\end{document}"/>
  <p:tag name="IGUANATEXSIZE" val="28"/>
  <p:tag name="IGUANATEXCURSOR" val="1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20.472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begin{document}&#10;&#10;$180^\circ$&#10;\end{document}"/>
  <p:tag name="IGUANATEXSIZE" val="28"/>
  <p:tag name="IGUANATEXCURSOR" val="1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I(\vec{x}) = \rho(\vec{x})\left[1-e^{-TR/T_1(\vec{x})}\right]e^{-TE/T_2(\vec{x})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383"/>
  <p:tag name="PICTUREFILESIZE" val="3138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RF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"/>
  <p:tag name="PICTUREFILESIZE" val="24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M_z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8"/>
  <p:tag name="PICTUREFILESIZE" val="35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n^+ = M_n^-\cos\alpha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59"/>
  <p:tag name="PICTUREFILESIZE" val="123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{n+1}^- = M_n^+E_1 + M_0(1-E_1)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5"/>
  <p:tag name="PICTUREFILESIZE" val="243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E_1 = e^{-TR/T_1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33"/>
  <p:tag name="PICTUREFILESIZE" val="9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{n+1}^- = M_n^- = M^-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91"/>
  <p:tag name="PICTUREFILESIZE" val="116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^- = \frac{M_0(1-E_1)}{1-E_1\cos\alpha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86"/>
  <p:tag name="PICTUREFILESIZE" val="2356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{xy} = M^-\sin\alpha = \frac{M_0(1-E_1)\sin\alpha}{1-E_1\cos\alpha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350"/>
  <p:tag name="PICTUREFILESIZE" val="366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\alpha_E = \cos^{-1} E_1 = \cos^{-1} e^{-TR/T_1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314"/>
  <p:tag name="PICTUREFILESIZE" val="202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RF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"/>
  <p:tag name="PICTUREFILESIZE" val="24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M_z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8"/>
  <p:tag name="PICTUREFILESIZE" val="356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0\left[1-2e^{-TI/T_1}+e^{-TR/T_1}\right]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77"/>
  <p:tag name="PICTUREFILESIZE" val="2185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I(\vec{x}) = \rho(\vec{x})\left[1-2e^{-TI/T_1(\vec{x})}+e^{-TR/T_1(\vec{x})}\right]e^{-TE/T_2(\vec{x})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523"/>
  <p:tag name="PICTUREFILESIZE" val="411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TI = -T_1\ln\left\{\frac{1+e^{-TR/T_1}}{2}\right\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68"/>
  <p:tag name="PICTUREFILESIZE" val="247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1-2e^{-TI/T_1}+e^{-TR/T_1} = 0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71"/>
  <p:tag name="PICTUREFILESIZE" val="1624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RF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9"/>
  <p:tag name="PICTUREFILESIZE" val="24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M_z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8"/>
  <p:tag name="PICTUREFILESIZE" val="356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91.114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newcommand{\TE}{\mbox{TE}}&#10;\newcommand{\Tdos}{\mbox{T2}}&#10;\begin{document}&#10;&#10;$$s(\TE) = A e^{-\TE / \Tdos}$$&#10;\end{document}"/>
  <p:tag name="IGUANATEXSIZE" val="28"/>
  <p:tag name="IGUANATEXCURSOR" val="27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2011.249"/>
  <p:tag name="OUTPUTTYPE" val="PNG"/>
  <p:tag name="IGUANATEXVERSION" val="160"/>
  <p:tag name="LATEXADDIN" val="\documentclass{article}&#10;\usepackage{amsmath}&#10;\pagestyle{empty}&#10;\newcommand{\phasor}[1]{\mathbf{#1}}&#10;\newcommand{\phasub}[2]{\mathbf{#1}_{#2}}&#10;\newcommand{\xx}{\mathbf{x}}&#10;\newcommand{\TI}{\mbox{TI}}&#10;\newcommand{\TR}{\mbox{TR}}&#10;\newcommand{\Tuno}{\mbox{T1}}&#10;\begin{document}&#10;$$s(\TI) = A (1 - 2 e^{-\TI / \Tuno} + e^{-\TR/\Tuno}$$&#10;\end{document}"/>
  <p:tag name="IGUANATEXSIZE" val="28"/>
  <p:tag name="IGUANATEXCURSOR" val="2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M_z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28"/>
  <p:tag name="PICTUREFILESIZE" val="35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M_0\left[1-e^{-TR/T_1}\right]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163"/>
  <p:tag name="PICTUREFILESIZE" val="145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begin{document}&#10;\color{blue}&#10;\[&#10;I(\vec{x}) = \rho(\vec{x})\left[1-e^{-TR/T_1(\vec{x})}\right]e^{-TE/T_2^\ast(\vec{x})}&#10;\]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384"/>
  <p:tag name="PICTUREFILESIZE" val="319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color}&#10;\pagestyle{empty}&#10;\newcommand{\MM}{\vec{M}}&#10;\newcommand{\BB}{\vec{B}}&#10;\newcommand{\xx}{\vec{x}}&#10;\begin{document}&#10;\color{black}&#10;$t$&#10;\end{document}&#10;"/>
  <p:tag name="EXTERNALNAME" val="txp_fig"/>
  <p:tag name="BLEND" val="Falso"/>
  <p:tag name="TRANSPARENT" val="Falso"/>
  <p:tag name="KEEPFILES" val="Falso"/>
  <p:tag name="DEBUGPAUSE" val="Falso"/>
  <p:tag name="RESOLUTION" val="1200"/>
  <p:tag name="TIMEOUT" val="(none)"/>
  <p:tag name="BOXWIDTH" val="508"/>
  <p:tag name="BOXHEIGHT" val="416"/>
  <p:tag name="BOXFONT" val="10"/>
  <p:tag name="BOXWRAP" val="Falso"/>
  <p:tag name="WORKAROUNDTRANSPARENCYBUG" val="Falso"/>
  <p:tag name="ALLOWFONTSUBSTITUTION" val="Falso"/>
  <p:tag name="BITMAPFORMAT" val="png256"/>
  <p:tag name="ORIGWIDTH" val="8"/>
  <p:tag name="PICTUREFILESIZE" val="150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1744</TotalTime>
  <Words>344</Words>
  <Application>Microsoft Office PowerPoint</Application>
  <PresentationFormat>On-screen Show (4:3)</PresentationFormat>
  <Paragraphs>113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Office Theme</vt:lpstr>
      <vt:lpstr>CorelPhotoPaint.Image.8</vt:lpstr>
      <vt:lpstr>Mapas cuantitativos</vt:lpstr>
      <vt:lpstr>Contrastes en MRI</vt:lpstr>
      <vt:lpstr>Contrastes en MRI</vt:lpstr>
      <vt:lpstr>Variabilidad en los contrastes</vt:lpstr>
      <vt:lpstr>Contrastes básicos</vt:lpstr>
      <vt:lpstr>Contraste por saturación</vt:lpstr>
      <vt:lpstr>Contraste saturación: gradiente (90°)</vt:lpstr>
      <vt:lpstr>Contraste saturación: spin echo (90°)</vt:lpstr>
      <vt:lpstr>Contraste por saturación</vt:lpstr>
      <vt:lpstr>Contraste por saturación</vt:lpstr>
      <vt:lpstr>Contraste por saturación</vt:lpstr>
      <vt:lpstr>Contraste por saturación (ángulo α)</vt:lpstr>
      <vt:lpstr>Contraste por saturación (ángulo α)</vt:lpstr>
      <vt:lpstr>Ángulo de Ernst</vt:lpstr>
      <vt:lpstr>Contraste por inversión</vt:lpstr>
      <vt:lpstr>Contraste por inversión</vt:lpstr>
      <vt:lpstr>Contraste por inversión</vt:lpstr>
      <vt:lpstr>Contraste por inversión</vt:lpstr>
      <vt:lpstr>Contraste por inversión</vt:lpstr>
      <vt:lpstr>Mapas paramétricos</vt:lpstr>
      <vt:lpstr>Mapas paramétricos</vt:lpstr>
      <vt:lpstr>T2</vt:lpstr>
      <vt:lpstr>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señal MRI Fundamentos</dc:title>
  <dc:creator>Pablo Irarrazaval Mena</dc:creator>
  <cp:lastModifiedBy>Pablo Irarrazaval Mena</cp:lastModifiedBy>
  <cp:revision>1</cp:revision>
  <dcterms:created xsi:type="dcterms:W3CDTF">2023-11-16T15:10:43Z</dcterms:created>
  <dcterms:modified xsi:type="dcterms:W3CDTF">2023-11-19T22:02:55Z</dcterms:modified>
</cp:coreProperties>
</file>