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E2285-A1D0-4DCC-A458-F6C9D93F0C2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E2B5C-A1DF-4E70-82E4-1E3B7F364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20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07654-18A6-437A-A140-2D28BEDB80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0D2D07-F278-4114-9D04-23C4F073B61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7B6A7-69F6-49D2-A136-87DC30127E4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CCDDA5-E6E0-4AE3-A7F1-765E127B3B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6233" indent="-216233">
              <a:defRPr/>
            </a:pPr>
            <a:r>
              <a:rPr lang="en-US" smtClean="0"/>
              <a:t>Students </a:t>
            </a:r>
            <a:r>
              <a:rPr lang="en-US" dirty="0" smtClean="0"/>
              <a:t>already have learnt about SCDs in Module I. Therefore, you can start this topic by asking the following questions to students:</a:t>
            </a:r>
          </a:p>
          <a:p>
            <a:pPr marL="216233" indent="-216233">
              <a:buFontTx/>
              <a:buAutoNum type="arabicPeriod"/>
              <a:defRPr/>
            </a:pPr>
            <a:r>
              <a:rPr lang="en-US" dirty="0" smtClean="0"/>
              <a:t>What are type 1 SCDs?</a:t>
            </a:r>
          </a:p>
          <a:p>
            <a:pPr marL="216233" indent="-216233">
              <a:buFontTx/>
              <a:buAutoNum type="arabicPeriod"/>
              <a:defRPr/>
            </a:pPr>
            <a:r>
              <a:rPr lang="en-US" dirty="0" smtClean="0"/>
              <a:t>Given an example to explain type 1 SCDs.</a:t>
            </a:r>
          </a:p>
          <a:p>
            <a:pPr marL="216233" indent="-216233">
              <a:defRPr/>
            </a:pPr>
            <a:r>
              <a:rPr lang="en-US" dirty="0" smtClean="0"/>
              <a:t>This will recapitulate what they have learnt about type 1 SCD in Module 1. </a:t>
            </a:r>
          </a:p>
          <a:p>
            <a:pPr marL="216233" indent="-216233">
              <a:defRPr/>
            </a:pPr>
            <a:r>
              <a:rPr lang="en-US" dirty="0" smtClean="0"/>
              <a:t>Now explain the strategy to load the data into these dimension tables with help of the given diagram. Relate this diagram to the example given in SG.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60E6F-AE63-4279-8C20-39BD891A66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A34CAD-AACA-480D-A05E-DF5DD6B8E51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2F8DC8-1EC1-42D5-9142-8A12C6D8769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2F8DC8-1EC1-42D5-9142-8A12C6D8769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E47C72-3114-49F5-825C-9A7B739F089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3723A4-9A10-4F44-B22D-D1D80CAA415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16233" indent="-216233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EDE3A-B222-4657-953D-01A6DD50331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07654-18A6-437A-A140-2D28BEDB80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57F77B-BC80-4FF1-ADE5-FE1AAED3336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A63883-4167-48CE-A3BE-0ADD34FE1A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EC479B-6778-4F7A-9A2D-A162B22763C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483A2-0AB1-436A-864E-F4330D51E0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268C47-7005-45C8-9099-F92B18037F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69426-2FE5-4A68-9B4B-4AA0690A63D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F0A33E-C39E-4210-8B75-53BD1003B8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21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133600"/>
            <a:ext cx="7543800" cy="1676400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b="1" dirty="0" smtClean="0">
                <a:latin typeface="+mj-lt"/>
                <a:cs typeface="Times New Roman" pitchFamily="18" charset="0"/>
              </a:rPr>
              <a:t>Course: Decision Making and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b="1" smtClean="0">
                <a:latin typeface="+mj-lt"/>
                <a:cs typeface="Times New Roman" pitchFamily="18" charset="0"/>
              </a:rPr>
              <a:t> Session: Looping  </a:t>
            </a:r>
            <a:r>
              <a:rPr lang="en-US" sz="4400" b="1" dirty="0" smtClean="0">
                <a:latin typeface="+mj-lt"/>
                <a:cs typeface="Times New Roman" pitchFamily="18" charset="0"/>
              </a:rPr>
              <a:t>statements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18943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062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do…while Loop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07368" y="1092452"/>
            <a:ext cx="8616633" cy="55827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an infinite loop.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07368" y="1722038"/>
            <a:ext cx="8616633" cy="97799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do…while loop construct is not similar to the while loop construct.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07368" y="2741370"/>
            <a:ext cx="8616633" cy="5282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Even the condition failed, the do..while loop will execute once.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07368" y="3355967"/>
            <a:ext cx="8616633" cy="5282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do..while is an exit control loop.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07368" y="3955574"/>
            <a:ext cx="8616633" cy="22071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is the syntax of the do…while loop construct: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}while(expression);</a:t>
            </a:r>
          </a:p>
        </p:txBody>
      </p:sp>
    </p:spTree>
    <p:extLst>
      <p:ext uri="{BB962C8B-B14F-4D97-AF65-F5344CB8AC3E}">
        <p14:creationId xmlns="" xmlns:p14="http://schemas.microsoft.com/office/powerpoint/2010/main" val="3414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9870" y="2215355"/>
            <a:ext cx="7237752" cy="3827489"/>
            <a:chOff x="2433" y="1920"/>
            <a:chExt cx="6194" cy="4334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4413" y="4638"/>
              <a:ext cx="900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False</a:t>
              </a: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2700" y="2003"/>
              <a:ext cx="985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do while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533" y="1920"/>
              <a:ext cx="3094" cy="4204"/>
              <a:chOff x="5173" y="1920"/>
              <a:chExt cx="3094" cy="4204"/>
            </a:xfrm>
          </p:grpSpPr>
          <p:sp>
            <p:nvSpPr>
              <p:cNvPr id="31762" name="Line 8"/>
              <p:cNvSpPr>
                <a:spLocks noChangeShapeType="1"/>
              </p:cNvSpPr>
              <p:nvPr/>
            </p:nvSpPr>
            <p:spPr bwMode="auto">
              <a:xfrm>
                <a:off x="6648" y="1920"/>
                <a:ext cx="1" cy="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763" name="Line 9"/>
              <p:cNvSpPr>
                <a:spLocks noChangeShapeType="1"/>
              </p:cNvSpPr>
              <p:nvPr/>
            </p:nvSpPr>
            <p:spPr bwMode="auto">
              <a:xfrm>
                <a:off x="7432" y="3360"/>
                <a:ext cx="8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764" name="Text Box 10"/>
              <p:cNvSpPr txBox="1">
                <a:spLocks noChangeArrowheads="1"/>
              </p:cNvSpPr>
              <p:nvPr/>
            </p:nvSpPr>
            <p:spPr bwMode="auto">
              <a:xfrm>
                <a:off x="7129" y="3561"/>
                <a:ext cx="1113" cy="4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/>
                  <a:t>False</a:t>
                </a:r>
              </a:p>
            </p:txBody>
          </p:sp>
          <p:sp>
            <p:nvSpPr>
              <p:cNvPr id="31765" name="Text Box 11"/>
              <p:cNvSpPr txBox="1">
                <a:spLocks noChangeArrowheads="1"/>
              </p:cNvSpPr>
              <p:nvPr/>
            </p:nvSpPr>
            <p:spPr bwMode="auto">
              <a:xfrm>
                <a:off x="5422" y="4281"/>
                <a:ext cx="111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/>
                  <a:t>True</a:t>
                </a:r>
              </a:p>
            </p:txBody>
          </p:sp>
          <p:sp>
            <p:nvSpPr>
              <p:cNvPr id="31766" name="Line 12"/>
              <p:cNvSpPr>
                <a:spLocks noChangeShapeType="1"/>
              </p:cNvSpPr>
              <p:nvPr/>
            </p:nvSpPr>
            <p:spPr bwMode="auto">
              <a:xfrm>
                <a:off x="6662" y="3832"/>
                <a:ext cx="1" cy="10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767" name="Line 13"/>
              <p:cNvSpPr>
                <a:spLocks noChangeShapeType="1"/>
              </p:cNvSpPr>
              <p:nvPr/>
            </p:nvSpPr>
            <p:spPr bwMode="auto">
              <a:xfrm>
                <a:off x="6614" y="5576"/>
                <a:ext cx="1" cy="5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768" name="Rectangle 14"/>
              <p:cNvSpPr>
                <a:spLocks noChangeArrowheads="1"/>
              </p:cNvSpPr>
              <p:nvPr/>
            </p:nvSpPr>
            <p:spPr bwMode="auto">
              <a:xfrm>
                <a:off x="5966" y="4868"/>
                <a:ext cx="1337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/>
                  <a:t>Execute body of Loop</a:t>
                </a:r>
              </a:p>
            </p:txBody>
          </p:sp>
          <p:sp>
            <p:nvSpPr>
              <p:cNvPr id="31769" name="AutoShape 15"/>
              <p:cNvSpPr>
                <a:spLocks noChangeArrowheads="1"/>
              </p:cNvSpPr>
              <p:nvPr/>
            </p:nvSpPr>
            <p:spPr bwMode="auto">
              <a:xfrm>
                <a:off x="5888" y="2678"/>
                <a:ext cx="1542" cy="137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sz="1200"/>
              </a:p>
            </p:txBody>
          </p:sp>
          <p:sp>
            <p:nvSpPr>
              <p:cNvPr id="31770" name="Text Box 16"/>
              <p:cNvSpPr txBox="1">
                <a:spLocks noChangeArrowheads="1"/>
              </p:cNvSpPr>
              <p:nvPr/>
            </p:nvSpPr>
            <p:spPr bwMode="auto">
              <a:xfrm>
                <a:off x="5883" y="3065"/>
                <a:ext cx="152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/>
                  <a:t>Evaluate</a:t>
                </a:r>
              </a:p>
              <a:p>
                <a:r>
                  <a:rPr lang="en-US" sz="1200"/>
                  <a:t>Condition</a:t>
                </a:r>
              </a:p>
            </p:txBody>
          </p:sp>
          <p:sp>
            <p:nvSpPr>
              <p:cNvPr id="31771" name="Line 17"/>
              <p:cNvSpPr>
                <a:spLocks noChangeShapeType="1"/>
              </p:cNvSpPr>
              <p:nvPr/>
            </p:nvSpPr>
            <p:spPr bwMode="auto">
              <a:xfrm>
                <a:off x="5188" y="2146"/>
                <a:ext cx="146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772" name="Line 18"/>
              <p:cNvSpPr>
                <a:spLocks noChangeShapeType="1"/>
              </p:cNvSpPr>
              <p:nvPr/>
            </p:nvSpPr>
            <p:spPr bwMode="auto">
              <a:xfrm flipH="1">
                <a:off x="5178" y="6096"/>
                <a:ext cx="14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773" name="Line 19"/>
              <p:cNvSpPr>
                <a:spLocks noChangeShapeType="1"/>
              </p:cNvSpPr>
              <p:nvPr/>
            </p:nvSpPr>
            <p:spPr bwMode="auto">
              <a:xfrm flipV="1">
                <a:off x="5173" y="2138"/>
                <a:ext cx="0" cy="3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31752" name="Line 20"/>
            <p:cNvSpPr>
              <a:spLocks noChangeShapeType="1"/>
            </p:cNvSpPr>
            <p:nvPr/>
          </p:nvSpPr>
          <p:spPr bwMode="auto">
            <a:xfrm>
              <a:off x="4413" y="5020"/>
              <a:ext cx="8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753" name="Line 21"/>
            <p:cNvSpPr>
              <a:spLocks noChangeShapeType="1"/>
            </p:cNvSpPr>
            <p:nvPr/>
          </p:nvSpPr>
          <p:spPr bwMode="auto">
            <a:xfrm>
              <a:off x="3961" y="3280"/>
              <a:ext cx="1" cy="10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754" name="Line 22"/>
            <p:cNvSpPr>
              <a:spLocks noChangeShapeType="1"/>
            </p:cNvSpPr>
            <p:nvPr/>
          </p:nvSpPr>
          <p:spPr bwMode="auto">
            <a:xfrm>
              <a:off x="3974" y="5678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755" name="Text Box 23"/>
            <p:cNvSpPr txBox="1">
              <a:spLocks noChangeArrowheads="1"/>
            </p:cNvSpPr>
            <p:nvPr/>
          </p:nvSpPr>
          <p:spPr bwMode="auto">
            <a:xfrm>
              <a:off x="2674" y="5708"/>
              <a:ext cx="846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True</a:t>
              </a:r>
            </a:p>
          </p:txBody>
        </p:sp>
        <p:sp>
          <p:nvSpPr>
            <p:cNvPr id="31756" name="Rectangle 24"/>
            <p:cNvSpPr>
              <a:spLocks noChangeArrowheads="1"/>
            </p:cNvSpPr>
            <p:nvPr/>
          </p:nvSpPr>
          <p:spPr bwMode="auto">
            <a:xfrm>
              <a:off x="3360" y="2561"/>
              <a:ext cx="1314" cy="8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Execute body of Loop</a:t>
              </a:r>
            </a:p>
          </p:txBody>
        </p:sp>
        <p:sp>
          <p:nvSpPr>
            <p:cNvPr id="31757" name="Line 25"/>
            <p:cNvSpPr>
              <a:spLocks noChangeShapeType="1"/>
            </p:cNvSpPr>
            <p:nvPr/>
          </p:nvSpPr>
          <p:spPr bwMode="auto">
            <a:xfrm flipH="1">
              <a:off x="2433" y="6242"/>
              <a:ext cx="1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758" name="Line 26"/>
            <p:cNvSpPr>
              <a:spLocks noChangeShapeType="1"/>
            </p:cNvSpPr>
            <p:nvPr/>
          </p:nvSpPr>
          <p:spPr bwMode="auto">
            <a:xfrm flipV="1">
              <a:off x="2433" y="2291"/>
              <a:ext cx="0" cy="3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759" name="AutoShape 27"/>
            <p:cNvSpPr>
              <a:spLocks noChangeArrowheads="1"/>
            </p:cNvSpPr>
            <p:nvPr/>
          </p:nvSpPr>
          <p:spPr bwMode="auto">
            <a:xfrm>
              <a:off x="3259" y="4350"/>
              <a:ext cx="1410" cy="133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1760" name="Text Box 28"/>
            <p:cNvSpPr txBox="1">
              <a:spLocks noChangeArrowheads="1"/>
            </p:cNvSpPr>
            <p:nvPr/>
          </p:nvSpPr>
          <p:spPr bwMode="auto">
            <a:xfrm>
              <a:off x="3191" y="4700"/>
              <a:ext cx="1485" cy="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Evaluate</a:t>
              </a:r>
            </a:p>
            <a:p>
              <a:r>
                <a:rPr lang="en-US" sz="1200"/>
                <a:t>Condition</a:t>
              </a:r>
            </a:p>
          </p:txBody>
        </p:sp>
        <p:sp>
          <p:nvSpPr>
            <p:cNvPr id="31761" name="Line 29"/>
            <p:cNvSpPr>
              <a:spLocks noChangeShapeType="1"/>
            </p:cNvSpPr>
            <p:nvPr/>
          </p:nvSpPr>
          <p:spPr bwMode="auto">
            <a:xfrm>
              <a:off x="2438" y="2315"/>
              <a:ext cx="1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0" y="0"/>
            <a:ext cx="9144000" cy="7252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do…while Loop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gray">
          <a:xfrm>
            <a:off x="270430" y="1092451"/>
            <a:ext cx="8616633" cy="94801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figure shows the difference between the do…while and while loop construct.</a:t>
            </a:r>
          </a:p>
        </p:txBody>
      </p:sp>
    </p:spTree>
    <p:extLst>
      <p:ext uri="{BB962C8B-B14F-4D97-AF65-F5344CB8AC3E}">
        <p14:creationId xmlns="" xmlns:p14="http://schemas.microsoft.com/office/powerpoint/2010/main" val="326305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The for Loop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0429" y="1092452"/>
            <a:ext cx="8616633" cy="94801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for loop structure is used to execute a block of statements for a specific number of times.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0429" y="2111784"/>
            <a:ext cx="8616633" cy="5282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nl-NL" sz="2000" b="0" dirty="0" smtClean="0"/>
              <a:t>For loop is finite loop.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0429" y="2756362"/>
            <a:ext cx="8616633" cy="5282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nl-NL" sz="2000" b="0" dirty="0" smtClean="0"/>
              <a:t>For loop is an entry control loop.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0429" y="3385948"/>
            <a:ext cx="8616633" cy="24020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is the syntax of the for loop construct: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for (initialization; termination; update stmt)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    statements;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35421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165018" y="2235299"/>
            <a:ext cx="3883025" cy="3847051"/>
            <a:chOff x="3580" y="1346"/>
            <a:chExt cx="2180" cy="2258"/>
          </a:xfrm>
        </p:grpSpPr>
        <p:sp>
          <p:nvSpPr>
            <p:cNvPr id="33797" name="Line 37"/>
            <p:cNvSpPr>
              <a:spLocks noChangeShapeType="1"/>
            </p:cNvSpPr>
            <p:nvPr/>
          </p:nvSpPr>
          <p:spPr bwMode="auto">
            <a:xfrm>
              <a:off x="4477" y="2888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3580" y="1346"/>
              <a:ext cx="2180" cy="2258"/>
              <a:chOff x="3580" y="1346"/>
              <a:chExt cx="2180" cy="2258"/>
            </a:xfrm>
          </p:grpSpPr>
          <p:sp>
            <p:nvSpPr>
              <p:cNvPr id="33799" name="AutoShape 41"/>
              <p:cNvSpPr>
                <a:spLocks noChangeArrowheads="1"/>
              </p:cNvSpPr>
              <p:nvPr/>
            </p:nvSpPr>
            <p:spPr bwMode="auto">
              <a:xfrm>
                <a:off x="4154" y="1846"/>
                <a:ext cx="638" cy="548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00" name="Line 43"/>
              <p:cNvSpPr>
                <a:spLocks noChangeShapeType="1"/>
              </p:cNvSpPr>
              <p:nvPr/>
            </p:nvSpPr>
            <p:spPr bwMode="auto">
              <a:xfrm>
                <a:off x="4469" y="2394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3580" y="1346"/>
                <a:ext cx="2180" cy="2258"/>
                <a:chOff x="3580" y="1346"/>
                <a:chExt cx="2180" cy="2258"/>
              </a:xfrm>
            </p:grpSpPr>
            <p:sp>
              <p:nvSpPr>
                <p:cNvPr id="33802" name="Rectangle 34"/>
                <p:cNvSpPr>
                  <a:spLocks noChangeArrowheads="1"/>
                </p:cNvSpPr>
                <p:nvPr/>
              </p:nvSpPr>
              <p:spPr bwMode="auto">
                <a:xfrm>
                  <a:off x="4762" y="1913"/>
                  <a:ext cx="396" cy="1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/>
                    <a:t>False</a:t>
                  </a:r>
                  <a:endParaRPr lang="en-US"/>
                </a:p>
              </p:txBody>
            </p:sp>
            <p:sp>
              <p:nvSpPr>
                <p:cNvPr id="33803" name="Line 35"/>
                <p:cNvSpPr>
                  <a:spLocks noChangeShapeType="1"/>
                </p:cNvSpPr>
                <p:nvPr/>
              </p:nvSpPr>
              <p:spPr bwMode="auto">
                <a:xfrm>
                  <a:off x="4772" y="2120"/>
                  <a:ext cx="4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0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222" y="1526"/>
                  <a:ext cx="522" cy="1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/>
                    <a:t>Initialization</a:t>
                  </a:r>
                  <a:endParaRPr lang="en-US"/>
                </a:p>
              </p:txBody>
            </p:sp>
            <p:sp>
              <p:nvSpPr>
                <p:cNvPr id="3380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464" y="1346"/>
                  <a:ext cx="26" cy="1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0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144" y="1993"/>
                  <a:ext cx="632" cy="2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 dirty="0"/>
                    <a:t>Evaluate</a:t>
                  </a:r>
                </a:p>
                <a:p>
                  <a:r>
                    <a:rPr lang="en-US" sz="900" dirty="0"/>
                    <a:t>Condition</a:t>
                  </a:r>
                  <a:endParaRPr lang="en-US" dirty="0"/>
                </a:p>
              </p:txBody>
            </p:sp>
            <p:sp>
              <p:nvSpPr>
                <p:cNvPr id="3380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189" y="2638"/>
                  <a:ext cx="563" cy="2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/>
                    <a:t>Body of the for Loop</a:t>
                  </a:r>
                  <a:endParaRPr lang="en-US"/>
                </a:p>
              </p:txBody>
            </p:sp>
            <p:sp>
              <p:nvSpPr>
                <p:cNvPr id="33808" name="Line 46"/>
                <p:cNvSpPr>
                  <a:spLocks noChangeShapeType="1"/>
                </p:cNvSpPr>
                <p:nvPr/>
              </p:nvSpPr>
              <p:spPr bwMode="auto">
                <a:xfrm>
                  <a:off x="4479" y="3394"/>
                  <a:ext cx="1" cy="20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0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584" y="1746"/>
                  <a:ext cx="0" cy="18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0" name="Rectangle 48"/>
                <p:cNvSpPr>
                  <a:spLocks noChangeArrowheads="1"/>
                </p:cNvSpPr>
                <p:nvPr/>
              </p:nvSpPr>
              <p:spPr bwMode="auto">
                <a:xfrm>
                  <a:off x="5200" y="1984"/>
                  <a:ext cx="560" cy="27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/>
                    <a:t>Exit the for Loop</a:t>
                  </a:r>
                  <a:endParaRPr lang="en-US"/>
                </a:p>
              </p:txBody>
            </p:sp>
            <p:sp>
              <p:nvSpPr>
                <p:cNvPr id="3381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136" y="3104"/>
                  <a:ext cx="697" cy="28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/>
                    <a:t>Increment/ Decrement</a:t>
                  </a:r>
                  <a:endParaRPr lang="en-US"/>
                </a:p>
              </p:txBody>
            </p:sp>
            <p:sp>
              <p:nvSpPr>
                <p:cNvPr id="3381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580" y="3600"/>
                  <a:ext cx="90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3" name="Line 51"/>
                <p:cNvSpPr>
                  <a:spLocks noChangeShapeType="1"/>
                </p:cNvSpPr>
                <p:nvPr/>
              </p:nvSpPr>
              <p:spPr bwMode="auto">
                <a:xfrm>
                  <a:off x="3600" y="1776"/>
                  <a:ext cx="89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0" y="0"/>
            <a:ext cx="9144000" cy="63062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The for Loop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gray">
          <a:xfrm>
            <a:off x="238899" y="1108217"/>
            <a:ext cx="8616633" cy="94801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figure shows the sequence of execution of a complete for loop construct.</a:t>
            </a:r>
          </a:p>
        </p:txBody>
      </p:sp>
    </p:spTree>
    <p:extLst>
      <p:ext uri="{BB962C8B-B14F-4D97-AF65-F5344CB8AC3E}">
        <p14:creationId xmlns="" xmlns:p14="http://schemas.microsoft.com/office/powerpoint/2010/main" val="40657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2494" y="1060844"/>
          <a:ext cx="8589442" cy="2385828"/>
        </p:xfrm>
        <a:graphic>
          <a:graphicData uri="http://schemas.openxmlformats.org/drawingml/2006/table">
            <a:tbl>
              <a:tblPr/>
              <a:tblGrid>
                <a:gridCol w="228970"/>
                <a:gridCol w="4459276"/>
                <a:gridCol w="3901196"/>
              </a:tblGrid>
              <a:tr h="584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while loop Syntax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while loop example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to display 1 to 10 numbers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while ( expression 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{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Statements;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=1;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while (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&lt;=10 )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{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Console.WriteLine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++;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7304" y="3444118"/>
          <a:ext cx="8579821" cy="2839212"/>
        </p:xfrm>
        <a:graphic>
          <a:graphicData uri="http://schemas.openxmlformats.org/drawingml/2006/table">
            <a:tbl>
              <a:tblPr/>
              <a:tblGrid>
                <a:gridCol w="227763"/>
                <a:gridCol w="4435781"/>
                <a:gridCol w="3916277"/>
              </a:tblGrid>
              <a:tr h="415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do while loop Syntax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do while loop example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to display 1 to 10 numbers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9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do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{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Statements;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while ( expression );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=1;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do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{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Console.WriteLine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++;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while (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&lt;=10 );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9144000" cy="67791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loops Syntax and Examples</a:t>
            </a:r>
          </a:p>
        </p:txBody>
      </p:sp>
    </p:spTree>
    <p:extLst>
      <p:ext uri="{BB962C8B-B14F-4D97-AF65-F5344CB8AC3E}">
        <p14:creationId xmlns="" xmlns:p14="http://schemas.microsoft.com/office/powerpoint/2010/main" val="29017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5099" y="1367686"/>
          <a:ext cx="8615763" cy="2529826"/>
        </p:xfrm>
        <a:graphic>
          <a:graphicData uri="http://schemas.openxmlformats.org/drawingml/2006/table">
            <a:tbl>
              <a:tblPr/>
              <a:tblGrid>
                <a:gridCol w="229671"/>
                <a:gridCol w="4472941"/>
                <a:gridCol w="3913151"/>
              </a:tblGrid>
              <a:tr h="426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for loop syntax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for loop example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for (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initiazation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; expression 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updation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{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Statements;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for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= 1 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&lt;=10;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++)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{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.WriteLine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}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78827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loops Syntax and Examples</a:t>
            </a:r>
          </a:p>
        </p:txBody>
      </p:sp>
    </p:spTree>
    <p:extLst>
      <p:ext uri="{BB962C8B-B14F-4D97-AF65-F5344CB8AC3E}">
        <p14:creationId xmlns="" xmlns:p14="http://schemas.microsoft.com/office/powerpoint/2010/main" val="23071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7149438"/>
              </p:ext>
            </p:extLst>
          </p:nvPr>
        </p:nvGraphicFramePr>
        <p:xfrm>
          <a:off x="255099" y="1367686"/>
          <a:ext cx="8615763" cy="2529826"/>
        </p:xfrm>
        <a:graphic>
          <a:graphicData uri="http://schemas.openxmlformats.org/drawingml/2006/table">
            <a:tbl>
              <a:tblPr/>
              <a:tblGrid>
                <a:gridCol w="229671"/>
                <a:gridCol w="4472941"/>
                <a:gridCol w="3913151"/>
              </a:tblGrid>
              <a:tr h="426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loop syntax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for loop example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(Data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type var1 in var2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{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Statements;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“welcome”)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{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.WriteLine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}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78827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loops Syntax and Examples</a:t>
            </a:r>
          </a:p>
        </p:txBody>
      </p:sp>
    </p:spTree>
    <p:extLst>
      <p:ext uri="{BB962C8B-B14F-4D97-AF65-F5344CB8AC3E}">
        <p14:creationId xmlns="" xmlns:p14="http://schemas.microsoft.com/office/powerpoint/2010/main" val="29284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5686" y="1399231"/>
          <a:ext cx="8594589" cy="3470148"/>
        </p:xfrm>
        <a:graphic>
          <a:graphicData uri="http://schemas.openxmlformats.org/drawingml/2006/table">
            <a:tbl>
              <a:tblPr/>
              <a:tblGrid>
                <a:gridCol w="229107"/>
                <a:gridCol w="4461948"/>
                <a:gridCol w="3903534"/>
              </a:tblGrid>
              <a:tr h="5980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Difference between while and do while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do while loop execute once even the condition failed.</a:t>
                      </a:r>
                      <a:endParaRPr lang="en-US" sz="18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Display 11 to 10 using while loop</a:t>
                      </a:r>
                      <a:endParaRPr lang="en-US" sz="18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Display 1 to 10 using do while loop</a:t>
                      </a:r>
                      <a:endParaRPr lang="en-US" sz="18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33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= 11;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while ( 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&lt;=10)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{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.WriteLine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++;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  }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=11;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do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{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Console.WriteLine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++;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while (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alibri"/>
                          <a:cs typeface="Times New Roman"/>
                        </a:rPr>
                        <a:t>&lt;=10 );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709448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Difference between while and do..while</a:t>
            </a:r>
          </a:p>
        </p:txBody>
      </p:sp>
    </p:spTree>
    <p:extLst>
      <p:ext uri="{BB962C8B-B14F-4D97-AF65-F5344CB8AC3E}">
        <p14:creationId xmlns="" xmlns:p14="http://schemas.microsoft.com/office/powerpoint/2010/main" val="39552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29710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Demo: Fibonacci Series Using Loop Constructs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54664" y="1375455"/>
            <a:ext cx="8616633" cy="508530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/>
              <a:t>Write a program that generates the Fibonacci series up to 200.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class Program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("Enter an integer : ");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n = Convert.ToInt32(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fact = 1;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= n ;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&gt;=1;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--)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        fact*=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("Factorial of {0} is{1}",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n,fact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0" dirty="0" err="1" smtClean="0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9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7186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827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The break and continue Statements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54664" y="1360465"/>
            <a:ext cx="8616633" cy="94801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break statement is used to exit from the loop and prevents the execution of the remaining loop.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54664" y="2349815"/>
            <a:ext cx="8616633" cy="94801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continue statement is used to skip all the subsequent instructions and take the control back to the loop.</a:t>
            </a:r>
          </a:p>
        </p:txBody>
      </p:sp>
    </p:spTree>
    <p:extLst>
      <p:ext uri="{BB962C8B-B14F-4D97-AF65-F5344CB8AC3E}">
        <p14:creationId xmlns="" xmlns:p14="http://schemas.microsoft.com/office/powerpoint/2010/main" val="749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14855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Using Conditional Constructs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521" y="1360465"/>
            <a:ext cx="8616633" cy="14426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Conditional constructs allow the selective execution of statements, depending on the value of expression associated with them.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62521" y="2889462"/>
            <a:ext cx="8616633" cy="9480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comparison operators are required for evaluating the conditions.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521" y="3908792"/>
            <a:ext cx="8616633" cy="147267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various conditional constructs are: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if…else construct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switch…case construct</a:t>
            </a:r>
          </a:p>
        </p:txBody>
      </p:sp>
    </p:spTree>
    <p:extLst>
      <p:ext uri="{BB962C8B-B14F-4D97-AF65-F5344CB8AC3E}">
        <p14:creationId xmlns="" xmlns:p14="http://schemas.microsoft.com/office/powerpoint/2010/main" val="12641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332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The if…else Construct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521" y="1360465"/>
            <a:ext cx="8616633" cy="14426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if…else conditional construct is followed by a logical expression where data is compared and a decision is made on the basis of the result of the comparison.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62521" y="2859481"/>
            <a:ext cx="8616633" cy="29567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is the syntax of the if…else construct: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if (expression)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683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The if…else Construct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62521" y="1360465"/>
            <a:ext cx="8616633" cy="64821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if…else constructs can be nested inside each other.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62521" y="2109973"/>
            <a:ext cx="8616633" cy="102297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When if…else construct is nested together, the construct is known as cascading if…else constructs.</a:t>
            </a:r>
          </a:p>
        </p:txBody>
      </p:sp>
    </p:spTree>
    <p:extLst>
      <p:ext uri="{BB962C8B-B14F-4D97-AF65-F5344CB8AC3E}">
        <p14:creationId xmlns="" xmlns:p14="http://schemas.microsoft.com/office/powerpoint/2010/main" val="326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9448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The switch…case Construct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39080" y="1108217"/>
            <a:ext cx="8616633" cy="100798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switch…case construct is used when there are multiple values for a variable.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39080" y="2187508"/>
            <a:ext cx="8616633" cy="39910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is the syntax of the switch…case construct: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 ConstantExpression_1: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 ConstantExpression_2: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</p:txBody>
      </p:sp>
    </p:spTree>
    <p:extLst>
      <p:ext uri="{BB962C8B-B14F-4D97-AF65-F5344CB8AC3E}">
        <p14:creationId xmlns="" xmlns:p14="http://schemas.microsoft.com/office/powerpoint/2010/main" val="160229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8827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The switch…case Construct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54845" y="1330496"/>
            <a:ext cx="8616633" cy="370619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ConstantExpression_n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2681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50883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Demo: Calculator Using Conditional Constructs Conditional Constructs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54845" y="1660266"/>
            <a:ext cx="8616633" cy="31815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Problem Statement: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Write a program that emulates a calculator. The calculator should be able to perform the following mathematical operations: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Addition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Subtraction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Multiplication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Division</a:t>
            </a:r>
          </a:p>
        </p:txBody>
      </p:sp>
    </p:spTree>
    <p:extLst>
      <p:ext uri="{BB962C8B-B14F-4D97-AF65-F5344CB8AC3E}">
        <p14:creationId xmlns="" xmlns:p14="http://schemas.microsoft.com/office/powerpoint/2010/main" val="1850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3683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Using Loop Constructs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54845" y="1360465"/>
            <a:ext cx="8616633" cy="100798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Loop are iteration control structures are used to execute one or more lines of code repetitively.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54845" y="2364806"/>
            <a:ext cx="8616633" cy="253697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loop constructs are supported by C#: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while loop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do…while loop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for loop</a:t>
            </a:r>
          </a:p>
          <a:p>
            <a:pPr marL="225425" indent="-225425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for each loop used in collections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7323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3683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The while Loop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0611" y="1155514"/>
            <a:ext cx="8616633" cy="100798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while loop construct is used to execute a block of statements for a number of times.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0611" y="2249797"/>
            <a:ext cx="8616633" cy="54328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While loop is an example of infinite loop.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0611" y="2894374"/>
            <a:ext cx="8616633" cy="23570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is the syntax of the while loop construct: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while (expression)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334912" y="5322780"/>
            <a:ext cx="7540040" cy="75314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Loop initialization and update are optional in while loop.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589" y="5312335"/>
            <a:ext cx="1004341" cy="7486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Note</a:t>
            </a: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986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1012</Words>
  <Application>Microsoft Office PowerPoint</Application>
  <PresentationFormat>On-screen Show (4:3)</PresentationFormat>
  <Paragraphs>221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HP</cp:lastModifiedBy>
  <cp:revision>6</cp:revision>
  <dcterms:created xsi:type="dcterms:W3CDTF">2006-08-16T00:00:00Z</dcterms:created>
  <dcterms:modified xsi:type="dcterms:W3CDTF">2015-09-15T18:40:58Z</dcterms:modified>
</cp:coreProperties>
</file>