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"/>
  </p:notesMasterIdLst>
  <p:sldIdLst>
    <p:sldId id="280" r:id="rId2"/>
  </p:sldIdLst>
  <p:sldSz cx="9144000" cy="6858000" type="screen4x3"/>
  <p:notesSz cx="6858000" cy="91440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3388A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50179" autoAdjust="0"/>
  </p:normalViewPr>
  <p:slideViewPr>
    <p:cSldViewPr>
      <p:cViewPr varScale="1">
        <p:scale>
          <a:sx n="73" d="100"/>
          <a:sy n="73" d="100"/>
        </p:scale>
        <p:origin x="-1344" y="-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614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5352BED7-B743-4D25-BF9B-37D1BF9F1F4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2BC757-A9B0-4D3E-A2A2-E43639AA8240}" type="slidenum">
              <a:rPr lang="en-US"/>
              <a:pPr/>
              <a:t>1</a:t>
            </a:fld>
            <a:endParaRPr lang="en-US"/>
          </a:p>
        </p:txBody>
      </p:sp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5B280FA3-67C9-476B-B159-E8E5EEE973D4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t>1</a:t>
            </a:fld>
            <a:endParaRPr lang="en-US">
              <a:solidFill>
                <a:srgbClr val="000000"/>
              </a:solidFill>
              <a:latin typeface="+mn-lt" charset="0"/>
            </a:endParaRPr>
          </a:p>
        </p:txBody>
      </p:sp>
      <p:sp>
        <p:nvSpPr>
          <p:cNvPr id="665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000">
              <a:latin typeface="Arial" charset="0"/>
              <a:ea typeface="Microsoft YaHei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675"/>
            <a:ext cx="8224838" cy="4254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6pPr>
      <a:lvl7pPr marL="29718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7pPr>
      <a:lvl8pPr marL="3429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8pPr>
      <a:lvl9pPr marL="3886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9pPr>
    </p:titleStyle>
    <p:bodyStyle>
      <a:lvl1pPr marL="342900" indent="-342900" algn="l" defTabSz="457200" rtl="0" fontAlgn="base" hangingPunct="0">
        <a:lnSpc>
          <a:spcPct val="101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101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101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101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1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1143000"/>
            <a:ext cx="8382000" cy="762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endParaRPr lang="en-US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920252"/>
          </a:xfrm>
          <a:prstGeom prst="rect">
            <a:avLst/>
          </a:prstGeom>
          <a:solidFill>
            <a:srgbClr val="3388A9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4000" dirty="0" smtClean="0">
                <a:solidFill>
                  <a:schemeClr val="bg1"/>
                </a:solidFill>
                <a:latin typeface="Calibri" pitchFamily="34" charset="0"/>
                <a:ea typeface="MS Gothic" charset="-128"/>
                <a:cs typeface="Calibri" pitchFamily="34" charset="0"/>
              </a:rPr>
              <a:t>Practice Assignment</a:t>
            </a:r>
            <a:endParaRPr lang="en-US" sz="4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981200"/>
            <a:ext cx="8534400" cy="607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atin typeface="Calibri" pitchFamily="34" charset="0"/>
                <a:cs typeface="Calibri" pitchFamily="34" charset="0"/>
              </a:rPr>
              <a:t>Practice on </a:t>
            </a:r>
            <a:r>
              <a:rPr lang="en-US" sz="3600" smtClean="0">
                <a:latin typeface="Calibri" pitchFamily="34" charset="0"/>
                <a:cs typeface="Calibri" pitchFamily="34" charset="0"/>
              </a:rPr>
              <a:t>Conditional </a:t>
            </a:r>
            <a:r>
              <a:rPr lang="en-US" sz="3600" smtClean="0">
                <a:latin typeface="Calibri" pitchFamily="34" charset="0"/>
                <a:cs typeface="Calibri" pitchFamily="34" charset="0"/>
              </a:rPr>
              <a:t>Statements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Verdana"/>
        <a:ea typeface="Verdana"/>
        <a:cs typeface="Verdana"/>
      </a:majorFont>
      <a:minorFont>
        <a:latin typeface="Verdana"/>
        <a:ea typeface="Verdana"/>
        <a:cs typeface="Verdan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8</Words>
  <PresentationFormat>On-screen Show (4:3)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priyanka</dc:creator>
  <cp:lastModifiedBy>HP</cp:lastModifiedBy>
  <cp:revision>45</cp:revision>
  <cp:lastPrinted>1601-01-01T00:00:00Z</cp:lastPrinted>
  <dcterms:created xsi:type="dcterms:W3CDTF">1601-01-01T00:00:00Z</dcterms:created>
  <dcterms:modified xsi:type="dcterms:W3CDTF">2015-09-15T18:43:45Z</dcterms:modified>
</cp:coreProperties>
</file>