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-2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4421-BC4A-472E-B6FD-FE80CF86F794}" type="datetimeFigureOut">
              <a:rPr lang="en-US" smtClean="0"/>
              <a:pPr/>
              <a:t>9/16/2015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2948B-47D3-4818-953C-DA18C21273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4747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CC64-2F94-439E-A710-A24FF665D272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6592-3557-4890-92DF-C93493B5772D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1A38-FD45-44A5-8467-81B80E70A6D0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7DF0-EEF3-4996-BB26-A83A59C62272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8686-316D-4BF4-8C3D-5E2DF04AA0F8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751C-189C-4895-82F5-9DB96FD492A6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9E2-CA5D-4876-811C-F9E7B71EA0FC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F2C-473D-40D5-99AC-5363864C0863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E24-A2DE-4C80-8CC0-529067947920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9FE1-D958-494F-9337-EDE5BC46307A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82A-F07A-4DD1-B7ED-AD9C11EC7852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30C3-8279-4B5E-AA60-E313610A973C}" type="datetime1">
              <a:rPr lang="en-IN" smtClean="0"/>
              <a:pPr/>
              <a:t>16-09-2015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6693" y="1705970"/>
            <a:ext cx="9444913" cy="3248167"/>
          </a:xfrm>
          <a:solidFill>
            <a:srgbClr val="3388A9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	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cs typeface="Times New Roman" pitchFamily="18" charset="0"/>
              </a:rPr>
              <a:t>Course: </a:t>
            </a:r>
            <a:r>
              <a:rPr lang="en-US" sz="4000" b="1" dirty="0" smtClean="0">
                <a:cs typeface="Times New Roman" pitchFamily="18" charset="0"/>
              </a:rPr>
              <a:t>Programming with C#</a:t>
            </a:r>
            <a:br>
              <a:rPr lang="en-US" sz="4000" b="1" dirty="0" smtClean="0">
                <a:cs typeface="Times New Roman" pitchFamily="18" charset="0"/>
              </a:rPr>
            </a:br>
            <a:r>
              <a:rPr lang="en-US" sz="4000" b="1" dirty="0" smtClean="0">
                <a:cs typeface="Times New Roman" pitchFamily="18" charset="0"/>
              </a:rPr>
              <a:t>Session: Class </a:t>
            </a:r>
            <a:r>
              <a:rPr lang="en-US" sz="4000" b="1" dirty="0" smtClean="0">
                <a:cs typeface="Times New Roman" pitchFamily="18" charset="0"/>
              </a:rPr>
              <a:t>Design </a:t>
            </a:r>
            <a:r>
              <a:rPr lang="en-US" sz="4000" b="1" dirty="0" smtClean="0">
                <a:cs typeface="Times New Roman" pitchFamily="18" charset="0"/>
              </a:rPr>
              <a:t>and </a:t>
            </a:r>
            <a:r>
              <a:rPr lang="en-US" sz="4000" b="1" dirty="0" smtClean="0">
                <a:cs typeface="Times New Roman" pitchFamily="18" charset="0"/>
              </a:rPr>
              <a:t>Encapsulation</a:t>
            </a:r>
            <a:br>
              <a:rPr lang="en-US" sz="4000" b="1" dirty="0" smtClean="0">
                <a:cs typeface="Times New Roman" pitchFamily="18" charset="0"/>
              </a:rPr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67307" y="1710677"/>
            <a:ext cx="10314675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is a function exist inside a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80955" y="2352826"/>
            <a:ext cx="10314675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used as a behavior of an object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67307" y="3020156"/>
            <a:ext cx="10314675" cy="8828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is a set of one or more program statements, which can be executed by referring to the method name.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767307" y="4009147"/>
            <a:ext cx="10314675" cy="17911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To use methods, you need to: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Define methods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Call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58626" y="1424074"/>
            <a:ext cx="9181911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refers to declaring the elements of its structure.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258626" y="2385770"/>
            <a:ext cx="9195559" cy="28062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35795" y="1214651"/>
            <a:ext cx="10260086" cy="10671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elements of the method declaration include the method name, the parameters list, the return type, and the method body.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35796" y="2376357"/>
            <a:ext cx="10273732" cy="27904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are the elements of a method: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Access specifier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Return type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Method name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Parameter list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Method body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135796" y="5229914"/>
            <a:ext cx="10273732" cy="5990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Let us understand each of the element of the method declaration.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64525" y="1192063"/>
            <a:ext cx="9864559" cy="6815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32764" y="2010693"/>
            <a:ext cx="5158854" cy="46221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    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433008" y="1983395"/>
            <a:ext cx="4457905" cy="46357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determines the extent to which a variable or method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can be accessed from another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28299" y="1164766"/>
            <a:ext cx="9771797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32532" y="1924334"/>
            <a:ext cx="4835536" cy="44082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172787" y="1924334"/>
            <a:ext cx="4800014" cy="44082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method can return a value of any type. If the method is not returning any value, use void as the return type.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00752" y="1273949"/>
            <a:ext cx="10249469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80803" y="2024338"/>
            <a:ext cx="5107578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289546" y="2037987"/>
            <a:ext cx="4860675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is a unique identifier and is 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case-sensitive. The method name cannot be the same as the variable name or any other </a:t>
            </a:r>
            <a:br>
              <a:rPr lang="en-US" sz="2800" b="0" dirty="0" smtClean="0"/>
            </a:br>
            <a:r>
              <a:rPr lang="en-US" sz="2800" b="0" dirty="0" smtClean="0"/>
              <a:t>non-method item declared in the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35797" y="1287596"/>
            <a:ext cx="9904306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0744" y="2024337"/>
            <a:ext cx="4935574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	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323828" y="2037986"/>
            <a:ext cx="4594380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is used to pass and receive the data from a method. It is enclosed between parentheses. The parentheses are included even if there are no parameters.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Methods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63092" y="1233005"/>
            <a:ext cx="10068157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Defining a method means declaring the elements of its structure.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15337" y="1969748"/>
            <a:ext cx="4744269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Consider the syntax of defining a method: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&lt;Access specifier&gt; &lt;Return Type&gt; &lt;Method Name&gt;(Parameter List)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	Method Body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296534" y="1956099"/>
            <a:ext cx="4812743" cy="39729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This contains the set of instructions needed to complete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required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Methods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58376" y="1724326"/>
            <a:ext cx="10191846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After defining the method, you can execute it by calling it.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8376" y="2449540"/>
            <a:ext cx="10191846" cy="6148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You can call a method by using the name of the method.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58376" y="3127457"/>
            <a:ext cx="10191846" cy="154501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method name is followed by parentheses even if the method call has no parameters, as shown in the following example: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Methods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92322" y="1219358"/>
            <a:ext cx="8925636" cy="5108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is an example of calling methods: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class Calculator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AddNumber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num1,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num2)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result = num1 + num2;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 understand: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Introduction to </a:t>
            </a:r>
            <a:r>
              <a:rPr lang="en-US" dirty="0" smtClean="0">
                <a:cs typeface="Arial" pitchFamily="34" charset="0"/>
              </a:rPr>
              <a:t>OOPs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Definition of </a:t>
            </a:r>
            <a:r>
              <a:rPr lang="en-US" dirty="0" smtClean="0">
                <a:cs typeface="Arial" pitchFamily="34" charset="0"/>
              </a:rPr>
              <a:t>abstraction and encapsulation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encapsulation by using access </a:t>
            </a:r>
            <a:r>
              <a:rPr lang="en-US" dirty="0" err="1" smtClean="0">
                <a:cs typeface="Arial" pitchFamily="34" charset="0"/>
              </a:rPr>
              <a:t>specifiers</a:t>
            </a:r>
            <a:endParaRPr lang="en-US" dirty="0" smtClean="0">
              <a:cs typeface="Arial" pitchFamily="34" charset="0"/>
            </a:endParaRP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Use methods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 Methods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81706" y="1233005"/>
            <a:ext cx="8616633" cy="49221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Calculator cal = new Calculator();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The following statement is calling the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AddNumber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method and passing 10 and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// 20 as the parameter list.     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cal.AddNumber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(10, 20);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("The result is {0}", value);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381456" y="1123822"/>
            <a:ext cx="8616633" cy="269755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Methods can also be declared with parameters. Consider the example of declared a method with parameters: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DisplayResult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//…..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81456" y="3889613"/>
            <a:ext cx="8616633" cy="26203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When the methods are declared with parameters, they should be called with parameters. The methods with parameters are called by passing the value using the following mechanism: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Value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Reference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73958" y="1205708"/>
            <a:ext cx="9116705" cy="527697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dirty="0" smtClean="0"/>
              <a:t>Value: </a:t>
            </a:r>
            <a:r>
              <a:rPr lang="en-US" sz="1800" b="0" dirty="0" smtClean="0"/>
              <a:t>The parameters passed by value creates a separate copy in the memory. The following example shows the parameters passed by value: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num1,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num2)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//…	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Accept()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val1=10;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val2=2;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(val1,val2);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501254" y="1192060"/>
            <a:ext cx="9416955" cy="539980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dirty="0" smtClean="0"/>
              <a:t>Reference: </a:t>
            </a:r>
            <a:r>
              <a:rPr lang="en-US" sz="1800" b="0" dirty="0" smtClean="0"/>
              <a:t>The parameters passed by reference does not creates a separate copy of the variable in the memory. A reference parameter stores the memory address of the data member passed. The following example shows the parameters passed by reference: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num1,ref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num2){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//…	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Accept()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val1=10;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val2=2;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val1,ref val2);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Methods with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19116" y="1162645"/>
            <a:ext cx="9826388" cy="532004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dirty="0" smtClean="0"/>
              <a:t>Output: </a:t>
            </a:r>
            <a:r>
              <a:rPr lang="en-US" sz="1800" b="0" dirty="0" smtClean="0"/>
              <a:t>The output parameters are used to pass the value out of the method. The following example shows the parameters passed by reference: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num1,ref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num2, out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result){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result=num1+num2;	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void Accept(){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val1=10;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val2=2;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recieveVal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 ref val1,ref val2,outrecieveVal);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1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Demo: Swapping Two Numbers by Using Methods with Parameters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87104" y="2317766"/>
            <a:ext cx="10249469" cy="172197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Problem Statement: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Write a program to swap two numbers by using reference type parameters in a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OOPs are the programming methodology which provides security for data.</a:t>
            </a:r>
          </a:p>
          <a:p>
            <a:r>
              <a:rPr lang="en-US" dirty="0" smtClean="0"/>
              <a:t>Data is secured when it exist in oops.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dirty="0" smtClean="0"/>
              <a:t>Following are the four features of oops: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Encapsulation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Abstraction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Polymorphism</a:t>
            </a:r>
          </a:p>
          <a:p>
            <a:pPr marL="693738" lvl="1" indent="-236538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Inheritance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Introducing Abstraction and Encapsulation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91821" y="1437722"/>
            <a:ext cx="9717206" cy="1018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Abstraction and encapsulation are two important features of any object-oriented programming.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91822" y="2543191"/>
            <a:ext cx="9703558" cy="10052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Abstraction involves extracting only the relevant information (hides unnecessary information).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1821" y="3621363"/>
            <a:ext cx="9676263" cy="1018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involves wrapping of data members and member functions into single unit.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091822" y="4728949"/>
            <a:ext cx="9744502" cy="109864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is a feature of packaging one or more components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Abstraction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39" y="1287596"/>
            <a:ext cx="11078951" cy="92334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An automobile salesperson is aware that different people have different preferences.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03283" y="2333768"/>
            <a:ext cx="11038006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Some people are interested in the speed of a car, some in its price, some in the engine, and the some in its style.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3353585"/>
            <a:ext cx="11092597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Although all of them want to buy a car, each of them is interested in a specific attribute or feature.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9636" y="4281633"/>
            <a:ext cx="11092597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salesman knows all the details of a car, but he presents only the relevant information to a potential customer.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39" y="5305215"/>
            <a:ext cx="11160837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As a result, a the salesman practices abstraction and presents only relevant details to customer.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Encapsulation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4605" y="1856097"/>
            <a:ext cx="10123606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refers to wrapping of data members and member functions into single unit.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80954" y="2977329"/>
            <a:ext cx="10123606" cy="98052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is defined as the process of enclosing one or more items within a physical or logical package.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67308" y="4207963"/>
            <a:ext cx="10123606" cy="6096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Encapsulation involves preventing access to nonessential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67558" y="1806211"/>
            <a:ext cx="9250150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Used to specify the scope of class members.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83324" y="2421066"/>
            <a:ext cx="9234384" cy="59508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class member can be variables and functions in side a class.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1094854" y="3108395"/>
            <a:ext cx="9236501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 program can exist with one or more classes.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094854" y="3768430"/>
            <a:ext cx="9250149" cy="9301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Access specifier provide the scope while accessible members of existing class to other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in C#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647134" y="1525374"/>
            <a:ext cx="11006920" cy="43513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C# supports the following access specifiers: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private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protected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public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internal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b="0" dirty="0" smtClean="0"/>
              <a:t>protected internal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Scope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33251" y="1402119"/>
          <a:ext cx="9435192" cy="48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68"/>
                <a:gridCol w="1143796"/>
                <a:gridCol w="1572532"/>
                <a:gridCol w="1572532"/>
                <a:gridCol w="1572532"/>
                <a:gridCol w="1572532"/>
              </a:tblGrid>
              <a:tr h="506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Private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Protected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Internal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Protected internal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478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With in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6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Same Assembly any other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02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Same assembly other derived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6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Outside Assembly any other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02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Outside assembly other derived class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94</TotalTime>
  <Words>1171</Words>
  <Application>Microsoft Office PowerPoint</Application>
  <PresentationFormat>Custom</PresentationFormat>
  <Paragraphs>243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Session_Tempalate (4)</vt:lpstr>
      <vt:lpstr>                                                                                   Course: Programming with C# Session: Class Design and Encapsulation  </vt:lpstr>
      <vt:lpstr> Objective </vt:lpstr>
      <vt:lpstr> Object Oriented Programming </vt:lpstr>
      <vt:lpstr> Introducing Abstraction and Encapsulation </vt:lpstr>
      <vt:lpstr> Defining Abstraction  </vt:lpstr>
      <vt:lpstr> Defining Encapsulation </vt:lpstr>
      <vt:lpstr> Access Specifiers </vt:lpstr>
      <vt:lpstr> Access Specifiers in C# </vt:lpstr>
      <vt:lpstr> Access Specifiers Scope </vt:lpstr>
      <vt:lpstr> Using Methods </vt:lpstr>
      <vt:lpstr> Defining Methods </vt:lpstr>
      <vt:lpstr> Defining Methods </vt:lpstr>
      <vt:lpstr> Defining Methods </vt:lpstr>
      <vt:lpstr> Defining Methods </vt:lpstr>
      <vt:lpstr> Defining Methods </vt:lpstr>
      <vt:lpstr> Defining Methods </vt:lpstr>
      <vt:lpstr> Defining Methods </vt:lpstr>
      <vt:lpstr> Calling Methods  </vt:lpstr>
      <vt:lpstr> Calling Methods  </vt:lpstr>
      <vt:lpstr> Calling Methods  </vt:lpstr>
      <vt:lpstr> Using Methods with Parameters </vt:lpstr>
      <vt:lpstr> Using Methods with Parameters </vt:lpstr>
      <vt:lpstr> Using Methods with Parameters </vt:lpstr>
      <vt:lpstr>Using Methods with Parameters</vt:lpstr>
      <vt:lpstr> Demo: Swapping Two Numbers by Using Methods with Parameters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MS.NET</dc:title>
  <dc:creator>Tsuser</dc:creator>
  <cp:lastModifiedBy>HP</cp:lastModifiedBy>
  <cp:revision>21</cp:revision>
  <dcterms:created xsi:type="dcterms:W3CDTF">2015-08-24T07:14:26Z</dcterms:created>
  <dcterms:modified xsi:type="dcterms:W3CDTF">2015-09-15T19:04:23Z</dcterms:modified>
</cp:coreProperties>
</file>