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133600"/>
            <a:ext cx="8534400" cy="2553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Assessment</a:t>
            </a:r>
            <a:br>
              <a:rPr lang="en-US" sz="3600" dirty="0" smtClean="0"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latin typeface="Calibri" pitchFamily="34" charset="0"/>
                <a:cs typeface="Calibri" pitchFamily="34" charset="0"/>
              </a:rPr>
            </a:b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59</cp:revision>
  <cp:lastPrinted>1601-01-01T00:00:00Z</cp:lastPrinted>
  <dcterms:created xsi:type="dcterms:W3CDTF">1601-01-01T00:00:00Z</dcterms:created>
  <dcterms:modified xsi:type="dcterms:W3CDTF">2015-09-10T07:16:14Z</dcterms:modified>
</cp:coreProperties>
</file>