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8534400" cy="30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Indexers and Properties</a:t>
            </a:r>
          </a:p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</Words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60</cp:revision>
  <cp:lastPrinted>1601-01-01T00:00:00Z</cp:lastPrinted>
  <dcterms:created xsi:type="dcterms:W3CDTF">1601-01-01T00:00:00Z</dcterms:created>
  <dcterms:modified xsi:type="dcterms:W3CDTF">2015-09-10T07:17:47Z</dcterms:modified>
</cp:coreProperties>
</file>