
<file path=[Content_Types].xml><?xml version="1.0" encoding="utf-8"?>
<Types xmlns="http://schemas.openxmlformats.org/package/2006/content-types">
  <Override PartName="/ppt/slideMasters/slideMaster3.xml" ContentType="application/vnd.openxmlformats-officedocument.presentationml.slideMaster+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notesSlides/notesSlide1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49" r:id="rId2"/>
    <p:sldMasterId id="2147483650" r:id="rId3"/>
  </p:sldMasterIdLst>
  <p:notesMasterIdLst>
    <p:notesMasterId r:id="rId29"/>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Lst>
  <p:sldSz cx="9144000" cy="6858000" type="screen4x3"/>
  <p:notesSz cx="6858000" cy="9144000"/>
  <p:defaultTextStyle>
    <a:defPPr>
      <a:defRPr lang="en-GB"/>
    </a:defPPr>
    <a:lvl1pPr algn="l" defTabSz="457200"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icrosoft YaHei" charset="-122"/>
        <a:cs typeface="+mn-cs"/>
      </a:defRPr>
    </a:lvl1pPr>
    <a:lvl2pPr marL="742950" indent="-285750" algn="l" defTabSz="457200"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icrosoft YaHei" charset="-122"/>
        <a:cs typeface="+mn-cs"/>
      </a:defRPr>
    </a:lvl2pPr>
    <a:lvl3pPr marL="1143000" indent="-228600" algn="l" defTabSz="457200"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icrosoft YaHei" charset="-122"/>
        <a:cs typeface="+mn-cs"/>
      </a:defRPr>
    </a:lvl3pPr>
    <a:lvl4pPr marL="1600200" indent="-228600" algn="l" defTabSz="457200"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icrosoft YaHei" charset="-122"/>
        <a:cs typeface="+mn-cs"/>
      </a:defRPr>
    </a:lvl4pPr>
    <a:lvl5pPr marL="2057400" indent="-228600" algn="l" defTabSz="457200"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icrosoft YaHei" charset="-122"/>
        <a:cs typeface="+mn-cs"/>
      </a:defRPr>
    </a:lvl5pPr>
    <a:lvl6pPr marL="2286000" algn="l" defTabSz="914400" rtl="0" eaLnBrk="1" latinLnBrk="0" hangingPunct="1">
      <a:defRPr kern="1200">
        <a:solidFill>
          <a:schemeClr val="tx1"/>
        </a:solidFill>
        <a:latin typeface="Arial" charset="0"/>
        <a:ea typeface="Microsoft YaHei" charset="-122"/>
        <a:cs typeface="+mn-cs"/>
      </a:defRPr>
    </a:lvl6pPr>
    <a:lvl7pPr marL="2743200" algn="l" defTabSz="914400" rtl="0" eaLnBrk="1" latinLnBrk="0" hangingPunct="1">
      <a:defRPr kern="1200">
        <a:solidFill>
          <a:schemeClr val="tx1"/>
        </a:solidFill>
        <a:latin typeface="Arial" charset="0"/>
        <a:ea typeface="Microsoft YaHei" charset="-122"/>
        <a:cs typeface="+mn-cs"/>
      </a:defRPr>
    </a:lvl7pPr>
    <a:lvl8pPr marL="3200400" algn="l" defTabSz="914400" rtl="0" eaLnBrk="1" latinLnBrk="0" hangingPunct="1">
      <a:defRPr kern="1200">
        <a:solidFill>
          <a:schemeClr val="tx1"/>
        </a:solidFill>
        <a:latin typeface="Arial" charset="0"/>
        <a:ea typeface="Microsoft YaHei" charset="-122"/>
        <a:cs typeface="+mn-cs"/>
      </a:defRPr>
    </a:lvl8pPr>
    <a:lvl9pPr marL="3657600" algn="l" defTabSz="914400" rtl="0" eaLnBrk="1" latinLnBrk="0" hangingPunct="1">
      <a:defRPr kern="1200">
        <a:solidFill>
          <a:schemeClr val="tx1"/>
        </a:solidFill>
        <a:latin typeface="Arial" charset="0"/>
        <a:ea typeface="Microsoft YaHei"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showPr>
  <p:clrMru>
    <a:srgbClr val="3388A9"/>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80" d="100"/>
          <a:sy n="80" d="100"/>
        </p:scale>
        <p:origin x="-1086" y="174"/>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9" d="100"/>
          <a:sy n="59" d="100"/>
        </p:scale>
        <p:origin x="-1752" y="-7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1" name="Rectangle 1"/>
          <p:cNvSpPr>
            <a:spLocks noGrp="1" noRot="1" noChangeAspect="1" noChangeArrowheads="1"/>
          </p:cNvSpPr>
          <p:nvPr>
            <p:ph type="sldImg"/>
          </p:nvPr>
        </p:nvSpPr>
        <p:spPr bwMode="auto">
          <a:xfrm>
            <a:off x="1371600" y="763588"/>
            <a:ext cx="5027613" cy="3770312"/>
          </a:xfrm>
          <a:prstGeom prst="rect">
            <a:avLst/>
          </a:prstGeom>
          <a:noFill/>
          <a:ln w="9525">
            <a:noFill/>
            <a:round/>
            <a:headEnd/>
            <a:tailEnd/>
          </a:ln>
          <a:effectLst/>
        </p:spPr>
      </p:sp>
      <p:sp>
        <p:nvSpPr>
          <p:cNvPr id="5122" name="Rectangle 2"/>
          <p:cNvSpPr>
            <a:spLocks noGrp="1" noChangeArrowheads="1"/>
          </p:cNvSpPr>
          <p:nvPr>
            <p:ph type="body"/>
          </p:nvPr>
        </p:nvSpPr>
        <p:spPr bwMode="auto">
          <a:xfrm>
            <a:off x="777875" y="4776788"/>
            <a:ext cx="6216650" cy="452437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endParaRPr lang="en-US" smtClean="0"/>
          </a:p>
        </p:txBody>
      </p:sp>
      <p:sp>
        <p:nvSpPr>
          <p:cNvPr id="5123" name="Rectangle 3"/>
          <p:cNvSpPr>
            <a:spLocks noGrp="1" noChangeArrowheads="1"/>
          </p:cNvSpPr>
          <p:nvPr>
            <p:ph type="hdr"/>
          </p:nvPr>
        </p:nvSpPr>
        <p:spPr bwMode="auto">
          <a:xfrm>
            <a:off x="0" y="0"/>
            <a:ext cx="3371850" cy="50165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nSpc>
                <a:spcPct val="95000"/>
              </a:lnSpc>
              <a:tabLst>
                <a:tab pos="723900" algn="l"/>
                <a:tab pos="1447800" algn="l"/>
                <a:tab pos="2171700" algn="l"/>
                <a:tab pos="2895600" algn="l"/>
              </a:tabLst>
              <a:defRPr sz="1400">
                <a:solidFill>
                  <a:srgbClr val="000000"/>
                </a:solidFill>
                <a:latin typeface="Times New Roman" pitchFamily="16" charset="0"/>
                <a:cs typeface="Arial Unicode MS" charset="0"/>
              </a:defRPr>
            </a:lvl1pPr>
          </a:lstStyle>
          <a:p>
            <a:endParaRPr lang="en-US"/>
          </a:p>
        </p:txBody>
      </p:sp>
      <p:sp>
        <p:nvSpPr>
          <p:cNvPr id="5124" name="Rectangle 4"/>
          <p:cNvSpPr>
            <a:spLocks noGrp="1" noChangeArrowheads="1"/>
          </p:cNvSpPr>
          <p:nvPr>
            <p:ph type="dt"/>
          </p:nvPr>
        </p:nvSpPr>
        <p:spPr bwMode="auto">
          <a:xfrm>
            <a:off x="4398963" y="0"/>
            <a:ext cx="3371850" cy="50165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a:lnSpc>
                <a:spcPct val="95000"/>
              </a:lnSpc>
              <a:tabLst>
                <a:tab pos="723900" algn="l"/>
                <a:tab pos="1447800" algn="l"/>
                <a:tab pos="2171700" algn="l"/>
                <a:tab pos="2895600" algn="l"/>
              </a:tabLst>
              <a:defRPr sz="1400">
                <a:solidFill>
                  <a:srgbClr val="000000"/>
                </a:solidFill>
                <a:latin typeface="Times New Roman" pitchFamily="16" charset="0"/>
                <a:cs typeface="Arial Unicode MS" charset="0"/>
              </a:defRPr>
            </a:lvl1pPr>
          </a:lstStyle>
          <a:p>
            <a:endParaRPr lang="en-US"/>
          </a:p>
        </p:txBody>
      </p:sp>
      <p:sp>
        <p:nvSpPr>
          <p:cNvPr id="5125" name="Rectangle 5"/>
          <p:cNvSpPr>
            <a:spLocks noGrp="1" noChangeArrowheads="1"/>
          </p:cNvSpPr>
          <p:nvPr>
            <p:ph type="ftr"/>
          </p:nvPr>
        </p:nvSpPr>
        <p:spPr bwMode="auto">
          <a:xfrm>
            <a:off x="0" y="9555163"/>
            <a:ext cx="3371850" cy="50165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lnSpc>
                <a:spcPct val="95000"/>
              </a:lnSpc>
              <a:tabLst>
                <a:tab pos="723900" algn="l"/>
                <a:tab pos="1447800" algn="l"/>
                <a:tab pos="2171700" algn="l"/>
                <a:tab pos="2895600" algn="l"/>
              </a:tabLst>
              <a:defRPr sz="1400">
                <a:solidFill>
                  <a:srgbClr val="000000"/>
                </a:solidFill>
                <a:latin typeface="Times New Roman" pitchFamily="16" charset="0"/>
                <a:cs typeface="Arial Unicode MS" charset="0"/>
              </a:defRPr>
            </a:lvl1pPr>
          </a:lstStyle>
          <a:p>
            <a:endParaRPr lang="en-US"/>
          </a:p>
        </p:txBody>
      </p:sp>
      <p:sp>
        <p:nvSpPr>
          <p:cNvPr id="5126" name="Rectangle 6"/>
          <p:cNvSpPr>
            <a:spLocks noGrp="1" noChangeArrowheads="1"/>
          </p:cNvSpPr>
          <p:nvPr>
            <p:ph type="sldNum"/>
          </p:nvPr>
        </p:nvSpPr>
        <p:spPr bwMode="auto">
          <a:xfrm>
            <a:off x="4398963" y="9555163"/>
            <a:ext cx="3371850" cy="50165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lgn="r">
              <a:lnSpc>
                <a:spcPct val="95000"/>
              </a:lnSpc>
              <a:tabLst>
                <a:tab pos="723900" algn="l"/>
                <a:tab pos="1447800" algn="l"/>
                <a:tab pos="2171700" algn="l"/>
                <a:tab pos="2895600" algn="l"/>
              </a:tabLst>
              <a:defRPr sz="1400">
                <a:solidFill>
                  <a:srgbClr val="000000"/>
                </a:solidFill>
                <a:latin typeface="Times New Roman" pitchFamily="16" charset="0"/>
                <a:cs typeface="Arial Unicode MS" charset="0"/>
              </a:defRPr>
            </a:lvl1pPr>
          </a:lstStyle>
          <a:p>
            <a:fld id="{ED9A1D41-3CBC-4D8D-97BC-21B3ACC1DE4E}" type="slidenum">
              <a:rPr lang="en-US"/>
              <a:pPr/>
              <a:t>‹#›</a:t>
            </a:fld>
            <a:endParaRPr 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875E4C95-2F83-4805-980E-581C9844CDE4}" type="slidenum">
              <a:rPr lang="en-US"/>
              <a:pPr/>
              <a:t>1</a:t>
            </a:fld>
            <a:endParaRPr lang="en-US"/>
          </a:p>
        </p:txBody>
      </p:sp>
      <p:sp>
        <p:nvSpPr>
          <p:cNvPr id="21505"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21506" name="Rectangle 2"/>
          <p:cNvSpPr txBox="1">
            <a:spLocks noGrp="1" noChangeArrowheads="1"/>
          </p:cNvSpPr>
          <p:nvPr>
            <p:ph type="body" idx="1"/>
          </p:nvPr>
        </p:nvSpPr>
        <p:spPr bwMode="auto">
          <a:xfrm>
            <a:off x="777875" y="4776788"/>
            <a:ext cx="6218238" cy="4525962"/>
          </a:xfrm>
          <a:prstGeom prst="rect">
            <a:avLst/>
          </a:prstGeom>
          <a:noFill/>
          <a:ln>
            <a:round/>
            <a:headEnd/>
            <a:tailEnd/>
          </a:ln>
        </p:spPr>
        <p:txBody>
          <a:bodyPr wrap="none" anchor="ct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D342EE5-9B7B-4AD2-A943-310A86E000BA}" type="slidenum">
              <a:rPr lang="en-US"/>
              <a:pPr/>
              <a:t>10</a:t>
            </a:fld>
            <a:endParaRPr lang="en-US"/>
          </a:p>
        </p:txBody>
      </p:sp>
      <p:sp>
        <p:nvSpPr>
          <p:cNvPr id="30721"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30722"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54A765CB-AA6B-4AD3-8C17-9F79D6849AAE}" type="slidenum">
              <a:rPr lang="en-US"/>
              <a:pPr/>
              <a:t>11</a:t>
            </a:fld>
            <a:endParaRPr lang="en-US"/>
          </a:p>
        </p:txBody>
      </p:sp>
      <p:sp>
        <p:nvSpPr>
          <p:cNvPr id="31745"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31746"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181B842A-EE2A-4202-BF9D-3E55006FF00D}" type="slidenum">
              <a:rPr lang="en-US"/>
              <a:pPr/>
              <a:t>12</a:t>
            </a:fld>
            <a:endParaRPr lang="en-US"/>
          </a:p>
        </p:txBody>
      </p:sp>
      <p:sp>
        <p:nvSpPr>
          <p:cNvPr id="32769"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32770"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7EEB6BA9-F4D0-4321-BF17-A5F0F27C5D0E}" type="slidenum">
              <a:rPr lang="en-US"/>
              <a:pPr/>
              <a:t>13</a:t>
            </a:fld>
            <a:endParaRPr lang="en-US"/>
          </a:p>
        </p:txBody>
      </p:sp>
      <p:sp>
        <p:nvSpPr>
          <p:cNvPr id="33793"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33794"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059E7DFB-0C30-4706-AE2B-568B023015C0}" type="slidenum">
              <a:rPr lang="en-US"/>
              <a:pPr/>
              <a:t>14</a:t>
            </a:fld>
            <a:endParaRPr lang="en-US"/>
          </a:p>
        </p:txBody>
      </p:sp>
      <p:sp>
        <p:nvSpPr>
          <p:cNvPr id="34817"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34818"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4C7EF61A-379A-44B6-A5BB-174FF8D2DACF}" type="slidenum">
              <a:rPr lang="en-US"/>
              <a:pPr/>
              <a:t>15</a:t>
            </a:fld>
            <a:endParaRPr lang="en-US"/>
          </a:p>
        </p:txBody>
      </p:sp>
      <p:sp>
        <p:nvSpPr>
          <p:cNvPr id="21505"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lIns="90000" tIns="45000" rIns="90000" bIns="45000"/>
          <a:lstStyle/>
          <a:p>
            <a:pPr hangingPunct="1">
              <a:lnSpc>
                <a:spcPct val="100000"/>
              </a:lnSpc>
              <a:tabLst>
                <a:tab pos="723900" algn="l"/>
                <a:tab pos="1447800" algn="l"/>
                <a:tab pos="2171700" algn="l"/>
                <a:tab pos="2895600" algn="l"/>
              </a:tabLst>
            </a:pPr>
            <a:fld id="{D74069A7-8FF4-4CCB-B789-12BDC34E45B8}" type="slidenum">
              <a:rPr lang="en-US">
                <a:solidFill>
                  <a:srgbClr val="000000"/>
                </a:solidFill>
                <a:latin typeface="+mn-lt" charset="0"/>
              </a:rPr>
              <a:pPr hangingPunct="1">
                <a:lnSpc>
                  <a:spcPct val="100000"/>
                </a:lnSpc>
                <a:tabLst>
                  <a:tab pos="723900" algn="l"/>
                  <a:tab pos="1447800" algn="l"/>
                  <a:tab pos="2171700" algn="l"/>
                  <a:tab pos="2895600" algn="l"/>
                </a:tabLst>
              </a:pPr>
              <a:t>15</a:t>
            </a:fld>
            <a:endParaRPr lang="en-US">
              <a:solidFill>
                <a:srgbClr val="000000"/>
              </a:solidFill>
              <a:latin typeface="+mn-lt" charset="0"/>
            </a:endParaRPr>
          </a:p>
        </p:txBody>
      </p:sp>
      <p:sp>
        <p:nvSpPr>
          <p:cNvPr id="21506" name="Rectangle 2"/>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1507" name="Text Box 3"/>
          <p:cNvSpPr txBox="1">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round/>
            <a:headEnd/>
            <a:tailEnd/>
          </a:ln>
        </p:spPr>
        <p:txBody>
          <a:bodyPr lIns="90000" tIns="45000" rIns="90000" bIns="45000"/>
          <a:lstStyle/>
          <a:p>
            <a:pPr eaLnBrk="1" hangingPunct="1">
              <a:spcBef>
                <a:spcPct val="0"/>
              </a:spcBef>
              <a:tabLst>
                <a:tab pos="723900" algn="l"/>
                <a:tab pos="1447800" algn="l"/>
                <a:tab pos="2171700" algn="l"/>
                <a:tab pos="2895600" algn="l"/>
                <a:tab pos="3619500" algn="l"/>
                <a:tab pos="4343400" algn="l"/>
                <a:tab pos="5067300" algn="l"/>
              </a:tabLst>
            </a:pPr>
            <a:r>
              <a:rPr lang="en-US" sz="2000" dirty="0">
                <a:latin typeface="Arial" charset="0"/>
                <a:ea typeface="Microsoft YaHei" charset="-122"/>
              </a:rPr>
              <a:t>Provide the example code of @Master </a:t>
            </a:r>
            <a:r>
              <a:rPr lang="en-US" sz="2000" dirty="0" smtClean="0">
                <a:latin typeface="Arial" charset="0"/>
                <a:ea typeface="Microsoft YaHei" charset="-122"/>
              </a:rPr>
              <a:t>directive. </a:t>
            </a:r>
            <a:r>
              <a:rPr lang="en-US" sz="2000" dirty="0">
                <a:latin typeface="Arial" charset="0"/>
                <a:ea typeface="Microsoft YaHei" charset="-122"/>
              </a:rPr>
              <a:t>Explain how layout, code and content can be reused. Also tell the alternate activity used for the same </a:t>
            </a:r>
            <a:r>
              <a:rPr lang="en-US" sz="2000" dirty="0" smtClean="0">
                <a:latin typeface="Arial" charset="0"/>
                <a:ea typeface="Microsoft YaHei" charset="-122"/>
              </a:rPr>
              <a:t>purpose.</a:t>
            </a:r>
            <a:endParaRPr lang="en-US" sz="2000" dirty="0">
              <a:latin typeface="Arial" charset="0"/>
              <a:ea typeface="Microsoft YaHei"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96E6348A-650D-400E-96E3-1547FB013CC3}" type="slidenum">
              <a:rPr lang="en-US"/>
              <a:pPr/>
              <a:t>16</a:t>
            </a:fld>
            <a:endParaRPr lang="en-US"/>
          </a:p>
        </p:txBody>
      </p:sp>
      <p:sp>
        <p:nvSpPr>
          <p:cNvPr id="22529"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lIns="90000" tIns="45000" rIns="90000" bIns="45000"/>
          <a:lstStyle/>
          <a:p>
            <a:pPr hangingPunct="1">
              <a:lnSpc>
                <a:spcPct val="100000"/>
              </a:lnSpc>
              <a:tabLst>
                <a:tab pos="723900" algn="l"/>
                <a:tab pos="1447800" algn="l"/>
                <a:tab pos="2171700" algn="l"/>
                <a:tab pos="2895600" algn="l"/>
              </a:tabLst>
            </a:pPr>
            <a:fld id="{D7E1E8F0-A315-4824-A186-2D486AC3005F}" type="slidenum">
              <a:rPr lang="en-US">
                <a:solidFill>
                  <a:srgbClr val="000000"/>
                </a:solidFill>
                <a:latin typeface="+mn-lt" charset="0"/>
              </a:rPr>
              <a:pPr hangingPunct="1">
                <a:lnSpc>
                  <a:spcPct val="100000"/>
                </a:lnSpc>
                <a:tabLst>
                  <a:tab pos="723900" algn="l"/>
                  <a:tab pos="1447800" algn="l"/>
                  <a:tab pos="2171700" algn="l"/>
                  <a:tab pos="2895600" algn="l"/>
                </a:tabLst>
              </a:pPr>
              <a:t>16</a:t>
            </a:fld>
            <a:endParaRPr lang="en-US">
              <a:solidFill>
                <a:srgbClr val="000000"/>
              </a:solidFill>
              <a:latin typeface="+mn-lt" charset="0"/>
            </a:endParaRPr>
          </a:p>
        </p:txBody>
      </p:sp>
      <p:sp>
        <p:nvSpPr>
          <p:cNvPr id="22530" name="Rectangle 2"/>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1" name="Text Box 3"/>
          <p:cNvSpPr txBox="1">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round/>
            <a:headEnd/>
            <a:tailEnd/>
          </a:ln>
        </p:spPr>
        <p:txBody>
          <a:bodyPr lIns="90000" tIns="45000" rIns="90000" bIns="45000"/>
          <a:lstStyle/>
          <a:p>
            <a:pPr eaLnBrk="1" hangingPunct="1">
              <a:spcBef>
                <a:spcPct val="0"/>
              </a:spcBef>
              <a:tabLst>
                <a:tab pos="723900" algn="l"/>
                <a:tab pos="1447800" algn="l"/>
                <a:tab pos="2171700" algn="l"/>
                <a:tab pos="2895600" algn="l"/>
                <a:tab pos="3619500" algn="l"/>
                <a:tab pos="4343400" algn="l"/>
                <a:tab pos="5067300" algn="l"/>
              </a:tabLst>
            </a:pPr>
            <a:r>
              <a:rPr lang="en-US" sz="2000" dirty="0">
                <a:latin typeface="Arial" charset="0"/>
                <a:ea typeface="Microsoft YaHei" charset="-122"/>
              </a:rPr>
              <a:t>Discuss the advantages with </a:t>
            </a:r>
            <a:r>
              <a:rPr lang="en-US" sz="2000" dirty="0" err="1" smtClean="0">
                <a:latin typeface="Arial" charset="0"/>
                <a:ea typeface="Microsoft YaHei" charset="-122"/>
              </a:rPr>
              <a:t>examale</a:t>
            </a:r>
            <a:r>
              <a:rPr lang="en-US" sz="2000" dirty="0" smtClean="0">
                <a:latin typeface="Arial" charset="0"/>
                <a:ea typeface="Microsoft YaHei" charset="-122"/>
              </a:rPr>
              <a:t>.</a:t>
            </a:r>
            <a:endParaRPr lang="en-US" sz="2000" dirty="0">
              <a:latin typeface="Arial" charset="0"/>
              <a:ea typeface="Microsoft YaHei"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B2BDADAF-CDB0-4FC4-92A5-A5A8169236CD}" type="slidenum">
              <a:rPr lang="en-US"/>
              <a:pPr/>
              <a:t>17</a:t>
            </a:fld>
            <a:endParaRPr lang="en-US"/>
          </a:p>
        </p:txBody>
      </p:sp>
      <p:sp>
        <p:nvSpPr>
          <p:cNvPr id="23553"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lIns="90000" tIns="45000" rIns="90000" bIns="45000"/>
          <a:lstStyle/>
          <a:p>
            <a:pPr hangingPunct="1">
              <a:lnSpc>
                <a:spcPct val="100000"/>
              </a:lnSpc>
              <a:tabLst>
                <a:tab pos="723900" algn="l"/>
                <a:tab pos="1447800" algn="l"/>
                <a:tab pos="2171700" algn="l"/>
                <a:tab pos="2895600" algn="l"/>
              </a:tabLst>
            </a:pPr>
            <a:fld id="{665F6E39-1C3B-4979-AB69-09A213E72569}" type="slidenum">
              <a:rPr lang="en-US">
                <a:solidFill>
                  <a:srgbClr val="000000"/>
                </a:solidFill>
                <a:latin typeface="+mn-lt" charset="0"/>
              </a:rPr>
              <a:pPr hangingPunct="1">
                <a:lnSpc>
                  <a:spcPct val="100000"/>
                </a:lnSpc>
                <a:tabLst>
                  <a:tab pos="723900" algn="l"/>
                  <a:tab pos="1447800" algn="l"/>
                  <a:tab pos="2171700" algn="l"/>
                  <a:tab pos="2895600" algn="l"/>
                </a:tabLst>
              </a:pPr>
              <a:t>17</a:t>
            </a:fld>
            <a:endParaRPr lang="en-US">
              <a:solidFill>
                <a:srgbClr val="000000"/>
              </a:solidFill>
              <a:latin typeface="+mn-lt" charset="0"/>
            </a:endParaRPr>
          </a:p>
        </p:txBody>
      </p:sp>
      <p:sp>
        <p:nvSpPr>
          <p:cNvPr id="23554" name="Rectangle 2"/>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3555" name="Text Box 3"/>
          <p:cNvSpPr txBox="1">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round/>
            <a:headEnd/>
            <a:tailEnd/>
          </a:ln>
        </p:spPr>
        <p:txBody>
          <a:bodyPr lIns="90000" tIns="45000" rIns="90000" bIns="45000"/>
          <a:lstStyle/>
          <a:p>
            <a:pPr eaLnBrk="1" hangingPunct="1">
              <a:spcBef>
                <a:spcPct val="0"/>
              </a:spcBef>
              <a:tabLst>
                <a:tab pos="723900" algn="l"/>
                <a:tab pos="1447800" algn="l"/>
                <a:tab pos="2171700" algn="l"/>
                <a:tab pos="2895600" algn="l"/>
                <a:tab pos="3619500" algn="l"/>
                <a:tab pos="4343400" algn="l"/>
                <a:tab pos="5067300" algn="l"/>
              </a:tabLst>
            </a:pPr>
            <a:r>
              <a:rPr lang="en-US" sz="2000" dirty="0">
                <a:latin typeface="Arial" charset="0"/>
                <a:ea typeface="Microsoft YaHei" charset="-122"/>
              </a:rPr>
              <a:t>Explain the sequence, Define the role of </a:t>
            </a:r>
            <a:r>
              <a:rPr lang="en-US" sz="2000" dirty="0" err="1">
                <a:latin typeface="Arial" charset="0"/>
                <a:ea typeface="Microsoft YaHei" charset="-122"/>
              </a:rPr>
              <a:t>ContentPlaceHoder</a:t>
            </a:r>
            <a:r>
              <a:rPr lang="en-US" sz="2000" dirty="0">
                <a:latin typeface="Arial" charset="0"/>
                <a:ea typeface="Microsoft YaHei" charset="-122"/>
              </a:rPr>
              <a:t> with an </a:t>
            </a:r>
            <a:r>
              <a:rPr lang="en-US" sz="2000" dirty="0" smtClean="0">
                <a:latin typeface="Arial" charset="0"/>
                <a:ea typeface="Microsoft YaHei" charset="-122"/>
              </a:rPr>
              <a:t>example.</a:t>
            </a:r>
            <a:endParaRPr lang="en-US" sz="2000" dirty="0">
              <a:latin typeface="Arial" charset="0"/>
              <a:ea typeface="Microsoft YaHei"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6879F1BA-E352-4175-A55D-4CA60ACD9DD7}" type="slidenum">
              <a:rPr lang="en-US"/>
              <a:pPr/>
              <a:t>18</a:t>
            </a:fld>
            <a:endParaRPr lang="en-US"/>
          </a:p>
        </p:txBody>
      </p:sp>
      <p:sp>
        <p:nvSpPr>
          <p:cNvPr id="24577"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lIns="90000" tIns="45000" rIns="90000" bIns="45000"/>
          <a:lstStyle/>
          <a:p>
            <a:pPr hangingPunct="1">
              <a:lnSpc>
                <a:spcPct val="100000"/>
              </a:lnSpc>
              <a:tabLst>
                <a:tab pos="723900" algn="l"/>
                <a:tab pos="1447800" algn="l"/>
                <a:tab pos="2171700" algn="l"/>
                <a:tab pos="2895600" algn="l"/>
              </a:tabLst>
            </a:pPr>
            <a:fld id="{25103B35-7B96-461F-8860-80A6710EE3A4}" type="slidenum">
              <a:rPr lang="en-US">
                <a:solidFill>
                  <a:srgbClr val="000000"/>
                </a:solidFill>
                <a:latin typeface="+mn-lt" charset="0"/>
              </a:rPr>
              <a:pPr hangingPunct="1">
                <a:lnSpc>
                  <a:spcPct val="100000"/>
                </a:lnSpc>
                <a:tabLst>
                  <a:tab pos="723900" algn="l"/>
                  <a:tab pos="1447800" algn="l"/>
                  <a:tab pos="2171700" algn="l"/>
                  <a:tab pos="2895600" algn="l"/>
                </a:tabLst>
              </a:pPr>
              <a:t>18</a:t>
            </a:fld>
            <a:endParaRPr lang="en-US">
              <a:solidFill>
                <a:srgbClr val="000000"/>
              </a:solidFill>
              <a:latin typeface="+mn-lt" charset="0"/>
            </a:endParaRPr>
          </a:p>
        </p:txBody>
      </p:sp>
      <p:sp>
        <p:nvSpPr>
          <p:cNvPr id="24578" name="Rectangle 2"/>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4579" name="Text Box 3"/>
          <p:cNvSpPr txBox="1">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round/>
            <a:headEnd/>
            <a:tailEnd/>
          </a:ln>
        </p:spPr>
        <p:txBody>
          <a:bodyPr lIns="90000" tIns="45000" rIns="90000" bIns="45000"/>
          <a:lstStyle/>
          <a:p>
            <a:pPr eaLnBrk="1" hangingPunct="1">
              <a:spcBef>
                <a:spcPct val="0"/>
              </a:spcBef>
              <a:tabLst>
                <a:tab pos="723900" algn="l"/>
                <a:tab pos="1447800" algn="l"/>
                <a:tab pos="2171700" algn="l"/>
                <a:tab pos="2895600" algn="l"/>
                <a:tab pos="3619500" algn="l"/>
                <a:tab pos="4343400" algn="l"/>
                <a:tab pos="5067300" algn="l"/>
              </a:tabLst>
            </a:pPr>
            <a:r>
              <a:rPr lang="en-US" sz="2000" dirty="0">
                <a:latin typeface="Arial" charset="0"/>
                <a:ea typeface="Microsoft YaHei" charset="-122"/>
              </a:rPr>
              <a:t>Explain @page directive with </a:t>
            </a:r>
            <a:r>
              <a:rPr lang="en-US" sz="2000" dirty="0" smtClean="0">
                <a:latin typeface="Arial" charset="0"/>
                <a:ea typeface="Microsoft YaHei" charset="-122"/>
              </a:rPr>
              <a:t>example. </a:t>
            </a:r>
            <a:r>
              <a:rPr lang="en-US" sz="2000" dirty="0">
                <a:latin typeface="Arial" charset="0"/>
                <a:ea typeface="Microsoft YaHei" charset="-122"/>
              </a:rPr>
              <a:t>E</a:t>
            </a:r>
            <a:r>
              <a:rPr lang="en-US" sz="2000" dirty="0" smtClean="0">
                <a:latin typeface="Arial" charset="0"/>
                <a:ea typeface="Microsoft YaHei" charset="-122"/>
              </a:rPr>
              <a:t>xplain </a:t>
            </a:r>
            <a:r>
              <a:rPr lang="en-US" sz="2000" dirty="0">
                <a:latin typeface="Arial" charset="0"/>
                <a:ea typeface="Microsoft YaHei" charset="-122"/>
              </a:rPr>
              <a:t>the relationship between Content control and </a:t>
            </a:r>
            <a:r>
              <a:rPr lang="en-US" sz="2000" dirty="0" err="1">
                <a:latin typeface="Arial" charset="0"/>
                <a:ea typeface="Microsoft YaHei" charset="-122"/>
              </a:rPr>
              <a:t>ContentPlaceholder</a:t>
            </a:r>
            <a:r>
              <a:rPr lang="en-US" sz="2000" dirty="0">
                <a:latin typeface="Arial" charset="0"/>
                <a:ea typeface="Microsoft YaHei" charset="-122"/>
              </a:rPr>
              <a:t> </a:t>
            </a:r>
            <a:r>
              <a:rPr lang="en-US" sz="2000" dirty="0" smtClean="0">
                <a:latin typeface="Arial" charset="0"/>
                <a:ea typeface="Microsoft YaHei" charset="-122"/>
              </a:rPr>
              <a:t>Control.</a:t>
            </a:r>
            <a:endParaRPr lang="en-US" sz="2000" dirty="0">
              <a:latin typeface="Arial" charset="0"/>
              <a:ea typeface="Microsoft YaHei"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EC000399-BB48-42B5-8300-E6162EC6C73F}" type="slidenum">
              <a:rPr lang="en-US"/>
              <a:pPr/>
              <a:t>19</a:t>
            </a:fld>
            <a:endParaRPr lang="en-US"/>
          </a:p>
        </p:txBody>
      </p:sp>
      <p:sp>
        <p:nvSpPr>
          <p:cNvPr id="25601"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lIns="90000" tIns="45000" rIns="90000" bIns="45000"/>
          <a:lstStyle/>
          <a:p>
            <a:pPr hangingPunct="1">
              <a:lnSpc>
                <a:spcPct val="100000"/>
              </a:lnSpc>
              <a:tabLst>
                <a:tab pos="723900" algn="l"/>
                <a:tab pos="1447800" algn="l"/>
                <a:tab pos="2171700" algn="l"/>
                <a:tab pos="2895600" algn="l"/>
              </a:tabLst>
            </a:pPr>
            <a:fld id="{986DD826-0E73-4E41-95DE-9481909844D2}" type="slidenum">
              <a:rPr lang="en-US">
                <a:solidFill>
                  <a:srgbClr val="000000"/>
                </a:solidFill>
                <a:latin typeface="+mn-lt" charset="0"/>
              </a:rPr>
              <a:pPr hangingPunct="1">
                <a:lnSpc>
                  <a:spcPct val="100000"/>
                </a:lnSpc>
                <a:tabLst>
                  <a:tab pos="723900" algn="l"/>
                  <a:tab pos="1447800" algn="l"/>
                  <a:tab pos="2171700" algn="l"/>
                  <a:tab pos="2895600" algn="l"/>
                </a:tabLst>
              </a:pPr>
              <a:t>19</a:t>
            </a:fld>
            <a:endParaRPr lang="en-US">
              <a:solidFill>
                <a:srgbClr val="000000"/>
              </a:solidFill>
              <a:latin typeface="+mn-lt" charset="0"/>
            </a:endParaRPr>
          </a:p>
        </p:txBody>
      </p:sp>
      <p:sp>
        <p:nvSpPr>
          <p:cNvPr id="25602" name="Rectangle 2"/>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5603" name="Text Box 3"/>
          <p:cNvSpPr txBox="1">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round/>
            <a:headEnd/>
            <a:tailEnd/>
          </a:ln>
        </p:spPr>
        <p:txBody>
          <a:bodyPr lIns="90000" tIns="45000" rIns="90000" bIns="45000"/>
          <a:lstStyle/>
          <a:p>
            <a:pPr eaLnBrk="1" hangingPunct="1">
              <a:spcBef>
                <a:spcPct val="0"/>
              </a:spcBef>
              <a:tabLst>
                <a:tab pos="723900" algn="l"/>
                <a:tab pos="1447800" algn="l"/>
                <a:tab pos="2171700" algn="l"/>
                <a:tab pos="2895600" algn="l"/>
                <a:tab pos="3619500" algn="l"/>
                <a:tab pos="4343400" algn="l"/>
                <a:tab pos="5067300" algn="l"/>
              </a:tabLst>
            </a:pPr>
            <a:r>
              <a:rPr lang="en-US" sz="2000" dirty="0">
                <a:latin typeface="Arial" charset="0"/>
                <a:ea typeface="Microsoft YaHei" charset="-122"/>
              </a:rPr>
              <a:t>Explain @page directive with </a:t>
            </a:r>
            <a:r>
              <a:rPr lang="en-US" sz="2000" dirty="0" smtClean="0">
                <a:latin typeface="Arial" charset="0"/>
                <a:ea typeface="Microsoft YaHei" charset="-122"/>
              </a:rPr>
              <a:t>example. </a:t>
            </a:r>
            <a:r>
              <a:rPr lang="en-US" sz="2000" dirty="0">
                <a:latin typeface="Arial" charset="0"/>
                <a:ea typeface="Microsoft YaHei" charset="-122"/>
              </a:rPr>
              <a:t>E</a:t>
            </a:r>
            <a:r>
              <a:rPr lang="en-US" sz="2000" dirty="0" smtClean="0">
                <a:latin typeface="Arial" charset="0"/>
                <a:ea typeface="Microsoft YaHei" charset="-122"/>
              </a:rPr>
              <a:t>xplain </a:t>
            </a:r>
            <a:r>
              <a:rPr lang="en-US" sz="2000" dirty="0">
                <a:latin typeface="Arial" charset="0"/>
                <a:ea typeface="Microsoft YaHei" charset="-122"/>
              </a:rPr>
              <a:t>the relationship between Content control and </a:t>
            </a:r>
            <a:r>
              <a:rPr lang="en-US" sz="2000" dirty="0" err="1">
                <a:latin typeface="Arial" charset="0"/>
                <a:ea typeface="Microsoft YaHei" charset="-122"/>
              </a:rPr>
              <a:t>ContentPlaceholder</a:t>
            </a:r>
            <a:r>
              <a:rPr lang="en-US" sz="2000" dirty="0">
                <a:latin typeface="Arial" charset="0"/>
                <a:ea typeface="Microsoft YaHei" charset="-122"/>
              </a:rPr>
              <a:t> </a:t>
            </a:r>
            <a:r>
              <a:rPr lang="en-US" sz="2000" dirty="0" smtClean="0">
                <a:latin typeface="Arial" charset="0"/>
                <a:ea typeface="Microsoft YaHei" charset="-122"/>
              </a:rPr>
              <a:t>Control.</a:t>
            </a:r>
            <a:endParaRPr lang="en-US" sz="2000" dirty="0">
              <a:latin typeface="Arial" charset="0"/>
              <a:ea typeface="Microsoft YaHei"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0F0024FF-2C00-473E-8B28-3F3652D3E965}" type="slidenum">
              <a:rPr lang="en-US"/>
              <a:pPr/>
              <a:t>2</a:t>
            </a:fld>
            <a:endParaRPr lang="en-US"/>
          </a:p>
        </p:txBody>
      </p:sp>
      <p:sp>
        <p:nvSpPr>
          <p:cNvPr id="22529"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lIns="90000" tIns="45000" rIns="90000" bIns="45000"/>
          <a:lstStyle/>
          <a:p>
            <a:pPr hangingPunct="1">
              <a:lnSpc>
                <a:spcPct val="100000"/>
              </a:lnSpc>
              <a:tabLst>
                <a:tab pos="723900" algn="l"/>
                <a:tab pos="1447800" algn="l"/>
                <a:tab pos="2171700" algn="l"/>
                <a:tab pos="2895600" algn="l"/>
              </a:tabLst>
            </a:pPr>
            <a:fld id="{EF46655B-31B6-4D21-967F-D75F96280A18}" type="slidenum">
              <a:rPr lang="en-US">
                <a:solidFill>
                  <a:srgbClr val="000000"/>
                </a:solidFill>
                <a:latin typeface="+mn-lt" charset="0"/>
              </a:rPr>
              <a:pPr hangingPunct="1">
                <a:lnSpc>
                  <a:spcPct val="100000"/>
                </a:lnSpc>
                <a:tabLst>
                  <a:tab pos="723900" algn="l"/>
                  <a:tab pos="1447800" algn="l"/>
                  <a:tab pos="2171700" algn="l"/>
                  <a:tab pos="2895600" algn="l"/>
                </a:tabLst>
              </a:pPr>
              <a:t>2</a:t>
            </a:fld>
            <a:endParaRPr lang="en-US">
              <a:solidFill>
                <a:srgbClr val="000000"/>
              </a:solidFill>
              <a:latin typeface="+mn-lt" charset="0"/>
            </a:endParaRPr>
          </a:p>
        </p:txBody>
      </p:sp>
      <p:sp>
        <p:nvSpPr>
          <p:cNvPr id="22530" name="Rectangle 2"/>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1" name="Rectangle 3"/>
          <p:cNvSpPr txBox="1">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round/>
            <a:headEnd/>
            <a:tailEnd/>
          </a:ln>
        </p:spPr>
        <p:txBody>
          <a:bodyPr wrap="none" anchor="ctr"/>
          <a:lstStyle/>
          <a:p>
            <a:pPr eaLnBrk="1">
              <a:spcBef>
                <a:spcPct val="0"/>
              </a:spcBef>
              <a:tabLst>
                <a:tab pos="723900" algn="l"/>
                <a:tab pos="1447800" algn="l"/>
                <a:tab pos="2171700" algn="l"/>
                <a:tab pos="2895600" algn="l"/>
                <a:tab pos="3619500" algn="l"/>
                <a:tab pos="4343400" algn="l"/>
                <a:tab pos="5067300" algn="l"/>
              </a:tabLst>
            </a:pPr>
            <a:endParaRPr lang="en-US" sz="2000">
              <a:latin typeface="Arial" charset="0"/>
              <a:ea typeface="Microsoft YaHei"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C60ADD0B-7C90-46A8-92EB-534627B8A195}" type="slidenum">
              <a:rPr lang="en-US"/>
              <a:pPr/>
              <a:t>20</a:t>
            </a:fld>
            <a:endParaRPr lang="en-US"/>
          </a:p>
        </p:txBody>
      </p:sp>
      <p:sp>
        <p:nvSpPr>
          <p:cNvPr id="26625"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lIns="90000" tIns="45000" rIns="90000" bIns="45000"/>
          <a:lstStyle/>
          <a:p>
            <a:pPr hangingPunct="1">
              <a:lnSpc>
                <a:spcPct val="100000"/>
              </a:lnSpc>
              <a:tabLst>
                <a:tab pos="723900" algn="l"/>
                <a:tab pos="1447800" algn="l"/>
                <a:tab pos="2171700" algn="l"/>
                <a:tab pos="2895600" algn="l"/>
              </a:tabLst>
            </a:pPr>
            <a:fld id="{060ED7F1-84A9-46B9-89B3-4611C877F1BE}" type="slidenum">
              <a:rPr lang="en-US">
                <a:solidFill>
                  <a:srgbClr val="000000"/>
                </a:solidFill>
                <a:latin typeface="+mn-lt" charset="0"/>
              </a:rPr>
              <a:pPr hangingPunct="1">
                <a:lnSpc>
                  <a:spcPct val="100000"/>
                </a:lnSpc>
                <a:tabLst>
                  <a:tab pos="723900" algn="l"/>
                  <a:tab pos="1447800" algn="l"/>
                  <a:tab pos="2171700" algn="l"/>
                  <a:tab pos="2895600" algn="l"/>
                </a:tabLst>
              </a:pPr>
              <a:t>20</a:t>
            </a:fld>
            <a:endParaRPr lang="en-US">
              <a:solidFill>
                <a:srgbClr val="000000"/>
              </a:solidFill>
              <a:latin typeface="+mn-lt" charset="0"/>
            </a:endParaRPr>
          </a:p>
        </p:txBody>
      </p:sp>
      <p:sp>
        <p:nvSpPr>
          <p:cNvPr id="26626" name="Rectangle 2"/>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6627" name="Text Box 3"/>
          <p:cNvSpPr txBox="1">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round/>
            <a:headEnd/>
            <a:tailEnd/>
          </a:ln>
        </p:spPr>
        <p:txBody>
          <a:bodyPr lIns="90000" tIns="45000" rIns="90000" bIns="45000"/>
          <a:lstStyle/>
          <a:p>
            <a:pPr eaLnBrk="1" hangingPunct="1">
              <a:spcBef>
                <a:spcPct val="0"/>
              </a:spcBef>
              <a:tabLst>
                <a:tab pos="723900" algn="l"/>
                <a:tab pos="1447800" algn="l"/>
                <a:tab pos="2171700" algn="l"/>
                <a:tab pos="2895600" algn="l"/>
                <a:tab pos="3619500" algn="l"/>
                <a:tab pos="4343400" algn="l"/>
                <a:tab pos="5067300" algn="l"/>
              </a:tabLst>
            </a:pPr>
            <a:r>
              <a:rPr lang="en-US" sz="2000">
                <a:latin typeface="Arial" charset="0"/>
                <a:ea typeface="Microsoft YaHei" charset="-122"/>
              </a:rPr>
              <a:t>Explain with the example given in </a:t>
            </a:r>
            <a:r>
              <a:rPr lang="en-US" sz="2000" smtClean="0">
                <a:latin typeface="Arial" charset="0"/>
                <a:ea typeface="Microsoft YaHei" charset="-122"/>
              </a:rPr>
              <a:t>CG.</a:t>
            </a:r>
            <a:endParaRPr lang="en-US" sz="2000">
              <a:latin typeface="Arial" charset="0"/>
              <a:ea typeface="Microsoft YaHei"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C386C20F-A16F-40C7-9954-8BB6B70BC515}" type="slidenum">
              <a:rPr lang="en-US"/>
              <a:pPr/>
              <a:t>21</a:t>
            </a:fld>
            <a:endParaRPr lang="en-US"/>
          </a:p>
        </p:txBody>
      </p:sp>
      <p:sp>
        <p:nvSpPr>
          <p:cNvPr id="27649"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lIns="90000" tIns="45000" rIns="90000" bIns="45000"/>
          <a:lstStyle/>
          <a:p>
            <a:pPr hangingPunct="1">
              <a:lnSpc>
                <a:spcPct val="100000"/>
              </a:lnSpc>
              <a:tabLst>
                <a:tab pos="723900" algn="l"/>
                <a:tab pos="1447800" algn="l"/>
                <a:tab pos="2171700" algn="l"/>
                <a:tab pos="2895600" algn="l"/>
              </a:tabLst>
            </a:pPr>
            <a:fld id="{2246480E-502A-4797-B5C0-B6B95F6DE960}" type="slidenum">
              <a:rPr lang="en-US">
                <a:solidFill>
                  <a:srgbClr val="000000"/>
                </a:solidFill>
                <a:latin typeface="+mn-lt" charset="0"/>
              </a:rPr>
              <a:pPr hangingPunct="1">
                <a:lnSpc>
                  <a:spcPct val="100000"/>
                </a:lnSpc>
                <a:tabLst>
                  <a:tab pos="723900" algn="l"/>
                  <a:tab pos="1447800" algn="l"/>
                  <a:tab pos="2171700" algn="l"/>
                  <a:tab pos="2895600" algn="l"/>
                </a:tabLst>
              </a:pPr>
              <a:t>21</a:t>
            </a:fld>
            <a:endParaRPr lang="en-US">
              <a:solidFill>
                <a:srgbClr val="000000"/>
              </a:solidFill>
              <a:latin typeface="+mn-lt" charset="0"/>
            </a:endParaRPr>
          </a:p>
        </p:txBody>
      </p:sp>
      <p:sp>
        <p:nvSpPr>
          <p:cNvPr id="27650" name="Rectangle 2"/>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7651" name="Rectangle 3"/>
          <p:cNvSpPr txBox="1">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round/>
            <a:headEnd/>
            <a:tailEnd/>
          </a:ln>
        </p:spPr>
        <p:txBody>
          <a:bodyPr wrap="none" anchor="ctr"/>
          <a:lstStyle/>
          <a:p>
            <a:pPr eaLnBrk="1">
              <a:spcBef>
                <a:spcPct val="0"/>
              </a:spcBef>
              <a:tabLst>
                <a:tab pos="723900" algn="l"/>
                <a:tab pos="1447800" algn="l"/>
                <a:tab pos="2171700" algn="l"/>
                <a:tab pos="2895600" algn="l"/>
                <a:tab pos="3619500" algn="l"/>
                <a:tab pos="4343400" algn="l"/>
                <a:tab pos="5067300" algn="l"/>
              </a:tabLst>
            </a:pPr>
            <a:endParaRPr lang="en-US" sz="2000">
              <a:latin typeface="Arial" charset="0"/>
              <a:ea typeface="Microsoft YaHei" charset="-12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7E528CDB-172F-4D80-B248-17350473D085}" type="slidenum">
              <a:rPr lang="en-US"/>
              <a:pPr/>
              <a:t>22</a:t>
            </a:fld>
            <a:endParaRPr lang="en-US"/>
          </a:p>
        </p:txBody>
      </p:sp>
      <p:sp>
        <p:nvSpPr>
          <p:cNvPr id="28673"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lIns="90000" tIns="45000" rIns="90000" bIns="45000"/>
          <a:lstStyle/>
          <a:p>
            <a:pPr hangingPunct="1">
              <a:lnSpc>
                <a:spcPct val="100000"/>
              </a:lnSpc>
              <a:tabLst>
                <a:tab pos="723900" algn="l"/>
                <a:tab pos="1447800" algn="l"/>
                <a:tab pos="2171700" algn="l"/>
                <a:tab pos="2895600" algn="l"/>
              </a:tabLst>
            </a:pPr>
            <a:fld id="{01AC93F9-7D2E-45EB-8EF8-5684BDE97A6A}" type="slidenum">
              <a:rPr lang="en-US">
                <a:solidFill>
                  <a:srgbClr val="000000"/>
                </a:solidFill>
                <a:latin typeface="+mn-lt" charset="0"/>
              </a:rPr>
              <a:pPr hangingPunct="1">
                <a:lnSpc>
                  <a:spcPct val="100000"/>
                </a:lnSpc>
                <a:tabLst>
                  <a:tab pos="723900" algn="l"/>
                  <a:tab pos="1447800" algn="l"/>
                  <a:tab pos="2171700" algn="l"/>
                  <a:tab pos="2895600" algn="l"/>
                </a:tabLst>
              </a:pPr>
              <a:t>22</a:t>
            </a:fld>
            <a:endParaRPr lang="en-US">
              <a:solidFill>
                <a:srgbClr val="000000"/>
              </a:solidFill>
              <a:latin typeface="+mn-lt" charset="0"/>
            </a:endParaRPr>
          </a:p>
        </p:txBody>
      </p:sp>
      <p:sp>
        <p:nvSpPr>
          <p:cNvPr id="28674" name="Rectangle 2"/>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8675" name="Rectangle 3"/>
          <p:cNvSpPr txBox="1">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round/>
            <a:headEnd/>
            <a:tailEnd/>
          </a:ln>
        </p:spPr>
        <p:txBody>
          <a:bodyPr wrap="none" anchor="ctr"/>
          <a:lstStyle/>
          <a:p>
            <a:pPr eaLnBrk="1">
              <a:spcBef>
                <a:spcPct val="0"/>
              </a:spcBef>
              <a:tabLst>
                <a:tab pos="723900" algn="l"/>
                <a:tab pos="1447800" algn="l"/>
                <a:tab pos="2171700" algn="l"/>
                <a:tab pos="2895600" algn="l"/>
                <a:tab pos="3619500" algn="l"/>
                <a:tab pos="4343400" algn="l"/>
                <a:tab pos="5067300" algn="l"/>
              </a:tabLst>
            </a:pPr>
            <a:endParaRPr lang="en-US" sz="2000">
              <a:latin typeface="Arial" charset="0"/>
              <a:ea typeface="Microsoft YaHei" charset="-122"/>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8586F55D-889E-4FFB-80A0-DF7530F024AB}" type="slidenum">
              <a:rPr lang="en-US"/>
              <a:pPr/>
              <a:t>23</a:t>
            </a:fld>
            <a:endParaRPr lang="en-US"/>
          </a:p>
        </p:txBody>
      </p:sp>
      <p:sp>
        <p:nvSpPr>
          <p:cNvPr id="29697"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lIns="90000" tIns="45000" rIns="90000" bIns="45000"/>
          <a:lstStyle/>
          <a:p>
            <a:pPr hangingPunct="1">
              <a:lnSpc>
                <a:spcPct val="100000"/>
              </a:lnSpc>
              <a:tabLst>
                <a:tab pos="723900" algn="l"/>
                <a:tab pos="1447800" algn="l"/>
                <a:tab pos="2171700" algn="l"/>
                <a:tab pos="2895600" algn="l"/>
              </a:tabLst>
            </a:pPr>
            <a:fld id="{73933563-27A0-4B54-80BC-D06E293041B4}" type="slidenum">
              <a:rPr lang="en-US">
                <a:solidFill>
                  <a:srgbClr val="000000"/>
                </a:solidFill>
                <a:latin typeface="+mn-lt" charset="0"/>
              </a:rPr>
              <a:pPr hangingPunct="1">
                <a:lnSpc>
                  <a:spcPct val="100000"/>
                </a:lnSpc>
                <a:tabLst>
                  <a:tab pos="723900" algn="l"/>
                  <a:tab pos="1447800" algn="l"/>
                  <a:tab pos="2171700" algn="l"/>
                  <a:tab pos="2895600" algn="l"/>
                </a:tabLst>
              </a:pPr>
              <a:t>23</a:t>
            </a:fld>
            <a:endParaRPr lang="en-US">
              <a:solidFill>
                <a:srgbClr val="000000"/>
              </a:solidFill>
              <a:latin typeface="+mn-lt" charset="0"/>
            </a:endParaRPr>
          </a:p>
        </p:txBody>
      </p:sp>
      <p:sp>
        <p:nvSpPr>
          <p:cNvPr id="29698" name="Rectangle 2"/>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9699" name="Rectangle 3"/>
          <p:cNvSpPr txBox="1">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round/>
            <a:headEnd/>
            <a:tailEnd/>
          </a:ln>
        </p:spPr>
        <p:txBody>
          <a:bodyPr wrap="none" anchor="ctr"/>
          <a:lstStyle/>
          <a:p>
            <a:pPr eaLnBrk="1">
              <a:spcBef>
                <a:spcPct val="0"/>
              </a:spcBef>
              <a:tabLst>
                <a:tab pos="723900" algn="l"/>
                <a:tab pos="1447800" algn="l"/>
                <a:tab pos="2171700" algn="l"/>
                <a:tab pos="2895600" algn="l"/>
                <a:tab pos="3619500" algn="l"/>
                <a:tab pos="4343400" algn="l"/>
                <a:tab pos="5067300" algn="l"/>
              </a:tabLst>
            </a:pPr>
            <a:endParaRPr lang="en-US" sz="2000">
              <a:latin typeface="Arial" charset="0"/>
              <a:ea typeface="Microsoft YaHei" charset="-122"/>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F5FFF13D-1607-472B-8614-7A672A470DC1}" type="slidenum">
              <a:rPr lang="en-US"/>
              <a:pPr/>
              <a:t>24</a:t>
            </a:fld>
            <a:endParaRPr lang="en-US"/>
          </a:p>
        </p:txBody>
      </p:sp>
      <p:sp>
        <p:nvSpPr>
          <p:cNvPr id="30721"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lIns="90000" tIns="45000" rIns="90000" bIns="45000"/>
          <a:lstStyle/>
          <a:p>
            <a:pPr hangingPunct="1">
              <a:lnSpc>
                <a:spcPct val="100000"/>
              </a:lnSpc>
              <a:tabLst>
                <a:tab pos="723900" algn="l"/>
                <a:tab pos="1447800" algn="l"/>
                <a:tab pos="2171700" algn="l"/>
                <a:tab pos="2895600" algn="l"/>
              </a:tabLst>
            </a:pPr>
            <a:fld id="{DF4B7D4B-587B-467B-926F-1FC97A3EE0FB}" type="slidenum">
              <a:rPr lang="en-US">
                <a:solidFill>
                  <a:srgbClr val="000000"/>
                </a:solidFill>
                <a:latin typeface="+mn-lt" charset="0"/>
              </a:rPr>
              <a:pPr hangingPunct="1">
                <a:lnSpc>
                  <a:spcPct val="100000"/>
                </a:lnSpc>
                <a:tabLst>
                  <a:tab pos="723900" algn="l"/>
                  <a:tab pos="1447800" algn="l"/>
                  <a:tab pos="2171700" algn="l"/>
                  <a:tab pos="2895600" algn="l"/>
                </a:tabLst>
              </a:pPr>
              <a:t>24</a:t>
            </a:fld>
            <a:endParaRPr lang="en-US">
              <a:solidFill>
                <a:srgbClr val="000000"/>
              </a:solidFill>
              <a:latin typeface="+mn-lt" charset="0"/>
            </a:endParaRPr>
          </a:p>
        </p:txBody>
      </p:sp>
      <p:sp>
        <p:nvSpPr>
          <p:cNvPr id="30722" name="Rectangle 2"/>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0723" name="Rectangle 3"/>
          <p:cNvSpPr txBox="1">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round/>
            <a:headEnd/>
            <a:tailEnd/>
          </a:ln>
        </p:spPr>
        <p:txBody>
          <a:bodyPr wrap="none" anchor="ctr"/>
          <a:lstStyle/>
          <a:p>
            <a:pPr eaLnBrk="1">
              <a:spcBef>
                <a:spcPct val="0"/>
              </a:spcBef>
              <a:tabLst>
                <a:tab pos="723900" algn="l"/>
                <a:tab pos="1447800" algn="l"/>
                <a:tab pos="2171700" algn="l"/>
                <a:tab pos="2895600" algn="l"/>
                <a:tab pos="3619500" algn="l"/>
                <a:tab pos="4343400" algn="l"/>
                <a:tab pos="5067300" algn="l"/>
              </a:tabLst>
            </a:pPr>
            <a:endParaRPr lang="en-US" sz="2000">
              <a:latin typeface="Arial" charset="0"/>
              <a:ea typeface="Microsoft YaHei" charset="-122"/>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74B39A35-ABAF-4D6F-9F23-29CB4012CEB8}" type="slidenum">
              <a:rPr lang="en-US"/>
              <a:pPr/>
              <a:t>25</a:t>
            </a:fld>
            <a:endParaRPr lang="en-US"/>
          </a:p>
        </p:txBody>
      </p:sp>
      <p:sp>
        <p:nvSpPr>
          <p:cNvPr id="31745"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31746" name="Rectangle 2"/>
          <p:cNvSpPr txBox="1">
            <a:spLocks noGrp="1" noChangeArrowheads="1"/>
          </p:cNvSpPr>
          <p:nvPr>
            <p:ph type="body" idx="1"/>
          </p:nvPr>
        </p:nvSpPr>
        <p:spPr bwMode="auto">
          <a:xfrm>
            <a:off x="777875" y="4776788"/>
            <a:ext cx="6218238" cy="4525962"/>
          </a:xfrm>
          <a:prstGeom prst="rect">
            <a:avLst/>
          </a:prstGeom>
          <a:noFill/>
          <a:ln>
            <a:round/>
            <a:headEnd/>
            <a:tailEnd/>
          </a:ln>
        </p:spPr>
        <p:txBody>
          <a:bodyPr wrap="none" anchor="ct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D88CE514-A6EA-4B3A-8B5B-B53F5AF8648B}" type="slidenum">
              <a:rPr lang="en-US"/>
              <a:pPr/>
              <a:t>3</a:t>
            </a:fld>
            <a:endParaRPr lang="en-US"/>
          </a:p>
        </p:txBody>
      </p:sp>
      <p:sp>
        <p:nvSpPr>
          <p:cNvPr id="23553"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23554" name="Rectangle 2"/>
          <p:cNvSpPr txBox="1">
            <a:spLocks noGrp="1" noChangeArrowheads="1"/>
          </p:cNvSpPr>
          <p:nvPr>
            <p:ph type="body" idx="1"/>
          </p:nvPr>
        </p:nvSpPr>
        <p:spPr bwMode="auto">
          <a:xfrm>
            <a:off x="777875" y="4776788"/>
            <a:ext cx="6218238" cy="4525962"/>
          </a:xfrm>
          <a:prstGeom prst="rect">
            <a:avLst/>
          </a:prstGeom>
          <a:noFill/>
          <a:ln>
            <a:round/>
            <a:headEnd/>
            <a:tailEnd/>
          </a:ln>
        </p:spPr>
        <p:txBody>
          <a:bodyPr wrap="none" anchor="ct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9D4471B2-03F3-4790-95D3-F598D4CBE033}" type="slidenum">
              <a:rPr lang="en-US"/>
              <a:pPr/>
              <a:t>4</a:t>
            </a:fld>
            <a:endParaRPr lang="en-US"/>
          </a:p>
        </p:txBody>
      </p:sp>
      <p:sp>
        <p:nvSpPr>
          <p:cNvPr id="24577"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24578"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3058B64C-E2B2-4D7A-B3A7-E46853ADD022}" type="slidenum">
              <a:rPr lang="en-US"/>
              <a:pPr/>
              <a:t>5</a:t>
            </a:fld>
            <a:endParaRPr lang="en-US"/>
          </a:p>
        </p:txBody>
      </p:sp>
      <p:sp>
        <p:nvSpPr>
          <p:cNvPr id="25601"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25602"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261822EC-42C1-43A8-A1A3-1C75BB58F6F4}" type="slidenum">
              <a:rPr lang="en-US"/>
              <a:pPr/>
              <a:t>6</a:t>
            </a:fld>
            <a:endParaRPr lang="en-US"/>
          </a:p>
        </p:txBody>
      </p:sp>
      <p:sp>
        <p:nvSpPr>
          <p:cNvPr id="26625"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26626"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27887B16-4122-4115-A4F7-116EDC120CBB}" type="slidenum">
              <a:rPr lang="en-US"/>
              <a:pPr/>
              <a:t>7</a:t>
            </a:fld>
            <a:endParaRPr lang="en-US"/>
          </a:p>
        </p:txBody>
      </p:sp>
      <p:sp>
        <p:nvSpPr>
          <p:cNvPr id="27649"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27650"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6207C694-FB24-4391-9A17-949BB29EF4DA}" type="slidenum">
              <a:rPr lang="en-US"/>
              <a:pPr/>
              <a:t>8</a:t>
            </a:fld>
            <a:endParaRPr lang="en-US"/>
          </a:p>
        </p:txBody>
      </p:sp>
      <p:sp>
        <p:nvSpPr>
          <p:cNvPr id="28673"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28674"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D3EF6430-9169-4A4E-99C0-5F1C19138207}" type="slidenum">
              <a:rPr lang="en-US"/>
              <a:pPr/>
              <a:t>9</a:t>
            </a:fld>
            <a:endParaRPr lang="en-US"/>
          </a:p>
        </p:txBody>
      </p:sp>
      <p:sp>
        <p:nvSpPr>
          <p:cNvPr id="29697"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29698"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604963"/>
            <a:ext cx="2055813" cy="45243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4963"/>
            <a:ext cx="6019800" cy="45243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685800" y="2130425"/>
            <a:ext cx="7770813" cy="1468438"/>
          </a:xfrm>
        </p:spPr>
        <p:txBody>
          <a:bodyPr/>
          <a:lstStyle/>
          <a:p>
            <a:r>
              <a:rPr lang="en-US" smtClean="0"/>
              <a:t>Click to edit Master title style</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4963"/>
            <a:ext cx="4037013"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6613" y="1604963"/>
            <a:ext cx="4038600"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20675"/>
            <a:ext cx="2055813" cy="58086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20675"/>
            <a:ext cx="6019800" cy="58086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200" y="912813"/>
            <a:ext cx="8331200" cy="540385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912813"/>
            <a:ext cx="4089400" cy="540385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99000" y="912813"/>
            <a:ext cx="4089400" cy="540385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912813"/>
            <a:ext cx="8331200" cy="5403850"/>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600" y="320675"/>
            <a:ext cx="2082800" cy="59959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20675"/>
            <a:ext cx="6096000" cy="599598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4963"/>
            <a:ext cx="4037013"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6613" y="1604963"/>
            <a:ext cx="4038600"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35" name="Rectangle 11"/>
          <p:cNvSpPr>
            <a:spLocks noGrp="1" noChangeArrowheads="1"/>
          </p:cNvSpPr>
          <p:nvPr>
            <p:ph type="title"/>
          </p:nvPr>
        </p:nvSpPr>
        <p:spPr bwMode="auto">
          <a:xfrm>
            <a:off x="685800" y="2130425"/>
            <a:ext cx="7770813" cy="1468438"/>
          </a:xfrm>
          <a:prstGeom prst="rect">
            <a:avLst/>
          </a:prstGeom>
          <a:noFill/>
          <a:ln w="9360">
            <a:noFill/>
            <a:round/>
            <a:headEnd/>
            <a:tailEnd/>
          </a:ln>
          <a:effectLst/>
        </p:spPr>
        <p:txBody>
          <a:bodyPr vert="horz" wrap="square" lIns="90000" tIns="45000" rIns="90000" bIns="45000" numCol="1" anchor="t" anchorCtr="0" compatLnSpc="1">
            <a:prstTxWarp prst="textNoShape">
              <a:avLst/>
            </a:prstTxWarp>
          </a:bodyPr>
          <a:lstStyle/>
          <a:p>
            <a:pPr lvl="0"/>
            <a:r>
              <a:rPr lang="en-GB" smtClean="0"/>
              <a:t>Click to edit the title text formatClick to edit Master title style</a:t>
            </a:r>
          </a:p>
        </p:txBody>
      </p:sp>
      <p:sp>
        <p:nvSpPr>
          <p:cNvPr id="1036" name="Rectangle 12"/>
          <p:cNvSpPr>
            <a:spLocks noGrp="1" noChangeArrowheads="1"/>
          </p:cNvSpPr>
          <p:nvPr>
            <p:ph type="body" idx="1"/>
          </p:nvPr>
        </p:nvSpPr>
        <p:spPr bwMode="auto">
          <a:xfrm>
            <a:off x="457200" y="1604963"/>
            <a:ext cx="8228013" cy="452437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a:p>
            <a:pPr lvl="4"/>
            <a:r>
              <a:rPr lang="en-GB" smtClean="0"/>
              <a:t>Eighth Outline Level</a:t>
            </a:r>
          </a:p>
          <a:p>
            <a:pPr lvl="4"/>
            <a:r>
              <a:rPr lang="en-GB" smtClean="0"/>
              <a:t>Ninth Outline Level</a:t>
            </a:r>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96" r:id="rId12"/>
  </p:sldLayoutIdLst>
  <p:txStyles>
    <p:titleStyle>
      <a:lvl1pPr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mj-lt"/>
          <a:ea typeface="+mj-ea"/>
          <a:cs typeface="+mj-cs"/>
        </a:defRPr>
      </a:lvl1pPr>
      <a:lvl2pPr marL="742950" indent="-28575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2pPr>
      <a:lvl3pPr marL="1143000" indent="-22860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3pPr>
      <a:lvl4pPr marL="1600200" indent="-22860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4pPr>
      <a:lvl5pPr marL="2057400" indent="-22860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5pPr>
      <a:lvl6pPr marL="2514600" indent="-22860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6pPr>
      <a:lvl7pPr marL="2971800" indent="-22860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7pPr>
      <a:lvl8pPr marL="3429000" indent="-22860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8pPr>
      <a:lvl9pPr marL="3886200" indent="-22860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9pPr>
    </p:titleStyle>
    <p:bodyStyle>
      <a:lvl1pPr marL="342900" indent="-342900" algn="l" defTabSz="457200" rtl="0" fontAlgn="base" hangingPunct="0">
        <a:lnSpc>
          <a:spcPct val="101000"/>
        </a:lnSpc>
        <a:spcBef>
          <a:spcPct val="0"/>
        </a:spcBef>
        <a:spcAft>
          <a:spcPts val="1425"/>
        </a:spcAft>
        <a:buClr>
          <a:srgbClr val="000000"/>
        </a:buClr>
        <a:buSzPct val="100000"/>
        <a:buFont typeface="Times New Roman" pitchFamily="16" charset="0"/>
        <a:defRPr sz="3200">
          <a:solidFill>
            <a:srgbClr val="000000"/>
          </a:solidFill>
          <a:latin typeface="+mn-lt"/>
          <a:ea typeface="+mn-ea"/>
          <a:cs typeface="+mn-cs"/>
        </a:defRPr>
      </a:lvl1pPr>
      <a:lvl2pPr marL="742950" indent="-285750" algn="l" defTabSz="457200" rtl="0" fontAlgn="base" hangingPunct="0">
        <a:lnSpc>
          <a:spcPct val="101000"/>
        </a:lnSpc>
        <a:spcBef>
          <a:spcPct val="0"/>
        </a:spcBef>
        <a:spcAft>
          <a:spcPts val="1138"/>
        </a:spcAft>
        <a:buClr>
          <a:srgbClr val="000000"/>
        </a:buClr>
        <a:buSzPct val="100000"/>
        <a:buFont typeface="Times New Roman" pitchFamily="16" charset="0"/>
        <a:defRPr sz="1400">
          <a:solidFill>
            <a:srgbClr val="000000"/>
          </a:solidFill>
          <a:latin typeface="+mn-lt"/>
          <a:ea typeface="+mn-ea"/>
          <a:cs typeface="+mn-cs"/>
        </a:defRPr>
      </a:lvl2pPr>
      <a:lvl3pPr marL="1143000" indent="-228600" algn="l" defTabSz="457200" rtl="0" fontAlgn="base" hangingPunct="0">
        <a:lnSpc>
          <a:spcPct val="101000"/>
        </a:lnSpc>
        <a:spcBef>
          <a:spcPct val="0"/>
        </a:spcBef>
        <a:spcAft>
          <a:spcPts val="850"/>
        </a:spcAft>
        <a:buClr>
          <a:srgbClr val="000000"/>
        </a:buClr>
        <a:buSzPct val="100000"/>
        <a:buFont typeface="Times New Roman" pitchFamily="16" charset="0"/>
        <a:defRPr sz="1200">
          <a:solidFill>
            <a:srgbClr val="000000"/>
          </a:solidFill>
          <a:latin typeface="+mn-lt"/>
          <a:ea typeface="+mn-ea"/>
          <a:cs typeface="+mn-cs"/>
        </a:defRPr>
      </a:lvl3pPr>
      <a:lvl4pPr marL="1600200" indent="-228600" algn="l" defTabSz="457200" rtl="0" fontAlgn="base" hangingPunct="0">
        <a:lnSpc>
          <a:spcPct val="101000"/>
        </a:lnSpc>
        <a:spcBef>
          <a:spcPct val="0"/>
        </a:spcBef>
        <a:spcAft>
          <a:spcPts val="575"/>
        </a:spcAft>
        <a:buClr>
          <a:srgbClr val="000000"/>
        </a:buClr>
        <a:buSzPct val="100000"/>
        <a:buFont typeface="Times New Roman" pitchFamily="16" charset="0"/>
        <a:defRPr sz="1000">
          <a:solidFill>
            <a:srgbClr val="000000"/>
          </a:solidFill>
          <a:latin typeface="+mn-lt"/>
          <a:ea typeface="+mn-ea"/>
          <a:cs typeface="+mn-cs"/>
        </a:defRPr>
      </a:lvl4pPr>
      <a:lvl5pPr marL="2057400" indent="-228600" algn="l" defTabSz="457200" rtl="0" fontAlgn="base" hangingPunct="0">
        <a:lnSpc>
          <a:spcPct val="101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5pPr>
      <a:lvl6pPr marL="2514600" indent="-228600" algn="l" defTabSz="457200" rtl="0" fontAlgn="base" hangingPunct="0">
        <a:lnSpc>
          <a:spcPct val="101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6pPr>
      <a:lvl7pPr marL="2971800" indent="-228600" algn="l" defTabSz="457200" rtl="0" fontAlgn="base" hangingPunct="0">
        <a:lnSpc>
          <a:spcPct val="101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7pPr>
      <a:lvl8pPr marL="3429000" indent="-228600" algn="l" defTabSz="457200" rtl="0" fontAlgn="base" hangingPunct="0">
        <a:lnSpc>
          <a:spcPct val="101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8pPr>
      <a:lvl9pPr marL="3886200" indent="-228600" algn="l" defTabSz="457200" rtl="0" fontAlgn="base" hangingPunct="0">
        <a:lnSpc>
          <a:spcPct val="101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61" name="Rectangle 13"/>
          <p:cNvSpPr>
            <a:spLocks noGrp="1" noChangeArrowheads="1"/>
          </p:cNvSpPr>
          <p:nvPr>
            <p:ph type="title"/>
          </p:nvPr>
        </p:nvSpPr>
        <p:spPr bwMode="auto">
          <a:xfrm>
            <a:off x="457200" y="320675"/>
            <a:ext cx="8224838" cy="425450"/>
          </a:xfrm>
          <a:prstGeom prst="rect">
            <a:avLst/>
          </a:prstGeom>
          <a:noFill/>
          <a:ln w="9360">
            <a:noFill/>
            <a:round/>
            <a:headEnd/>
            <a:tailEnd/>
          </a:ln>
          <a:effectLst/>
        </p:spPr>
        <p:txBody>
          <a:bodyPr vert="horz" wrap="square" lIns="90000" tIns="45000" rIns="90000" bIns="45000" numCol="1" anchor="t" anchorCtr="0" compatLnSpc="1">
            <a:prstTxWarp prst="textNoShape">
              <a:avLst/>
            </a:prstTxWarp>
          </a:bodyPr>
          <a:lstStyle/>
          <a:p>
            <a:pPr lvl="0"/>
            <a:r>
              <a:rPr lang="en-GB" smtClean="0"/>
              <a:t>Click to edit the title text formatClick to edit Master title style</a:t>
            </a:r>
          </a:p>
        </p:txBody>
      </p:sp>
      <p:sp>
        <p:nvSpPr>
          <p:cNvPr id="2062" name="Rectangle 14"/>
          <p:cNvSpPr>
            <a:spLocks noGrp="1" noChangeArrowheads="1"/>
          </p:cNvSpPr>
          <p:nvPr>
            <p:ph type="body" idx="1"/>
          </p:nvPr>
        </p:nvSpPr>
        <p:spPr bwMode="auto">
          <a:xfrm>
            <a:off x="457200" y="1604963"/>
            <a:ext cx="8228013" cy="452437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a:p>
            <a:pPr lvl="4"/>
            <a:r>
              <a:rPr lang="en-GB" smtClean="0"/>
              <a:t>Eighth Outline Level</a:t>
            </a:r>
          </a:p>
          <a:p>
            <a:pPr lvl="4"/>
            <a:r>
              <a:rPr lang="en-GB" smtClean="0"/>
              <a:t>Ninth Outline Level</a:t>
            </a:r>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xStyles>
    <p:titleStyle>
      <a:lvl1pPr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mj-lt"/>
          <a:ea typeface="+mj-ea"/>
          <a:cs typeface="+mj-cs"/>
        </a:defRPr>
      </a:lvl1pPr>
      <a:lvl2pPr marL="742950" indent="-28575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2pPr>
      <a:lvl3pPr marL="1143000" indent="-22860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3pPr>
      <a:lvl4pPr marL="1600200" indent="-22860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4pPr>
      <a:lvl5pPr marL="2057400" indent="-22860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5pPr>
      <a:lvl6pPr marL="2514600" indent="-22860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6pPr>
      <a:lvl7pPr marL="2971800" indent="-22860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7pPr>
      <a:lvl8pPr marL="3429000" indent="-22860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8pPr>
      <a:lvl9pPr marL="3886200" indent="-22860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9pPr>
    </p:titleStyle>
    <p:bodyStyle>
      <a:lvl1pPr marL="342900" indent="-342900" algn="l" defTabSz="457200" rtl="0" fontAlgn="base" hangingPunct="0">
        <a:lnSpc>
          <a:spcPct val="101000"/>
        </a:lnSpc>
        <a:spcBef>
          <a:spcPct val="0"/>
        </a:spcBef>
        <a:spcAft>
          <a:spcPts val="1425"/>
        </a:spcAft>
        <a:buClr>
          <a:srgbClr val="000000"/>
        </a:buClr>
        <a:buSzPct val="100000"/>
        <a:buFont typeface="Times New Roman" pitchFamily="16" charset="0"/>
        <a:defRPr sz="3200">
          <a:solidFill>
            <a:srgbClr val="000000"/>
          </a:solidFill>
          <a:latin typeface="+mn-lt"/>
          <a:ea typeface="+mn-ea"/>
          <a:cs typeface="+mn-cs"/>
        </a:defRPr>
      </a:lvl1pPr>
      <a:lvl2pPr marL="742950" indent="-285750" algn="l" defTabSz="457200" rtl="0" fontAlgn="base" hangingPunct="0">
        <a:lnSpc>
          <a:spcPct val="101000"/>
        </a:lnSpc>
        <a:spcBef>
          <a:spcPct val="0"/>
        </a:spcBef>
        <a:spcAft>
          <a:spcPts val="1138"/>
        </a:spcAft>
        <a:buClr>
          <a:srgbClr val="000000"/>
        </a:buClr>
        <a:buSzPct val="100000"/>
        <a:buFont typeface="Times New Roman" pitchFamily="16" charset="0"/>
        <a:defRPr sz="1400">
          <a:solidFill>
            <a:srgbClr val="000000"/>
          </a:solidFill>
          <a:latin typeface="+mn-lt"/>
          <a:ea typeface="+mn-ea"/>
          <a:cs typeface="+mn-cs"/>
        </a:defRPr>
      </a:lvl2pPr>
      <a:lvl3pPr marL="1143000" indent="-228600" algn="l" defTabSz="457200" rtl="0" fontAlgn="base" hangingPunct="0">
        <a:lnSpc>
          <a:spcPct val="101000"/>
        </a:lnSpc>
        <a:spcBef>
          <a:spcPct val="0"/>
        </a:spcBef>
        <a:spcAft>
          <a:spcPts val="850"/>
        </a:spcAft>
        <a:buClr>
          <a:srgbClr val="000000"/>
        </a:buClr>
        <a:buSzPct val="100000"/>
        <a:buFont typeface="Times New Roman" pitchFamily="16" charset="0"/>
        <a:defRPr sz="1200">
          <a:solidFill>
            <a:srgbClr val="000000"/>
          </a:solidFill>
          <a:latin typeface="+mn-lt"/>
          <a:ea typeface="+mn-ea"/>
          <a:cs typeface="+mn-cs"/>
        </a:defRPr>
      </a:lvl3pPr>
      <a:lvl4pPr marL="1600200" indent="-228600" algn="l" defTabSz="457200" rtl="0" fontAlgn="base" hangingPunct="0">
        <a:lnSpc>
          <a:spcPct val="101000"/>
        </a:lnSpc>
        <a:spcBef>
          <a:spcPct val="0"/>
        </a:spcBef>
        <a:spcAft>
          <a:spcPts val="575"/>
        </a:spcAft>
        <a:buClr>
          <a:srgbClr val="000000"/>
        </a:buClr>
        <a:buSzPct val="100000"/>
        <a:buFont typeface="Times New Roman" pitchFamily="16" charset="0"/>
        <a:defRPr sz="1000">
          <a:solidFill>
            <a:srgbClr val="000000"/>
          </a:solidFill>
          <a:latin typeface="+mn-lt"/>
          <a:ea typeface="+mn-ea"/>
          <a:cs typeface="+mn-cs"/>
        </a:defRPr>
      </a:lvl4pPr>
      <a:lvl5pPr marL="2057400" indent="-228600" algn="l" defTabSz="457200" rtl="0" fontAlgn="base" hangingPunct="0">
        <a:lnSpc>
          <a:spcPct val="101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5pPr>
      <a:lvl6pPr marL="2514600" indent="-228600" algn="l" defTabSz="457200" rtl="0" fontAlgn="base" hangingPunct="0">
        <a:lnSpc>
          <a:spcPct val="101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6pPr>
      <a:lvl7pPr marL="2971800" indent="-228600" algn="l" defTabSz="457200" rtl="0" fontAlgn="base" hangingPunct="0">
        <a:lnSpc>
          <a:spcPct val="101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7pPr>
      <a:lvl8pPr marL="3429000" indent="-228600" algn="l" defTabSz="457200" rtl="0" fontAlgn="base" hangingPunct="0">
        <a:lnSpc>
          <a:spcPct val="101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8pPr>
      <a:lvl9pPr marL="3886200" indent="-228600" algn="l" defTabSz="457200" rtl="0" fontAlgn="base" hangingPunct="0">
        <a:lnSpc>
          <a:spcPct val="101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85" name="Rectangle 13"/>
          <p:cNvSpPr>
            <a:spLocks noGrp="1" noChangeArrowheads="1"/>
          </p:cNvSpPr>
          <p:nvPr>
            <p:ph type="title"/>
          </p:nvPr>
        </p:nvSpPr>
        <p:spPr bwMode="auto">
          <a:xfrm>
            <a:off x="457200" y="320675"/>
            <a:ext cx="8224838" cy="425450"/>
          </a:xfrm>
          <a:prstGeom prst="rect">
            <a:avLst/>
          </a:prstGeom>
          <a:noFill/>
          <a:ln w="9360">
            <a:noFill/>
            <a:round/>
            <a:headEnd/>
            <a:tailEnd/>
          </a:ln>
          <a:effectLst/>
        </p:spPr>
        <p:txBody>
          <a:bodyPr vert="horz" wrap="square" lIns="90000" tIns="45000" rIns="90000" bIns="45000" numCol="1" anchor="t" anchorCtr="0" compatLnSpc="1">
            <a:prstTxWarp prst="textNoShape">
              <a:avLst/>
            </a:prstTxWarp>
          </a:bodyPr>
          <a:lstStyle/>
          <a:p>
            <a:pPr lvl="0"/>
            <a:r>
              <a:rPr lang="en-GB" smtClean="0"/>
              <a:t>Click to edit the title text formatClick to edit Master title style</a:t>
            </a:r>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mj-lt"/>
          <a:ea typeface="+mj-ea"/>
          <a:cs typeface="+mj-cs"/>
        </a:defRPr>
      </a:lvl1pPr>
      <a:lvl2pPr marL="742950" indent="-28575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2pPr>
      <a:lvl3pPr marL="1143000" indent="-22860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3pPr>
      <a:lvl4pPr marL="1600200" indent="-22860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4pPr>
      <a:lvl5pPr marL="2057400" indent="-22860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5pPr>
      <a:lvl6pPr marL="2514600" indent="-22860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6pPr>
      <a:lvl7pPr marL="2971800" indent="-22860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7pPr>
      <a:lvl8pPr marL="3429000" indent="-22860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8pPr>
      <a:lvl9pPr marL="3886200" indent="-22860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9pPr>
    </p:titleStyle>
    <p:bodyStyle>
      <a:lvl1pPr marL="342900" indent="-342900" algn="l" defTabSz="457200" rtl="0" fontAlgn="base" hangingPunct="0">
        <a:lnSpc>
          <a:spcPct val="101000"/>
        </a:lnSpc>
        <a:spcBef>
          <a:spcPct val="0"/>
        </a:spcBef>
        <a:spcAft>
          <a:spcPts val="1425"/>
        </a:spcAft>
        <a:buClr>
          <a:srgbClr val="000000"/>
        </a:buClr>
        <a:buSzPct val="100000"/>
        <a:buFont typeface="Times New Roman" pitchFamily="16" charset="0"/>
        <a:defRPr sz="3200">
          <a:solidFill>
            <a:srgbClr val="000000"/>
          </a:solidFill>
          <a:latin typeface="+mn-lt"/>
          <a:ea typeface="+mn-ea"/>
          <a:cs typeface="+mn-cs"/>
        </a:defRPr>
      </a:lvl1pPr>
      <a:lvl2pPr marL="742950" indent="-285750" algn="l" defTabSz="457200" rtl="0" fontAlgn="base" hangingPunct="0">
        <a:lnSpc>
          <a:spcPct val="101000"/>
        </a:lnSpc>
        <a:spcBef>
          <a:spcPct val="0"/>
        </a:spcBef>
        <a:spcAft>
          <a:spcPts val="1138"/>
        </a:spcAft>
        <a:buClr>
          <a:srgbClr val="000000"/>
        </a:buClr>
        <a:buSzPct val="100000"/>
        <a:buFont typeface="Times New Roman" pitchFamily="16" charset="0"/>
        <a:defRPr sz="1400">
          <a:solidFill>
            <a:srgbClr val="000000"/>
          </a:solidFill>
          <a:latin typeface="+mn-lt"/>
          <a:ea typeface="+mn-ea"/>
          <a:cs typeface="+mn-cs"/>
        </a:defRPr>
      </a:lvl2pPr>
      <a:lvl3pPr marL="1143000" indent="-228600" algn="l" defTabSz="457200" rtl="0" fontAlgn="base" hangingPunct="0">
        <a:lnSpc>
          <a:spcPct val="101000"/>
        </a:lnSpc>
        <a:spcBef>
          <a:spcPct val="0"/>
        </a:spcBef>
        <a:spcAft>
          <a:spcPts val="850"/>
        </a:spcAft>
        <a:buClr>
          <a:srgbClr val="000000"/>
        </a:buClr>
        <a:buSzPct val="100000"/>
        <a:buFont typeface="Times New Roman" pitchFamily="16" charset="0"/>
        <a:defRPr sz="1200">
          <a:solidFill>
            <a:srgbClr val="000000"/>
          </a:solidFill>
          <a:latin typeface="+mn-lt"/>
          <a:ea typeface="+mn-ea"/>
          <a:cs typeface="+mn-cs"/>
        </a:defRPr>
      </a:lvl3pPr>
      <a:lvl4pPr marL="1600200" indent="-228600" algn="l" defTabSz="457200" rtl="0" fontAlgn="base" hangingPunct="0">
        <a:lnSpc>
          <a:spcPct val="101000"/>
        </a:lnSpc>
        <a:spcBef>
          <a:spcPct val="0"/>
        </a:spcBef>
        <a:spcAft>
          <a:spcPts val="575"/>
        </a:spcAft>
        <a:buClr>
          <a:srgbClr val="000000"/>
        </a:buClr>
        <a:buSzPct val="100000"/>
        <a:buFont typeface="Times New Roman" pitchFamily="16" charset="0"/>
        <a:defRPr sz="1000">
          <a:solidFill>
            <a:srgbClr val="000000"/>
          </a:solidFill>
          <a:latin typeface="+mn-lt"/>
          <a:ea typeface="+mn-ea"/>
          <a:cs typeface="+mn-cs"/>
        </a:defRPr>
      </a:lvl4pPr>
      <a:lvl5pPr marL="2057400" indent="-228600" algn="l" defTabSz="457200" rtl="0" fontAlgn="base" hangingPunct="0">
        <a:lnSpc>
          <a:spcPct val="101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5pPr>
      <a:lvl6pPr marL="2514600" indent="-228600" algn="l" defTabSz="457200" rtl="0" fontAlgn="base" hangingPunct="0">
        <a:lnSpc>
          <a:spcPct val="101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6pPr>
      <a:lvl7pPr marL="2971800" indent="-228600" algn="l" defTabSz="457200" rtl="0" fontAlgn="base" hangingPunct="0">
        <a:lnSpc>
          <a:spcPct val="101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7pPr>
      <a:lvl8pPr marL="3429000" indent="-228600" algn="l" defTabSz="457200" rtl="0" fontAlgn="base" hangingPunct="0">
        <a:lnSpc>
          <a:spcPct val="101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8pPr>
      <a:lvl9pPr marL="3886200" indent="-228600" algn="l" defTabSz="457200" rtl="0" fontAlgn="base" hangingPunct="0">
        <a:lnSpc>
          <a:spcPct val="101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6" name="Rectangle 2"/>
          <p:cNvSpPr>
            <a:spLocks noChangeArrowheads="1"/>
          </p:cNvSpPr>
          <p:nvPr/>
        </p:nvSpPr>
        <p:spPr bwMode="auto">
          <a:xfrm>
            <a:off x="457200" y="1828800"/>
            <a:ext cx="8432800" cy="3124200"/>
          </a:xfrm>
          <a:prstGeom prst="rect">
            <a:avLst/>
          </a:prstGeom>
          <a:solidFill>
            <a:srgbClr val="3388A9"/>
          </a:solidFill>
          <a:ln w="9525">
            <a:noFill/>
            <a:round/>
            <a:headEnd/>
            <a:tailEnd/>
          </a:ln>
          <a:effectLst/>
        </p:spPr>
        <p:txBody>
          <a:bodyPr lIns="90000" tIns="46800" rIns="90000" bIns="46800" anchor="ctr"/>
          <a:lstStyle/>
          <a:p>
            <a:pPr algn="ctr" hangingPunct="1">
              <a:lnSpc>
                <a:spcPct val="100000"/>
              </a:lnSpc>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pPr>
            <a:r>
              <a:rPr lang="en-US" sz="4000" b="1" dirty="0" smtClean="0">
                <a:solidFill>
                  <a:schemeClr val="bg1"/>
                </a:solidFill>
                <a:latin typeface="Calibri" pitchFamily="34" charset="0"/>
                <a:ea typeface="Verdana" pitchFamily="34" charset="0"/>
                <a:cs typeface="Calibri" pitchFamily="34" charset="0"/>
              </a:rPr>
              <a:t>Course: </a:t>
            </a:r>
            <a:r>
              <a:rPr lang="en-US" sz="4000" b="1" dirty="0" smtClean="0">
                <a:solidFill>
                  <a:schemeClr val="bg1"/>
                </a:solidFill>
                <a:latin typeface="Calibri" pitchFamily="34" charset="0"/>
                <a:ea typeface="Verdana" pitchFamily="34" charset="0"/>
                <a:cs typeface="Calibri" pitchFamily="34" charset="0"/>
              </a:rPr>
              <a:t>Developing </a:t>
            </a:r>
            <a:r>
              <a:rPr lang="en-US" sz="4000" b="1" dirty="0">
                <a:solidFill>
                  <a:schemeClr val="bg1"/>
                </a:solidFill>
                <a:latin typeface="Calibri" pitchFamily="34" charset="0"/>
                <a:ea typeface="Verdana" pitchFamily="34" charset="0"/>
                <a:cs typeface="Calibri" pitchFamily="34" charset="0"/>
              </a:rPr>
              <a:t>W</a:t>
            </a:r>
            <a:r>
              <a:rPr lang="en-US" sz="4000" b="1" dirty="0" smtClean="0">
                <a:solidFill>
                  <a:schemeClr val="bg1"/>
                </a:solidFill>
                <a:latin typeface="Calibri" pitchFamily="34" charset="0"/>
                <a:ea typeface="Verdana" pitchFamily="34" charset="0"/>
                <a:cs typeface="Calibri" pitchFamily="34" charset="0"/>
              </a:rPr>
              <a:t>eb </a:t>
            </a:r>
            <a:r>
              <a:rPr lang="en-US" sz="4000" b="1" dirty="0">
                <a:solidFill>
                  <a:schemeClr val="bg1"/>
                </a:solidFill>
                <a:latin typeface="Calibri" pitchFamily="34" charset="0"/>
                <a:ea typeface="Verdana" pitchFamily="34" charset="0"/>
                <a:cs typeface="Calibri" pitchFamily="34" charset="0"/>
              </a:rPr>
              <a:t>A</a:t>
            </a:r>
            <a:r>
              <a:rPr lang="en-US" sz="4000" b="1" dirty="0" smtClean="0">
                <a:solidFill>
                  <a:schemeClr val="bg1"/>
                </a:solidFill>
                <a:latin typeface="Calibri" pitchFamily="34" charset="0"/>
                <a:ea typeface="Verdana" pitchFamily="34" charset="0"/>
                <a:cs typeface="Calibri" pitchFamily="34" charset="0"/>
              </a:rPr>
              <a:t>pplication </a:t>
            </a:r>
            <a:r>
              <a:rPr lang="en-US" sz="4000" b="1" dirty="0">
                <a:solidFill>
                  <a:schemeClr val="bg1"/>
                </a:solidFill>
                <a:latin typeface="Calibri" pitchFamily="34" charset="0"/>
                <a:ea typeface="Verdana" pitchFamily="34" charset="0"/>
                <a:cs typeface="Calibri" pitchFamily="34" charset="0"/>
              </a:rPr>
              <a:t>using ADO.NET </a:t>
            </a:r>
            <a:r>
              <a:rPr lang="en-US" sz="4000" b="1" dirty="0" smtClean="0">
                <a:solidFill>
                  <a:schemeClr val="bg1"/>
                </a:solidFill>
                <a:latin typeface="Calibri" pitchFamily="34" charset="0"/>
                <a:ea typeface="Verdana" pitchFamily="34" charset="0"/>
                <a:cs typeface="Calibri" pitchFamily="34" charset="0"/>
              </a:rPr>
              <a:t>and </a:t>
            </a:r>
            <a:r>
              <a:rPr lang="en-US" sz="4000" b="1" dirty="0">
                <a:solidFill>
                  <a:schemeClr val="bg1"/>
                </a:solidFill>
                <a:latin typeface="Calibri" pitchFamily="34" charset="0"/>
                <a:ea typeface="Verdana" pitchFamily="34" charset="0"/>
                <a:cs typeface="Calibri" pitchFamily="34" charset="0"/>
              </a:rPr>
              <a:t>ASP.NET </a:t>
            </a:r>
          </a:p>
          <a:p>
            <a:pPr algn="ctr">
              <a:lnSpc>
                <a:spcPct val="100000"/>
              </a:lnSpc>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pPr>
            <a:r>
              <a:rPr lang="en-US" sz="4000" b="1" dirty="0" smtClean="0">
                <a:solidFill>
                  <a:schemeClr val="bg1"/>
                </a:solidFill>
                <a:latin typeface="Calibri" pitchFamily="34" charset="0"/>
                <a:ea typeface="Calibri" pitchFamily="34" charset="0"/>
                <a:cs typeface="Calibri" pitchFamily="34" charset="0"/>
              </a:rPr>
              <a:t>Session: </a:t>
            </a:r>
            <a:r>
              <a:rPr lang="en-US" sz="4000" b="1" dirty="0" smtClean="0">
                <a:solidFill>
                  <a:schemeClr val="bg1"/>
                </a:solidFill>
                <a:latin typeface="Calibri" pitchFamily="34" charset="0"/>
                <a:ea typeface="Calibri" pitchFamily="34" charset="0"/>
                <a:cs typeface="Calibri" pitchFamily="34" charset="0"/>
              </a:rPr>
              <a:t>Styles and Themes, Skins </a:t>
            </a:r>
            <a:r>
              <a:rPr lang="en-US" sz="4000" b="1" dirty="0" smtClean="0">
                <a:solidFill>
                  <a:schemeClr val="bg1"/>
                </a:solidFill>
                <a:latin typeface="Calibri" pitchFamily="34" charset="0"/>
                <a:ea typeface="Calibri" pitchFamily="34" charset="0"/>
                <a:cs typeface="Calibri" pitchFamily="34" charset="0"/>
              </a:rPr>
              <a:t>and </a:t>
            </a:r>
            <a:r>
              <a:rPr lang="en-US" sz="4000" b="1" dirty="0" smtClean="0">
                <a:solidFill>
                  <a:schemeClr val="bg1"/>
                </a:solidFill>
                <a:latin typeface="Calibri" pitchFamily="34" charset="0"/>
                <a:ea typeface="Calibri" pitchFamily="34" charset="0"/>
                <a:cs typeface="Calibri" pitchFamily="34" charset="0"/>
              </a:rPr>
              <a:t>Master Pages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3"/>
          <p:cNvSpPr/>
          <p:nvPr/>
        </p:nvSpPr>
        <p:spPr>
          <a:xfrm>
            <a:off x="0" y="0"/>
            <a:ext cx="9144000" cy="920252"/>
          </a:xfrm>
          <a:prstGeom prst="rect">
            <a:avLst/>
          </a:prstGeom>
          <a:solidFill>
            <a:srgbClr val="3388A9"/>
          </a:solidFill>
        </p:spPr>
        <p:txBody>
          <a:bodyPr wrap="square">
            <a:spAutoFit/>
          </a:bodyPr>
          <a:lstStyle/>
          <a:p>
            <a:pPr algn="ctr">
              <a:lnSpc>
                <a:spcPct val="150000"/>
              </a:lnSpc>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4000" dirty="0" smtClean="0">
                <a:solidFill>
                  <a:schemeClr val="bg1"/>
                </a:solidFill>
                <a:latin typeface="Calibri" pitchFamily="34" charset="0"/>
                <a:ea typeface="+mn-ea"/>
                <a:cs typeface="Calibri" pitchFamily="34" charset="0"/>
              </a:rPr>
              <a:t>Working with Themes</a:t>
            </a:r>
          </a:p>
        </p:txBody>
      </p:sp>
      <p:sp>
        <p:nvSpPr>
          <p:cNvPr id="5" name="Text Box 1"/>
          <p:cNvSpPr txBox="1">
            <a:spLocks noChangeArrowheads="1"/>
          </p:cNvSpPr>
          <p:nvPr/>
        </p:nvSpPr>
        <p:spPr bwMode="auto">
          <a:xfrm>
            <a:off x="228600" y="2571750"/>
            <a:ext cx="8686800" cy="207645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a:lnSpc>
                <a:spcPct val="150000"/>
              </a:lnSpc>
              <a:spcBef>
                <a:spcPts val="800"/>
              </a:spcBef>
              <a:tabLst>
                <a:tab pos="344488" algn="l"/>
                <a:tab pos="1447800" algn="l"/>
                <a:tab pos="2171700" algn="l"/>
                <a:tab pos="2895600" algn="l"/>
                <a:tab pos="3619500" algn="l"/>
                <a:tab pos="4343400" algn="l"/>
                <a:tab pos="5067300" algn="l"/>
                <a:tab pos="5791200" algn="l"/>
                <a:tab pos="6515100" algn="l"/>
                <a:tab pos="7239000" algn="l"/>
                <a:tab pos="7962900" algn="l"/>
              </a:tabLst>
            </a:pPr>
            <a:r>
              <a:rPr lang="en-US" sz="2000" dirty="0" smtClean="0">
                <a:latin typeface="Verdana" charset="0"/>
              </a:rPr>
              <a:t>Themes are the way to define the formatting details for various controls and can be reused in multiple pages. Later, by applying minor changes on the themes, the complete appearance of website can be changed with maintaining consistency.</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3"/>
          <p:cNvSpPr/>
          <p:nvPr/>
        </p:nvSpPr>
        <p:spPr>
          <a:xfrm>
            <a:off x="0" y="0"/>
            <a:ext cx="9144000" cy="920252"/>
          </a:xfrm>
          <a:prstGeom prst="rect">
            <a:avLst/>
          </a:prstGeom>
          <a:solidFill>
            <a:srgbClr val="3388A9"/>
          </a:solidFill>
        </p:spPr>
        <p:txBody>
          <a:bodyPr wrap="square">
            <a:spAutoFit/>
          </a:bodyPr>
          <a:lstStyle/>
          <a:p>
            <a:pPr marL="774700" indent="-665163" algn="ctr">
              <a:lnSpc>
                <a:spcPct val="150000"/>
              </a:lnSpc>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4000" dirty="0" smtClean="0">
                <a:solidFill>
                  <a:schemeClr val="bg1"/>
                </a:solidFill>
                <a:latin typeface="Calibri" pitchFamily="34" charset="0"/>
                <a:ea typeface="+mn-ea"/>
                <a:cs typeface="Calibri" pitchFamily="34" charset="0"/>
              </a:rPr>
              <a:t>Advantages of Themes</a:t>
            </a:r>
          </a:p>
        </p:txBody>
      </p:sp>
      <p:sp>
        <p:nvSpPr>
          <p:cNvPr id="5" name="Text Box 1"/>
          <p:cNvSpPr txBox="1">
            <a:spLocks noChangeArrowheads="1"/>
          </p:cNvSpPr>
          <p:nvPr/>
        </p:nvSpPr>
        <p:spPr bwMode="auto">
          <a:xfrm>
            <a:off x="228600" y="1790700"/>
            <a:ext cx="8686800" cy="377190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marL="344488" indent="-344488">
              <a:lnSpc>
                <a:spcPct val="150000"/>
              </a:lnSpc>
              <a:spcBef>
                <a:spcPts val="800"/>
              </a:spcBef>
              <a:buFont typeface="Wingdings" pitchFamily="2" charset="2"/>
              <a:buChar char="ü"/>
              <a:tabLst>
                <a:tab pos="344488" algn="l"/>
                <a:tab pos="1447800" algn="l"/>
                <a:tab pos="2171700" algn="l"/>
                <a:tab pos="2895600" algn="l"/>
                <a:tab pos="3619500" algn="l"/>
                <a:tab pos="4343400" algn="l"/>
                <a:tab pos="5067300" algn="l"/>
                <a:tab pos="5791200" algn="l"/>
                <a:tab pos="6515100" algn="l"/>
                <a:tab pos="7239000" algn="l"/>
                <a:tab pos="7962900" algn="l"/>
              </a:tabLst>
            </a:pPr>
            <a:r>
              <a:rPr lang="en-US" sz="2000" dirty="0" smtClean="0">
                <a:latin typeface="Verdana" charset="0"/>
              </a:rPr>
              <a:t>Themes are control based not Html Based.</a:t>
            </a:r>
          </a:p>
          <a:p>
            <a:pPr marL="344488" indent="-344488">
              <a:lnSpc>
                <a:spcPct val="150000"/>
              </a:lnSpc>
              <a:spcBef>
                <a:spcPts val="800"/>
              </a:spcBef>
              <a:buFont typeface="Wingdings" pitchFamily="2" charset="2"/>
              <a:buChar char="ü"/>
              <a:tabLst>
                <a:tab pos="344488" algn="l"/>
                <a:tab pos="1447800" algn="l"/>
                <a:tab pos="2171700" algn="l"/>
                <a:tab pos="2895600" algn="l"/>
                <a:tab pos="3619500" algn="l"/>
                <a:tab pos="4343400" algn="l"/>
                <a:tab pos="5067300" algn="l"/>
                <a:tab pos="5791200" algn="l"/>
                <a:tab pos="6515100" algn="l"/>
                <a:tab pos="7239000" algn="l"/>
                <a:tab pos="7962900" algn="l"/>
              </a:tabLst>
            </a:pPr>
            <a:r>
              <a:rPr lang="en-US" sz="2000" dirty="0" smtClean="0">
                <a:latin typeface="Verdana" charset="0"/>
              </a:rPr>
              <a:t>Themes are implemented on the server side while in case of style sheets; client receives both page and </a:t>
            </a:r>
            <a:r>
              <a:rPr lang="en-US" sz="2000" dirty="0" err="1" smtClean="0">
                <a:latin typeface="Verdana" charset="0"/>
              </a:rPr>
              <a:t>css</a:t>
            </a:r>
            <a:r>
              <a:rPr lang="en-US" sz="2000" dirty="0" smtClean="0">
                <a:latin typeface="Verdana" charset="0"/>
              </a:rPr>
              <a:t> and combines them at client side.</a:t>
            </a:r>
          </a:p>
          <a:p>
            <a:pPr marL="344488" indent="-344488">
              <a:lnSpc>
                <a:spcPct val="150000"/>
              </a:lnSpc>
              <a:spcBef>
                <a:spcPts val="800"/>
              </a:spcBef>
              <a:buFont typeface="Wingdings" pitchFamily="2" charset="2"/>
              <a:buChar char="ü"/>
              <a:tabLst>
                <a:tab pos="344488" algn="l"/>
                <a:tab pos="1447800" algn="l"/>
                <a:tab pos="2171700" algn="l"/>
                <a:tab pos="2895600" algn="l"/>
                <a:tab pos="3619500" algn="l"/>
                <a:tab pos="4343400" algn="l"/>
                <a:tab pos="5067300" algn="l"/>
                <a:tab pos="5791200" algn="l"/>
                <a:tab pos="6515100" algn="l"/>
                <a:tab pos="7239000" algn="l"/>
                <a:tab pos="7962900" algn="l"/>
              </a:tabLst>
            </a:pPr>
            <a:r>
              <a:rPr lang="en-US" sz="2000" dirty="0" smtClean="0">
                <a:latin typeface="Verdana" charset="0"/>
              </a:rPr>
              <a:t>Themes can be applied through configuration files.</a:t>
            </a:r>
          </a:p>
          <a:p>
            <a:pPr marL="344488" indent="-344488">
              <a:lnSpc>
                <a:spcPct val="150000"/>
              </a:lnSpc>
              <a:spcBef>
                <a:spcPts val="800"/>
              </a:spcBef>
              <a:buFont typeface="Wingdings" pitchFamily="2" charset="2"/>
              <a:buChar char="ü"/>
              <a:tabLst>
                <a:tab pos="344488" algn="l"/>
                <a:tab pos="1447800" algn="l"/>
                <a:tab pos="2171700" algn="l"/>
                <a:tab pos="2895600" algn="l"/>
                <a:tab pos="3619500" algn="l"/>
                <a:tab pos="4343400" algn="l"/>
                <a:tab pos="5067300" algn="l"/>
                <a:tab pos="5791200" algn="l"/>
                <a:tab pos="6515100" algn="l"/>
                <a:tab pos="7239000" algn="l"/>
                <a:tab pos="7962900" algn="l"/>
              </a:tabLst>
            </a:pPr>
            <a:r>
              <a:rPr lang="en-US" sz="2000" dirty="0" smtClean="0">
                <a:latin typeface="Verdana" charset="0"/>
              </a:rPr>
              <a:t>Themes provide the flexibility to retain the </a:t>
            </a:r>
            <a:r>
              <a:rPr lang="en-US" sz="2000" dirty="0" err="1" smtClean="0">
                <a:latin typeface="Verdana" charset="0"/>
              </a:rPr>
              <a:t>css</a:t>
            </a:r>
            <a:r>
              <a:rPr lang="en-US" sz="2000" dirty="0" smtClean="0">
                <a:latin typeface="Verdana" charset="0"/>
              </a:rPr>
              <a:t> feature instead of blindly overriding it.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920252"/>
          </a:xfrm>
          <a:prstGeom prst="rect">
            <a:avLst/>
          </a:prstGeom>
          <a:solidFill>
            <a:srgbClr val="3388A9"/>
          </a:solidFill>
        </p:spPr>
        <p:txBody>
          <a:bodyPr wrap="square">
            <a:spAutoFit/>
          </a:bodyPr>
          <a:lstStyle/>
          <a:p>
            <a:pPr algn="ctr">
              <a:lnSpc>
                <a:spcPct val="150000"/>
              </a:lnSpc>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4000" dirty="0" smtClean="0">
                <a:solidFill>
                  <a:schemeClr val="bg1"/>
                </a:solidFill>
                <a:latin typeface="Calibri" pitchFamily="34" charset="0"/>
                <a:ea typeface="+mn-ea"/>
                <a:cs typeface="Calibri" pitchFamily="34" charset="0"/>
              </a:rPr>
              <a:t>Creating a Theme</a:t>
            </a:r>
          </a:p>
        </p:txBody>
      </p:sp>
      <p:sp>
        <p:nvSpPr>
          <p:cNvPr id="5" name="Text Box 1"/>
          <p:cNvSpPr txBox="1">
            <a:spLocks noChangeArrowheads="1"/>
          </p:cNvSpPr>
          <p:nvPr/>
        </p:nvSpPr>
        <p:spPr bwMode="auto">
          <a:xfrm>
            <a:off x="228600" y="2343150"/>
            <a:ext cx="8686800" cy="283845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a:lnSpc>
                <a:spcPct val="150000"/>
              </a:lnSpc>
              <a:spcBef>
                <a:spcPts val="800"/>
              </a:spcBef>
              <a:tabLst>
                <a:tab pos="1447800" algn="l"/>
                <a:tab pos="2171700" algn="l"/>
                <a:tab pos="2895600" algn="l"/>
                <a:tab pos="3619500" algn="l"/>
                <a:tab pos="4343400" algn="l"/>
                <a:tab pos="5067300" algn="l"/>
                <a:tab pos="5791200" algn="l"/>
                <a:tab pos="6515100" algn="l"/>
                <a:tab pos="7239000" algn="l"/>
                <a:tab pos="7962900" algn="l"/>
              </a:tabLst>
            </a:pPr>
            <a:r>
              <a:rPr lang="en-US" sz="2000" dirty="0" smtClean="0">
                <a:latin typeface="Verdana" charset="0"/>
              </a:rPr>
              <a:t>Create a folder (with specific name) under </a:t>
            </a:r>
            <a:r>
              <a:rPr lang="en-US" sz="2000" dirty="0" smtClean="0">
                <a:latin typeface="Verdana" charset="0"/>
              </a:rPr>
              <a:t>App Theme </a:t>
            </a:r>
            <a:r>
              <a:rPr lang="en-US" sz="2000" dirty="0" smtClean="0">
                <a:latin typeface="Verdana" charset="0"/>
              </a:rPr>
              <a:t>folder, which is under application main directory then add one or more skin files (text file with .skin extension) under the created theme folder. Application may contain many themes and all of them should be defined under different theme folders. But only one theme can be active on a page at a time.</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920252"/>
          </a:xfrm>
          <a:prstGeom prst="rect">
            <a:avLst/>
          </a:prstGeom>
          <a:solidFill>
            <a:srgbClr val="3388A9"/>
          </a:solidFill>
        </p:spPr>
        <p:txBody>
          <a:bodyPr wrap="square">
            <a:spAutoFit/>
          </a:bodyPr>
          <a:lstStyle/>
          <a:p>
            <a:pPr algn="ctr">
              <a:lnSpc>
                <a:spcPct val="150000"/>
              </a:lnSpc>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4000" dirty="0" smtClean="0">
                <a:solidFill>
                  <a:schemeClr val="bg1"/>
                </a:solidFill>
                <a:latin typeface="Calibri" pitchFamily="34" charset="0"/>
                <a:ea typeface="+mn-ea"/>
                <a:cs typeface="Calibri" pitchFamily="34" charset="0"/>
              </a:rPr>
              <a:t>Applying a Theme</a:t>
            </a:r>
          </a:p>
        </p:txBody>
      </p:sp>
      <p:sp>
        <p:nvSpPr>
          <p:cNvPr id="5" name="Text Box 1"/>
          <p:cNvSpPr txBox="1">
            <a:spLocks noChangeArrowheads="1"/>
          </p:cNvSpPr>
          <p:nvPr/>
        </p:nvSpPr>
        <p:spPr bwMode="auto">
          <a:xfrm>
            <a:off x="228600" y="2343150"/>
            <a:ext cx="8686800" cy="268605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a:lnSpc>
                <a:spcPct val="150000"/>
              </a:lnSpc>
              <a:spcBef>
                <a:spcPts val="800"/>
              </a:spcBef>
              <a:tabLst>
                <a:tab pos="344488" algn="l"/>
                <a:tab pos="1447800" algn="l"/>
                <a:tab pos="2171700" algn="l"/>
                <a:tab pos="2895600" algn="l"/>
                <a:tab pos="3619500" algn="l"/>
                <a:tab pos="4343400" algn="l"/>
                <a:tab pos="5067300" algn="l"/>
                <a:tab pos="5791200" algn="l"/>
                <a:tab pos="6515100" algn="l"/>
                <a:tab pos="7239000" algn="l"/>
                <a:tab pos="7962900" algn="l"/>
              </a:tabLst>
            </a:pPr>
            <a:r>
              <a:rPr lang="en-US" sz="2000" dirty="0" smtClean="0">
                <a:latin typeface="Verdana" charset="0"/>
              </a:rPr>
              <a:t>To apply the theme in a web page, you need to set the Theme attribute of the Page directive to the folder name for your theme.</a:t>
            </a:r>
          </a:p>
          <a:p>
            <a:pPr>
              <a:lnSpc>
                <a:spcPct val="150000"/>
              </a:lnSpc>
              <a:spcBef>
                <a:spcPts val="800"/>
              </a:spcBef>
              <a:tabLst>
                <a:tab pos="344488" algn="l"/>
                <a:tab pos="1447800" algn="l"/>
                <a:tab pos="2171700" algn="l"/>
                <a:tab pos="2895600" algn="l"/>
                <a:tab pos="3619500" algn="l"/>
                <a:tab pos="4343400" algn="l"/>
                <a:tab pos="5067300" algn="l"/>
                <a:tab pos="5791200" algn="l"/>
                <a:tab pos="6515100" algn="l"/>
                <a:tab pos="7239000" algn="l"/>
                <a:tab pos="7962900" algn="l"/>
              </a:tabLst>
            </a:pPr>
            <a:r>
              <a:rPr lang="en-US" sz="2000" dirty="0" smtClean="0">
                <a:latin typeface="Verdana" charset="0"/>
              </a:rPr>
              <a:t> (ASP.NET will automatically scan all the skin files in that theme.)</a:t>
            </a:r>
            <a:br>
              <a:rPr lang="en-US" sz="2000" dirty="0" smtClean="0">
                <a:latin typeface="Verdana" charset="0"/>
              </a:rPr>
            </a:br>
            <a:r>
              <a:rPr lang="en-US" sz="2000" b="1" dirty="0" smtClean="0">
                <a:latin typeface="Courier New" pitchFamily="49" charset="0"/>
                <a:cs typeface="Courier New" pitchFamily="49" charset="0"/>
              </a:rPr>
              <a:t>&lt;%@ Page Language="C#" </a:t>
            </a:r>
            <a:r>
              <a:rPr lang="en-US" sz="2000" b="1" dirty="0" err="1" smtClean="0">
                <a:latin typeface="Courier New" pitchFamily="49" charset="0"/>
                <a:cs typeface="Courier New" pitchFamily="49" charset="0"/>
              </a:rPr>
              <a:t>AutoEventWireup</a:t>
            </a:r>
            <a:r>
              <a:rPr lang="en-US" sz="2000" b="1" dirty="0" smtClean="0">
                <a:latin typeface="Courier New" pitchFamily="49" charset="0"/>
                <a:cs typeface="Courier New" pitchFamily="49" charset="0"/>
              </a:rPr>
              <a:t>="true" ... Theme="</a:t>
            </a:r>
            <a:r>
              <a:rPr lang="en-US" sz="2000" b="1" dirty="0" err="1" smtClean="0">
                <a:latin typeface="Courier New" pitchFamily="49" charset="0"/>
                <a:cs typeface="Courier New" pitchFamily="49" charset="0"/>
              </a:rPr>
              <a:t>MyTheme</a:t>
            </a:r>
            <a:r>
              <a:rPr lang="en-US" sz="2000" b="1" dirty="0" smtClean="0">
                <a:latin typeface="Courier New" pitchFamily="49" charset="0"/>
                <a:cs typeface="Courier New" pitchFamily="49" charset="0"/>
              </a:rPr>
              <a:t>" %&gt;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920252"/>
          </a:xfrm>
          <a:prstGeom prst="rect">
            <a:avLst/>
          </a:prstGeom>
          <a:solidFill>
            <a:srgbClr val="3388A9"/>
          </a:solidFill>
        </p:spPr>
        <p:txBody>
          <a:bodyPr wrap="square">
            <a:spAutoFit/>
          </a:bodyPr>
          <a:lstStyle/>
          <a:p>
            <a:pPr algn="ctr">
              <a:lnSpc>
                <a:spcPct val="150000"/>
              </a:lnSpc>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4000" dirty="0" smtClean="0">
                <a:solidFill>
                  <a:schemeClr val="bg1"/>
                </a:solidFill>
                <a:latin typeface="Calibri" pitchFamily="34" charset="0"/>
                <a:ea typeface="+mn-ea"/>
                <a:cs typeface="Calibri" pitchFamily="34" charset="0"/>
              </a:rPr>
              <a:t>Creating Multiple Skin</a:t>
            </a:r>
          </a:p>
        </p:txBody>
      </p:sp>
      <p:sp>
        <p:nvSpPr>
          <p:cNvPr id="5" name="Text Box 1"/>
          <p:cNvSpPr txBox="1">
            <a:spLocks noChangeArrowheads="1"/>
          </p:cNvSpPr>
          <p:nvPr/>
        </p:nvSpPr>
        <p:spPr bwMode="auto">
          <a:xfrm>
            <a:off x="228600" y="1219200"/>
            <a:ext cx="8686800" cy="217170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a:lnSpc>
                <a:spcPct val="150000"/>
              </a:lnSpc>
              <a:spcBef>
                <a:spcPts val="800"/>
              </a:spcBef>
              <a:tabLst>
                <a:tab pos="344488" algn="l"/>
                <a:tab pos="1447800" algn="l"/>
                <a:tab pos="2171700" algn="l"/>
                <a:tab pos="2895600" algn="l"/>
                <a:tab pos="3619500" algn="l"/>
                <a:tab pos="4343400" algn="l"/>
                <a:tab pos="5067300" algn="l"/>
                <a:tab pos="5791200" algn="l"/>
                <a:tab pos="6515100" algn="l"/>
                <a:tab pos="7239000" algn="l"/>
                <a:tab pos="7962900" algn="l"/>
              </a:tabLst>
            </a:pPr>
            <a:r>
              <a:rPr lang="en-US" sz="1600" dirty="0" smtClean="0">
                <a:latin typeface="Verdana" charset="0"/>
              </a:rPr>
              <a:t>If more than one theme is defined for the same control, ASP.NET gives build error. But the situation can be handled by supplying </a:t>
            </a:r>
            <a:r>
              <a:rPr lang="en-US" sz="1600" dirty="0" err="1" smtClean="0">
                <a:latin typeface="Verdana" charset="0"/>
              </a:rPr>
              <a:t>SkinID</a:t>
            </a:r>
            <a:r>
              <a:rPr lang="en-US" sz="1600" dirty="0" smtClean="0">
                <a:latin typeface="Verdana" charset="0"/>
              </a:rPr>
              <a:t> attribute to the conflicting themes for the same control.</a:t>
            </a:r>
            <a:br>
              <a:rPr lang="en-US" sz="1600" dirty="0" smtClean="0">
                <a:latin typeface="Verdana" charset="0"/>
              </a:rPr>
            </a:br>
            <a:r>
              <a:rPr lang="en-US" sz="1600" b="1" dirty="0" smtClean="0">
                <a:latin typeface="Courier New" pitchFamily="49" charset="0"/>
                <a:cs typeface="Courier New" pitchFamily="49" charset="0"/>
              </a:rPr>
              <a:t>&lt;</a:t>
            </a:r>
            <a:r>
              <a:rPr lang="en-US" sz="1600" b="1" dirty="0" err="1" smtClean="0">
                <a:latin typeface="Courier New" pitchFamily="49" charset="0"/>
                <a:cs typeface="Courier New" pitchFamily="49" charset="0"/>
              </a:rPr>
              <a:t>asp:TextBox</a:t>
            </a:r>
            <a:r>
              <a:rPr lang="en-US" sz="1600" b="1"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runat</a:t>
            </a:r>
            <a:r>
              <a:rPr lang="en-US" sz="1600" b="1" dirty="0" smtClean="0">
                <a:latin typeface="Courier New" pitchFamily="49" charset="0"/>
                <a:cs typeface="Courier New" pitchFamily="49" charset="0"/>
              </a:rPr>
              <a:t>="server" </a:t>
            </a:r>
            <a:r>
              <a:rPr lang="en-US" sz="1600" b="1" dirty="0" err="1" smtClean="0">
                <a:latin typeface="Courier New" pitchFamily="49" charset="0"/>
                <a:cs typeface="Courier New" pitchFamily="49" charset="0"/>
              </a:rPr>
              <a:t>BackColor</a:t>
            </a:r>
            <a:r>
              <a:rPr lang="en-US" sz="1600" b="1" dirty="0" smtClean="0">
                <a:latin typeface="Courier New" pitchFamily="49" charset="0"/>
                <a:cs typeface="Courier New" pitchFamily="49" charset="0"/>
              </a:rPr>
              <a:t>="Orange" /&gt;</a:t>
            </a:r>
            <a:br>
              <a:rPr lang="en-US" sz="1600" b="1" dirty="0" smtClean="0">
                <a:latin typeface="Courier New" pitchFamily="49" charset="0"/>
                <a:cs typeface="Courier New" pitchFamily="49" charset="0"/>
              </a:rPr>
            </a:br>
            <a:r>
              <a:rPr lang="en-US" sz="1600" b="1" dirty="0" smtClean="0">
                <a:latin typeface="Courier New" pitchFamily="49" charset="0"/>
                <a:cs typeface="Courier New" pitchFamily="49" charset="0"/>
              </a:rPr>
              <a:t>&lt;</a:t>
            </a:r>
            <a:r>
              <a:rPr lang="en-US" sz="1600" b="1" dirty="0" err="1" smtClean="0">
                <a:latin typeface="Courier New" pitchFamily="49" charset="0"/>
                <a:cs typeface="Courier New" pitchFamily="49" charset="0"/>
              </a:rPr>
              <a:t>asp:TextBox</a:t>
            </a:r>
            <a:r>
              <a:rPr lang="en-US" sz="1600" b="1"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runat</a:t>
            </a:r>
            <a:r>
              <a:rPr lang="en-US" sz="1600" b="1" dirty="0" smtClean="0">
                <a:latin typeface="Courier New" pitchFamily="49" charset="0"/>
                <a:cs typeface="Courier New" pitchFamily="49" charset="0"/>
              </a:rPr>
              <a:t>="server" </a:t>
            </a:r>
            <a:r>
              <a:rPr lang="en-US" sz="1600" b="1" dirty="0" err="1" smtClean="0">
                <a:latin typeface="Courier New" pitchFamily="49" charset="0"/>
                <a:cs typeface="Courier New" pitchFamily="49" charset="0"/>
              </a:rPr>
              <a:t>BackColor</a:t>
            </a:r>
            <a:r>
              <a:rPr lang="en-US" sz="1600" b="1" dirty="0" smtClean="0">
                <a:latin typeface="Courier New" pitchFamily="49" charset="0"/>
                <a:cs typeface="Courier New" pitchFamily="49" charset="0"/>
              </a:rPr>
              <a:t>="Red" </a:t>
            </a:r>
            <a:r>
              <a:rPr lang="en-US" sz="1600" b="1" dirty="0" err="1" smtClean="0">
                <a:latin typeface="Courier New" pitchFamily="49" charset="0"/>
                <a:cs typeface="Courier New" pitchFamily="49" charset="0"/>
              </a:rPr>
              <a:t>SkinID</a:t>
            </a:r>
            <a:r>
              <a:rPr lang="en-US" sz="1600" b="1" dirty="0" smtClean="0">
                <a:latin typeface="Courier New" pitchFamily="49" charset="0"/>
                <a:cs typeface="Courier New" pitchFamily="49" charset="0"/>
              </a:rPr>
              <a:t>="Dramatic"/&gt;</a:t>
            </a:r>
          </a:p>
        </p:txBody>
      </p:sp>
      <p:sp>
        <p:nvSpPr>
          <p:cNvPr id="6" name="Text Box 1"/>
          <p:cNvSpPr txBox="1">
            <a:spLocks noChangeArrowheads="1"/>
          </p:cNvSpPr>
          <p:nvPr/>
        </p:nvSpPr>
        <p:spPr bwMode="auto">
          <a:xfrm>
            <a:off x="228600" y="3505200"/>
            <a:ext cx="8686800" cy="266700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a:lnSpc>
                <a:spcPct val="150000"/>
              </a:lnSpc>
              <a:spcBef>
                <a:spcPts val="800"/>
              </a:spcBef>
              <a:tabLst>
                <a:tab pos="344488" algn="l"/>
                <a:tab pos="1447800" algn="l"/>
                <a:tab pos="2171700" algn="l"/>
                <a:tab pos="2895600" algn="l"/>
                <a:tab pos="3619500" algn="l"/>
                <a:tab pos="4343400" algn="l"/>
                <a:tab pos="5067300" algn="l"/>
                <a:tab pos="5791200" algn="l"/>
                <a:tab pos="6515100" algn="l"/>
                <a:tab pos="7239000" algn="l"/>
                <a:tab pos="7962900" algn="l"/>
              </a:tabLst>
            </a:pPr>
            <a:r>
              <a:rPr lang="en-US" sz="1600" dirty="0" smtClean="0">
                <a:latin typeface="Verdana" charset="0"/>
              </a:rPr>
              <a:t>Correspondingly, set the particular </a:t>
            </a:r>
            <a:r>
              <a:rPr lang="en-US" sz="1600" dirty="0" err="1" smtClean="0">
                <a:latin typeface="Verdana" charset="0"/>
              </a:rPr>
              <a:t>SkinId</a:t>
            </a:r>
            <a:r>
              <a:rPr lang="en-US" sz="1600" dirty="0" smtClean="0">
                <a:latin typeface="Verdana" charset="0"/>
              </a:rPr>
              <a:t> for the web control.</a:t>
            </a:r>
            <a:br>
              <a:rPr lang="en-US" sz="1600" dirty="0" smtClean="0">
                <a:latin typeface="Verdana" charset="0"/>
              </a:rPr>
            </a:br>
            <a:r>
              <a:rPr lang="en-US" sz="1600" b="1" dirty="0" smtClean="0">
                <a:latin typeface="Courier New" pitchFamily="49" charset="0"/>
                <a:cs typeface="Courier New" pitchFamily="49" charset="0"/>
              </a:rPr>
              <a:t>&lt;asp: </a:t>
            </a:r>
            <a:r>
              <a:rPr lang="en-US" sz="1600" b="1" dirty="0" err="1" smtClean="0">
                <a:latin typeface="Courier New" pitchFamily="49" charset="0"/>
                <a:cs typeface="Courier New" pitchFamily="49" charset="0"/>
              </a:rPr>
              <a:t>TextBox</a:t>
            </a:r>
            <a:r>
              <a:rPr lang="en-US" sz="1600" b="1" dirty="0" smtClean="0">
                <a:latin typeface="Courier New" pitchFamily="49" charset="0"/>
                <a:cs typeface="Courier New" pitchFamily="49" charset="0"/>
              </a:rPr>
              <a:t> ID=" </a:t>
            </a:r>
            <a:r>
              <a:rPr lang="en-US" sz="1600" b="1" dirty="0" err="1" smtClean="0">
                <a:latin typeface="Courier New" pitchFamily="49" charset="0"/>
                <a:cs typeface="Courier New" pitchFamily="49" charset="0"/>
              </a:rPr>
              <a:t>TextBox</a:t>
            </a:r>
            <a:r>
              <a:rPr lang="en-US" sz="1600" b="1" dirty="0" smtClean="0">
                <a:latin typeface="Courier New" pitchFamily="49" charset="0"/>
                <a:cs typeface="Courier New" pitchFamily="49" charset="0"/>
              </a:rPr>
              <a:t> 1" </a:t>
            </a:r>
            <a:r>
              <a:rPr lang="en-US" sz="1600" b="1" dirty="0" err="1" smtClean="0">
                <a:latin typeface="Courier New" pitchFamily="49" charset="0"/>
                <a:cs typeface="Courier New" pitchFamily="49" charset="0"/>
              </a:rPr>
              <a:t>runat</a:t>
            </a:r>
            <a:r>
              <a:rPr lang="en-US" sz="1600" b="1" dirty="0" smtClean="0">
                <a:latin typeface="Courier New" pitchFamily="49" charset="0"/>
                <a:cs typeface="Courier New" pitchFamily="49" charset="0"/>
              </a:rPr>
              <a:t>="server" ... </a:t>
            </a:r>
            <a:r>
              <a:rPr lang="en-US" sz="1600" b="1" dirty="0" err="1" smtClean="0">
                <a:latin typeface="Courier New" pitchFamily="49" charset="0"/>
                <a:cs typeface="Courier New" pitchFamily="49" charset="0"/>
              </a:rPr>
              <a:t>SkinID</a:t>
            </a:r>
            <a:r>
              <a:rPr lang="en-US" sz="1600" b="1" dirty="0" smtClean="0">
                <a:latin typeface="Courier New" pitchFamily="49" charset="0"/>
                <a:cs typeface="Courier New" pitchFamily="49" charset="0"/>
              </a:rPr>
              <a:t>="Dramatic" /&gt;</a:t>
            </a:r>
          </a:p>
          <a:p>
            <a:pPr>
              <a:lnSpc>
                <a:spcPct val="150000"/>
              </a:lnSpc>
              <a:spcBef>
                <a:spcPts val="800"/>
              </a:spcBef>
              <a:tabLst>
                <a:tab pos="344488" algn="l"/>
                <a:tab pos="1447800" algn="l"/>
                <a:tab pos="2171700" algn="l"/>
                <a:tab pos="2895600" algn="l"/>
                <a:tab pos="3619500" algn="l"/>
                <a:tab pos="4343400" algn="l"/>
                <a:tab pos="5067300" algn="l"/>
                <a:tab pos="5791200" algn="l"/>
                <a:tab pos="6515100" algn="l"/>
                <a:tab pos="7239000" algn="l"/>
                <a:tab pos="7962900" algn="l"/>
              </a:tabLst>
            </a:pPr>
            <a:r>
              <a:rPr lang="en-US" sz="1600" dirty="0" smtClean="0">
                <a:latin typeface="Verdana" charset="0"/>
              </a:rPr>
              <a:t>Note: It’s possible to use same </a:t>
            </a:r>
            <a:r>
              <a:rPr lang="en-US" sz="1600" dirty="0" err="1" smtClean="0">
                <a:latin typeface="Verdana" charset="0"/>
              </a:rPr>
              <a:t>skinID</a:t>
            </a:r>
            <a:r>
              <a:rPr lang="en-US" sz="1600" dirty="0" smtClean="0">
                <a:latin typeface="Verdana" charset="0"/>
              </a:rPr>
              <a:t> for several themes which are associated to different control.</a:t>
            </a:r>
            <a:br>
              <a:rPr lang="en-US" sz="1600" dirty="0" smtClean="0">
                <a:latin typeface="Verdana" charset="0"/>
              </a:rPr>
            </a:br>
            <a:r>
              <a:rPr lang="en-US" sz="1600" b="1" dirty="0" smtClean="0">
                <a:latin typeface="Courier New" pitchFamily="49" charset="0"/>
                <a:cs typeface="Courier New" pitchFamily="49" charset="0"/>
              </a:rPr>
              <a:t>&lt;</a:t>
            </a:r>
            <a:r>
              <a:rPr lang="en-US" sz="1600" b="1" dirty="0" err="1" smtClean="0">
                <a:latin typeface="Courier New" pitchFamily="49" charset="0"/>
                <a:cs typeface="Courier New" pitchFamily="49" charset="0"/>
              </a:rPr>
              <a:t>asp:TextBox</a:t>
            </a:r>
            <a:r>
              <a:rPr lang="en-US" sz="1600" b="1"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runat</a:t>
            </a:r>
            <a:r>
              <a:rPr lang="en-US" sz="1600" b="1" dirty="0" smtClean="0">
                <a:latin typeface="Courier New" pitchFamily="49" charset="0"/>
                <a:cs typeface="Courier New" pitchFamily="49" charset="0"/>
              </a:rPr>
              <a:t>="server" </a:t>
            </a:r>
            <a:r>
              <a:rPr lang="en-US" sz="1600" b="1" dirty="0" err="1" smtClean="0">
                <a:latin typeface="Courier New" pitchFamily="49" charset="0"/>
                <a:cs typeface="Courier New" pitchFamily="49" charset="0"/>
              </a:rPr>
              <a:t>BackColor</a:t>
            </a:r>
            <a:r>
              <a:rPr lang="en-US" sz="1600" b="1" dirty="0" smtClean="0">
                <a:latin typeface="Courier New" pitchFamily="49" charset="0"/>
                <a:cs typeface="Courier New" pitchFamily="49" charset="0"/>
              </a:rPr>
              <a:t>="Red" </a:t>
            </a:r>
            <a:r>
              <a:rPr lang="en-US" sz="1600" b="1" dirty="0" err="1" smtClean="0">
                <a:latin typeface="Courier New" pitchFamily="49" charset="0"/>
                <a:cs typeface="Courier New" pitchFamily="49" charset="0"/>
              </a:rPr>
              <a:t>SkinID</a:t>
            </a:r>
            <a:r>
              <a:rPr lang="en-US" sz="1600" b="1" dirty="0" smtClean="0">
                <a:latin typeface="Courier New" pitchFamily="49" charset="0"/>
                <a:cs typeface="Courier New" pitchFamily="49" charset="0"/>
              </a:rPr>
              <a:t>="Dramatic"/&gt;</a:t>
            </a:r>
            <a:br>
              <a:rPr lang="en-US" sz="1600" b="1" dirty="0" smtClean="0">
                <a:latin typeface="Courier New" pitchFamily="49" charset="0"/>
                <a:cs typeface="Courier New" pitchFamily="49" charset="0"/>
              </a:rPr>
            </a:br>
            <a:r>
              <a:rPr lang="en-US" sz="1600" b="1" dirty="0" smtClean="0">
                <a:latin typeface="Courier New" pitchFamily="49" charset="0"/>
                <a:cs typeface="Courier New" pitchFamily="49" charset="0"/>
              </a:rPr>
              <a:t>&lt;</a:t>
            </a:r>
            <a:r>
              <a:rPr lang="en-US" sz="1600" b="1" dirty="0" err="1" smtClean="0">
                <a:latin typeface="Courier New" pitchFamily="49" charset="0"/>
                <a:cs typeface="Courier New" pitchFamily="49" charset="0"/>
              </a:rPr>
              <a:t>asp:ListBox</a:t>
            </a:r>
            <a:r>
              <a:rPr lang="en-US" sz="1600" b="1"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runat</a:t>
            </a:r>
            <a:r>
              <a:rPr lang="en-US" sz="1600" b="1" dirty="0" smtClean="0">
                <a:latin typeface="Courier New" pitchFamily="49" charset="0"/>
                <a:cs typeface="Courier New" pitchFamily="49" charset="0"/>
              </a:rPr>
              <a:t>="server" </a:t>
            </a:r>
            <a:r>
              <a:rPr lang="en-US" sz="1600" b="1" dirty="0" err="1" smtClean="0">
                <a:latin typeface="Courier New" pitchFamily="49" charset="0"/>
                <a:cs typeface="Courier New" pitchFamily="49" charset="0"/>
              </a:rPr>
              <a:t>BackColor</a:t>
            </a:r>
            <a:r>
              <a:rPr lang="en-US" sz="1600" b="1" dirty="0" smtClean="0">
                <a:latin typeface="Courier New" pitchFamily="49" charset="0"/>
                <a:cs typeface="Courier New" pitchFamily="49" charset="0"/>
              </a:rPr>
              <a:t>="Red" </a:t>
            </a:r>
            <a:r>
              <a:rPr lang="en-US" sz="1600" b="1" dirty="0" err="1" smtClean="0">
                <a:latin typeface="Courier New" pitchFamily="49" charset="0"/>
                <a:cs typeface="Courier New" pitchFamily="49" charset="0"/>
              </a:rPr>
              <a:t>SkinID</a:t>
            </a:r>
            <a:r>
              <a:rPr lang="en-US" sz="1600" b="1" dirty="0" smtClean="0">
                <a:latin typeface="Courier New" pitchFamily="49" charset="0"/>
                <a:cs typeface="Courier New" pitchFamily="49" charset="0"/>
              </a:rPr>
              <a:t>="Dramatic"/&gt;</a:t>
            </a:r>
          </a:p>
          <a:p>
            <a:pPr>
              <a:lnSpc>
                <a:spcPct val="150000"/>
              </a:lnSpc>
              <a:spcBef>
                <a:spcPts val="800"/>
              </a:spcBef>
              <a:tabLst>
                <a:tab pos="344488" algn="l"/>
                <a:tab pos="1447800" algn="l"/>
                <a:tab pos="2171700" algn="l"/>
                <a:tab pos="2895600" algn="l"/>
                <a:tab pos="3619500" algn="l"/>
                <a:tab pos="4343400" algn="l"/>
                <a:tab pos="5067300" algn="l"/>
                <a:tab pos="5791200" algn="l"/>
                <a:tab pos="6515100" algn="l"/>
                <a:tab pos="7239000" algn="l"/>
                <a:tab pos="7962900" algn="l"/>
              </a:tabLst>
            </a:pPr>
            <a:endParaRPr lang="en-US" sz="1600" dirty="0" smtClean="0">
              <a:latin typeface="Verdana"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ChangeArrowheads="1"/>
          </p:cNvSpPr>
          <p:nvPr/>
        </p:nvSpPr>
        <p:spPr bwMode="auto">
          <a:xfrm>
            <a:off x="0" y="0"/>
            <a:ext cx="9144000" cy="918798"/>
          </a:xfrm>
          <a:prstGeom prst="rect">
            <a:avLst/>
          </a:prstGeom>
          <a:solidFill>
            <a:srgbClr val="3388A9"/>
          </a:solidFill>
          <a:ln w="9525">
            <a:noFill/>
            <a:round/>
            <a:headEnd/>
            <a:tailEnd/>
          </a:ln>
          <a:effectLst/>
        </p:spPr>
        <p:txBody>
          <a:bodyPr wrap="square" lIns="90000" tIns="45000" rIns="90000" bIns="45000">
            <a:spAutoFit/>
          </a:bodyPr>
          <a:lstStyle/>
          <a:p>
            <a:pPr algn="ctr" hangingPunct="1">
              <a:lnSpc>
                <a:spcPct val="150000"/>
              </a:lnSpc>
              <a:tabLst>
                <a:tab pos="723900" algn="l"/>
                <a:tab pos="1447800" algn="l"/>
                <a:tab pos="2171700" algn="l"/>
                <a:tab pos="2895600" algn="l"/>
                <a:tab pos="3619500" algn="l"/>
              </a:tabLst>
              <a:defRPr/>
            </a:pPr>
            <a:r>
              <a:rPr lang="en-US" sz="4000" dirty="0">
                <a:solidFill>
                  <a:schemeClr val="bg1"/>
                </a:solidFill>
                <a:latin typeface="Calibri" pitchFamily="34" charset="0"/>
                <a:ea typeface="+mn-ea"/>
                <a:cs typeface="Calibri" pitchFamily="34" charset="0"/>
              </a:rPr>
              <a:t>Working with Master Pages</a:t>
            </a:r>
          </a:p>
        </p:txBody>
      </p:sp>
      <p:sp>
        <p:nvSpPr>
          <p:cNvPr id="5" name="Rectangle 1"/>
          <p:cNvSpPr>
            <a:spLocks noChangeArrowheads="1"/>
          </p:cNvSpPr>
          <p:nvPr/>
        </p:nvSpPr>
        <p:spPr bwMode="auto">
          <a:xfrm>
            <a:off x="305594" y="1600202"/>
            <a:ext cx="8532813" cy="53340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marL="0" lvl="1" indent="0" hangingPunct="1">
              <a:lnSpc>
                <a:spcPct val="150000"/>
              </a:lnSpc>
              <a:spcBef>
                <a:spcPts val="363"/>
              </a:spcBef>
              <a:buSzPct val="111000"/>
              <a:tabLst>
                <a:tab pos="1447800" algn="l"/>
                <a:tab pos="2171700" algn="l"/>
                <a:tab pos="2895600" algn="l"/>
                <a:tab pos="3619500" algn="l"/>
                <a:tab pos="4343400" algn="l"/>
                <a:tab pos="5067300" algn="l"/>
                <a:tab pos="5791200" algn="l"/>
                <a:tab pos="6515100" algn="l"/>
                <a:tab pos="7239000" algn="l"/>
                <a:tab pos="7962900" algn="l"/>
              </a:tabLst>
            </a:pPr>
            <a:r>
              <a:rPr lang="en-US" dirty="0" smtClean="0">
                <a:latin typeface="Verdana" pitchFamily="34" charset="0"/>
                <a:ea typeface="+mn-ea"/>
                <a:cs typeface="Arial" charset="0"/>
              </a:rPr>
              <a:t>Are ASP.NET files similar to ASP.NET Web Forms.</a:t>
            </a:r>
          </a:p>
        </p:txBody>
      </p:sp>
      <p:sp>
        <p:nvSpPr>
          <p:cNvPr id="6" name="Rectangle 1"/>
          <p:cNvSpPr>
            <a:spLocks noChangeArrowheads="1"/>
          </p:cNvSpPr>
          <p:nvPr/>
        </p:nvSpPr>
        <p:spPr bwMode="auto">
          <a:xfrm>
            <a:off x="305594" y="2209801"/>
            <a:ext cx="8532813" cy="914399"/>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marL="0" lvl="1" indent="0" hangingPunct="1">
              <a:lnSpc>
                <a:spcPct val="150000"/>
              </a:lnSpc>
              <a:spcBef>
                <a:spcPts val="363"/>
              </a:spcBef>
              <a:buSzPct val="111000"/>
              <a:tabLst>
                <a:tab pos="1447800" algn="l"/>
                <a:tab pos="2171700" algn="l"/>
                <a:tab pos="2895600" algn="l"/>
                <a:tab pos="3619500" algn="l"/>
                <a:tab pos="4343400" algn="l"/>
                <a:tab pos="5067300" algn="l"/>
                <a:tab pos="5791200" algn="l"/>
                <a:tab pos="6515100" algn="l"/>
                <a:tab pos="7239000" algn="l"/>
                <a:tab pos="7962900" algn="l"/>
              </a:tabLst>
            </a:pPr>
            <a:r>
              <a:rPr lang="en-US" dirty="0" smtClean="0">
                <a:latin typeface="Verdana" pitchFamily="34" charset="0"/>
                <a:ea typeface="+mn-ea"/>
                <a:cs typeface="Arial" charset="0"/>
              </a:rPr>
              <a:t>Define consistent, reusable layouts, code, and content that is typically used by more than one Web page in a Web application.</a:t>
            </a:r>
          </a:p>
        </p:txBody>
      </p:sp>
      <p:sp>
        <p:nvSpPr>
          <p:cNvPr id="7" name="Rectangle 1"/>
          <p:cNvSpPr>
            <a:spLocks noChangeArrowheads="1"/>
          </p:cNvSpPr>
          <p:nvPr/>
        </p:nvSpPr>
        <p:spPr bwMode="auto">
          <a:xfrm>
            <a:off x="305594" y="3200401"/>
            <a:ext cx="8532813" cy="53340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marL="0" lvl="1" indent="0" hangingPunct="1">
              <a:lnSpc>
                <a:spcPct val="150000"/>
              </a:lnSpc>
              <a:spcBef>
                <a:spcPts val="363"/>
              </a:spcBef>
              <a:buSzPct val="111000"/>
              <a:tabLst>
                <a:tab pos="1447800" algn="l"/>
                <a:tab pos="2171700" algn="l"/>
                <a:tab pos="2895600" algn="l"/>
                <a:tab pos="3619500" algn="l"/>
                <a:tab pos="4343400" algn="l"/>
                <a:tab pos="5067300" algn="l"/>
                <a:tab pos="5791200" algn="l"/>
                <a:tab pos="6515100" algn="l"/>
                <a:tab pos="7239000" algn="l"/>
                <a:tab pos="7962900" algn="l"/>
              </a:tabLst>
            </a:pPr>
            <a:r>
              <a:rPr lang="en-US" dirty="0" smtClean="0">
                <a:latin typeface="Verdana" pitchFamily="34" charset="0"/>
                <a:ea typeface="+mn-ea"/>
                <a:cs typeface="Arial" charset="0"/>
              </a:rPr>
              <a:t>Have a file extension of .master.</a:t>
            </a:r>
          </a:p>
        </p:txBody>
      </p:sp>
      <p:sp>
        <p:nvSpPr>
          <p:cNvPr id="8" name="Rectangle 1"/>
          <p:cNvSpPr>
            <a:spLocks noChangeArrowheads="1"/>
          </p:cNvSpPr>
          <p:nvPr/>
        </p:nvSpPr>
        <p:spPr bwMode="auto">
          <a:xfrm>
            <a:off x="305594" y="3810001"/>
            <a:ext cx="8532813" cy="53340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marL="0" lvl="1" indent="0" hangingPunct="1">
              <a:lnSpc>
                <a:spcPct val="150000"/>
              </a:lnSpc>
              <a:spcBef>
                <a:spcPts val="363"/>
              </a:spcBef>
              <a:buSzPct val="111000"/>
              <a:tabLst>
                <a:tab pos="1447800" algn="l"/>
                <a:tab pos="2171700" algn="l"/>
                <a:tab pos="2895600" algn="l"/>
                <a:tab pos="3619500" algn="l"/>
                <a:tab pos="4343400" algn="l"/>
                <a:tab pos="5067300" algn="l"/>
                <a:tab pos="5791200" algn="l"/>
                <a:tab pos="6515100" algn="l"/>
                <a:tab pos="7239000" algn="l"/>
                <a:tab pos="7962900" algn="l"/>
              </a:tabLst>
            </a:pPr>
            <a:r>
              <a:rPr lang="en-US" dirty="0" smtClean="0">
                <a:latin typeface="Verdana" pitchFamily="34" charset="0"/>
                <a:ea typeface="+mn-ea"/>
                <a:cs typeface="Arial" charset="0"/>
              </a:rPr>
              <a:t>Contain the @Master directive.</a:t>
            </a:r>
          </a:p>
        </p:txBody>
      </p:sp>
      <p:sp>
        <p:nvSpPr>
          <p:cNvPr id="9" name="Rectangle 1"/>
          <p:cNvSpPr>
            <a:spLocks noChangeArrowheads="1"/>
          </p:cNvSpPr>
          <p:nvPr/>
        </p:nvSpPr>
        <p:spPr bwMode="auto">
          <a:xfrm>
            <a:off x="305594" y="4419601"/>
            <a:ext cx="8532813" cy="914399"/>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marL="0" lvl="1" indent="0" hangingPunct="1">
              <a:lnSpc>
                <a:spcPct val="150000"/>
              </a:lnSpc>
              <a:spcBef>
                <a:spcPts val="363"/>
              </a:spcBef>
              <a:buSzPct val="111000"/>
              <a:tabLst>
                <a:tab pos="1447800" algn="l"/>
                <a:tab pos="2171700" algn="l"/>
                <a:tab pos="2895600" algn="l"/>
                <a:tab pos="3619500" algn="l"/>
                <a:tab pos="4343400" algn="l"/>
                <a:tab pos="5067300" algn="l"/>
                <a:tab pos="5791200" algn="l"/>
                <a:tab pos="6515100" algn="l"/>
                <a:tab pos="7239000" algn="l"/>
                <a:tab pos="7962900" algn="l"/>
              </a:tabLst>
            </a:pPr>
            <a:r>
              <a:rPr lang="en-US" dirty="0" smtClean="0">
                <a:latin typeface="Verdana" pitchFamily="34" charset="0"/>
                <a:ea typeface="+mn-ea"/>
                <a:cs typeface="Arial" charset="0"/>
              </a:rPr>
              <a:t>Do not represent complete Web pages. The content and functionality is incorporated with other Web pages on the same Web site at run time.</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0" y="0"/>
            <a:ext cx="9144000" cy="918798"/>
          </a:xfrm>
          <a:prstGeom prst="rect">
            <a:avLst/>
          </a:prstGeom>
          <a:solidFill>
            <a:srgbClr val="3388A9"/>
          </a:solidFill>
          <a:ln w="9360">
            <a:noFill/>
            <a:miter lim="800000"/>
            <a:headEnd/>
            <a:tailEnd/>
          </a:ln>
          <a:effectLst/>
        </p:spPr>
        <p:txBody>
          <a:bodyPr wrap="square" lIns="90000" tIns="45000" rIns="90000" bIns="45000">
            <a:spAutoFit/>
          </a:bodyPr>
          <a:lstStyle/>
          <a:p>
            <a:pPr algn="ctr" hangingPunct="1">
              <a:lnSpc>
                <a:spcPct val="150000"/>
              </a:lnSpc>
              <a:tabLst>
                <a:tab pos="723900" algn="l"/>
                <a:tab pos="1447800" algn="l"/>
                <a:tab pos="2171700" algn="l"/>
                <a:tab pos="2895600" algn="l"/>
                <a:tab pos="3619500" algn="l"/>
                <a:tab pos="4343400" algn="l"/>
                <a:tab pos="5067300" algn="l"/>
                <a:tab pos="5791200" algn="l"/>
                <a:tab pos="6515100" algn="l"/>
              </a:tabLst>
              <a:defRPr/>
            </a:pPr>
            <a:r>
              <a:rPr lang="en-US" sz="4000" dirty="0">
                <a:solidFill>
                  <a:schemeClr val="bg1"/>
                </a:solidFill>
                <a:latin typeface="Calibri" pitchFamily="34" charset="0"/>
                <a:ea typeface="+mn-ea"/>
                <a:cs typeface="Calibri" pitchFamily="34" charset="0"/>
              </a:rPr>
              <a:t>What Are Master Pages? </a:t>
            </a:r>
          </a:p>
        </p:txBody>
      </p:sp>
      <p:sp>
        <p:nvSpPr>
          <p:cNvPr id="5" name="Rectangle 1"/>
          <p:cNvSpPr>
            <a:spLocks noChangeArrowheads="1"/>
          </p:cNvSpPr>
          <p:nvPr/>
        </p:nvSpPr>
        <p:spPr bwMode="auto">
          <a:xfrm>
            <a:off x="305594" y="1904998"/>
            <a:ext cx="8532813" cy="2590801"/>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marL="803275" lvl="3" indent="-346075" hangingPunct="1">
              <a:lnSpc>
                <a:spcPct val="150000"/>
              </a:lnSpc>
              <a:spcAft>
                <a:spcPts val="0"/>
              </a:spcAft>
              <a:buClr>
                <a:srgbClr val="292929"/>
              </a:buClr>
              <a:buSzPct val="111000"/>
              <a:buFont typeface="Verdana"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dirty="0" smtClean="0">
                <a:latin typeface="Verdana" pitchFamily="34" charset="0"/>
                <a:ea typeface="+mn-ea"/>
                <a:cs typeface="Arial" charset="0"/>
              </a:rPr>
              <a:t>Allow centralization of the common functionality of Web pages.</a:t>
            </a:r>
          </a:p>
          <a:p>
            <a:pPr marL="803275" lvl="3" indent="-346075" hangingPunct="1">
              <a:lnSpc>
                <a:spcPct val="150000"/>
              </a:lnSpc>
              <a:spcAft>
                <a:spcPts val="0"/>
              </a:spcAft>
              <a:buClr>
                <a:srgbClr val="292929"/>
              </a:buClr>
              <a:buSzPct val="111000"/>
              <a:buFont typeface="Verdana"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dirty="0" smtClean="0">
                <a:latin typeface="Verdana" pitchFamily="34" charset="0"/>
                <a:ea typeface="+mn-ea"/>
                <a:cs typeface="Arial" charset="0"/>
              </a:rPr>
              <a:t>Make it easy to create one set of controls and code and apply the results to a set of pages.</a:t>
            </a:r>
          </a:p>
          <a:p>
            <a:pPr marL="803275" lvl="3" indent="-346075" hangingPunct="1">
              <a:lnSpc>
                <a:spcPct val="150000"/>
              </a:lnSpc>
              <a:spcAft>
                <a:spcPts val="0"/>
              </a:spcAft>
              <a:buClr>
                <a:srgbClr val="292929"/>
              </a:buClr>
              <a:buSzPct val="111000"/>
              <a:buFont typeface="Verdana"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dirty="0" smtClean="0">
                <a:latin typeface="Verdana" pitchFamily="34" charset="0"/>
                <a:ea typeface="+mn-ea"/>
                <a:cs typeface="Arial" charset="0"/>
              </a:rPr>
              <a:t>Provide fine-grained control over the layout of Web pages.</a:t>
            </a:r>
          </a:p>
          <a:p>
            <a:pPr marL="803275" lvl="3" indent="-346075" hangingPunct="1">
              <a:lnSpc>
                <a:spcPct val="150000"/>
              </a:lnSpc>
              <a:spcAft>
                <a:spcPts val="0"/>
              </a:spcAft>
              <a:buClr>
                <a:srgbClr val="292929"/>
              </a:buClr>
              <a:buSzPct val="111000"/>
              <a:buFont typeface="Verdana"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dirty="0" smtClean="0">
                <a:latin typeface="Verdana" pitchFamily="34" charset="0"/>
                <a:ea typeface="+mn-ea"/>
                <a:cs typeface="Arial" charset="0"/>
              </a:rPr>
              <a:t>Allow customization of master page from the individual content pages.</a:t>
            </a:r>
          </a:p>
        </p:txBody>
      </p:sp>
      <p:sp>
        <p:nvSpPr>
          <p:cNvPr id="6" name="Rectangle 1"/>
          <p:cNvSpPr>
            <a:spLocks noChangeArrowheads="1"/>
          </p:cNvSpPr>
          <p:nvPr/>
        </p:nvSpPr>
        <p:spPr bwMode="auto">
          <a:xfrm>
            <a:off x="305594" y="1447800"/>
            <a:ext cx="8532813" cy="457199"/>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a:lstStyle/>
          <a:p>
            <a:pPr marL="0" lvl="2" indent="0" hangingPunct="1">
              <a:lnSpc>
                <a:spcPct val="150000"/>
              </a:lnSpc>
              <a:spcAft>
                <a:spcPts val="0"/>
              </a:spcAft>
              <a:buClr>
                <a:srgbClr val="292929"/>
              </a:buClr>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b="1" dirty="0" smtClean="0">
                <a:latin typeface="Verdana" pitchFamily="34" charset="0"/>
                <a:cs typeface="Arial" charset="0"/>
              </a:rPr>
              <a:t>Advantages of using master pages: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0" y="0"/>
            <a:ext cx="9144000" cy="918798"/>
          </a:xfrm>
          <a:prstGeom prst="rect">
            <a:avLst/>
          </a:prstGeom>
          <a:solidFill>
            <a:srgbClr val="3388A9"/>
          </a:solidFill>
          <a:ln w="9360">
            <a:noFill/>
            <a:miter lim="800000"/>
            <a:headEnd/>
            <a:tailEnd/>
          </a:ln>
          <a:effectLst/>
        </p:spPr>
        <p:txBody>
          <a:bodyPr wrap="square" lIns="90000" tIns="45000" rIns="90000" bIns="45000">
            <a:spAutoFit/>
          </a:bodyPr>
          <a:lstStyle/>
          <a:p>
            <a:pPr algn="ctr" hangingPunct="1">
              <a:lnSpc>
                <a:spcPct val="150000"/>
              </a:lnSpc>
              <a:tabLst>
                <a:tab pos="723900" algn="l"/>
                <a:tab pos="1447800" algn="l"/>
                <a:tab pos="2171700" algn="l"/>
                <a:tab pos="2895600" algn="l"/>
                <a:tab pos="3619500" algn="l"/>
                <a:tab pos="4343400" algn="l"/>
                <a:tab pos="5067300" algn="l"/>
                <a:tab pos="5791200" algn="l"/>
                <a:tab pos="6515100" algn="l"/>
              </a:tabLst>
              <a:defRPr/>
            </a:pPr>
            <a:r>
              <a:rPr lang="en-US" sz="4000" dirty="0">
                <a:solidFill>
                  <a:schemeClr val="bg1"/>
                </a:solidFill>
                <a:latin typeface="Calibri" pitchFamily="34" charset="0"/>
                <a:ea typeface="+mn-ea"/>
                <a:cs typeface="Calibri" pitchFamily="34" charset="0"/>
              </a:rPr>
              <a:t>What Are Master Pages? </a:t>
            </a:r>
          </a:p>
        </p:txBody>
      </p:sp>
      <p:sp>
        <p:nvSpPr>
          <p:cNvPr id="5" name="Rectangle 1"/>
          <p:cNvSpPr>
            <a:spLocks noChangeArrowheads="1"/>
          </p:cNvSpPr>
          <p:nvPr/>
        </p:nvSpPr>
        <p:spPr bwMode="auto">
          <a:xfrm>
            <a:off x="305594" y="1447800"/>
            <a:ext cx="8532813" cy="914399"/>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marL="0" lvl="1" indent="0" hangingPunct="1">
              <a:lnSpc>
                <a:spcPct val="150000"/>
              </a:lnSpc>
              <a:spcBef>
                <a:spcPts val="363"/>
              </a:spcBef>
              <a:buSzPct val="111000"/>
              <a:tabLst>
                <a:tab pos="1447800" algn="l"/>
                <a:tab pos="2171700" algn="l"/>
                <a:tab pos="2895600" algn="l"/>
                <a:tab pos="3619500" algn="l"/>
                <a:tab pos="4343400" algn="l"/>
                <a:tab pos="5067300" algn="l"/>
                <a:tab pos="5791200" algn="l"/>
                <a:tab pos="6515100" algn="l"/>
                <a:tab pos="7239000" algn="l"/>
                <a:tab pos="7962900" algn="l"/>
              </a:tabLst>
            </a:pPr>
            <a:r>
              <a:rPr lang="en-US" dirty="0" smtClean="0">
                <a:latin typeface="Verdana" pitchFamily="34" charset="0"/>
                <a:ea typeface="+mn-ea"/>
                <a:cs typeface="Arial" charset="0"/>
              </a:rPr>
              <a:t>ASP.NET includes a handler that prevents master pages from being served directly to a browser.</a:t>
            </a:r>
          </a:p>
        </p:txBody>
      </p:sp>
      <p:sp>
        <p:nvSpPr>
          <p:cNvPr id="7" name="Rectangle 1"/>
          <p:cNvSpPr>
            <a:spLocks noChangeArrowheads="1"/>
          </p:cNvSpPr>
          <p:nvPr/>
        </p:nvSpPr>
        <p:spPr bwMode="auto">
          <a:xfrm>
            <a:off x="305594" y="2971800"/>
            <a:ext cx="8532813" cy="220980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marL="803275" lvl="3" indent="-346075" hangingPunct="1">
              <a:lnSpc>
                <a:spcPct val="150000"/>
              </a:lnSpc>
              <a:spcAft>
                <a:spcPts val="0"/>
              </a:spcAft>
              <a:buClr>
                <a:srgbClr val="292929"/>
              </a:buClr>
              <a:buSzPct val="111000"/>
              <a:buFont typeface="Verdana"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dirty="0" smtClean="0">
                <a:latin typeface="Verdana" pitchFamily="34" charset="0"/>
                <a:ea typeface="+mn-ea"/>
                <a:cs typeface="Arial" charset="0"/>
              </a:rPr>
              <a:t>Fetches the requested Web page.</a:t>
            </a:r>
          </a:p>
          <a:p>
            <a:pPr marL="803275" lvl="3" indent="-346075" hangingPunct="1">
              <a:lnSpc>
                <a:spcPct val="150000"/>
              </a:lnSpc>
              <a:spcAft>
                <a:spcPts val="0"/>
              </a:spcAft>
              <a:buClr>
                <a:srgbClr val="292929"/>
              </a:buClr>
              <a:buSzPct val="111000"/>
              <a:buFont typeface="Verdana"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dirty="0" smtClean="0">
                <a:latin typeface="Verdana" pitchFamily="34" charset="0"/>
                <a:ea typeface="+mn-ea"/>
                <a:cs typeface="Arial" charset="0"/>
              </a:rPr>
              <a:t>Fetches the master page referenced by the requested Web page.</a:t>
            </a:r>
          </a:p>
          <a:p>
            <a:pPr marL="803275" lvl="3" indent="-346075" hangingPunct="1">
              <a:lnSpc>
                <a:spcPct val="150000"/>
              </a:lnSpc>
              <a:spcAft>
                <a:spcPts val="0"/>
              </a:spcAft>
              <a:buClr>
                <a:srgbClr val="292929"/>
              </a:buClr>
              <a:buSzPct val="111000"/>
              <a:buFont typeface="Verdana"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dirty="0" smtClean="0">
                <a:latin typeface="Verdana" pitchFamily="34" charset="0"/>
                <a:ea typeface="+mn-ea"/>
                <a:cs typeface="Arial" charset="0"/>
              </a:rPr>
              <a:t>Merges the content from the master page with that of the requested Web page.</a:t>
            </a:r>
          </a:p>
          <a:p>
            <a:pPr marL="803275" lvl="3" indent="-346075" hangingPunct="1">
              <a:lnSpc>
                <a:spcPct val="150000"/>
              </a:lnSpc>
              <a:spcAft>
                <a:spcPts val="0"/>
              </a:spcAft>
              <a:buClr>
                <a:srgbClr val="292929"/>
              </a:buClr>
              <a:buSzPct val="111000"/>
              <a:buFont typeface="Verdana"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dirty="0" smtClean="0">
                <a:latin typeface="Verdana" pitchFamily="34" charset="0"/>
                <a:ea typeface="+mn-ea"/>
                <a:cs typeface="Arial" charset="0"/>
              </a:rPr>
              <a:t>Sends the merged results to the browser.</a:t>
            </a:r>
            <a:endParaRPr lang="en-US" dirty="0" err="1" smtClean="0">
              <a:latin typeface="Verdana" pitchFamily="34" charset="0"/>
              <a:ea typeface="+mn-ea"/>
              <a:cs typeface="Arial" charset="0"/>
            </a:endParaRPr>
          </a:p>
        </p:txBody>
      </p:sp>
      <p:sp>
        <p:nvSpPr>
          <p:cNvPr id="6" name="Rectangle 1"/>
          <p:cNvSpPr>
            <a:spLocks noChangeArrowheads="1"/>
          </p:cNvSpPr>
          <p:nvPr/>
        </p:nvSpPr>
        <p:spPr bwMode="auto">
          <a:xfrm>
            <a:off x="305594" y="2514601"/>
            <a:ext cx="8532813" cy="457199"/>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a:lstStyle/>
          <a:p>
            <a:pPr marL="0" lvl="2" indent="0" hangingPunct="1">
              <a:lnSpc>
                <a:spcPct val="150000"/>
              </a:lnSpc>
              <a:spcAft>
                <a:spcPts val="0"/>
              </a:spcAft>
              <a:buClr>
                <a:srgbClr val="292929"/>
              </a:buClr>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dirty="0" smtClean="0">
                <a:latin typeface="Verdana" pitchFamily="34" charset="0"/>
                <a:cs typeface="Arial" charset="0"/>
              </a:rPr>
              <a:t>When a Web page references a master page, ASP.NET:</a:t>
            </a:r>
            <a:endParaRPr lang="en-US" dirty="0">
              <a:latin typeface="Verdana" pitchFamily="34" charset="0"/>
              <a:cs typeface="Arial"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920252"/>
          </a:xfrm>
          <a:prstGeom prst="rect">
            <a:avLst/>
          </a:prstGeom>
          <a:solidFill>
            <a:srgbClr val="3388A9"/>
          </a:solidFill>
        </p:spPr>
        <p:txBody>
          <a:bodyPr wrap="square">
            <a:spAutoFit/>
          </a:bodyPr>
          <a:lstStyle/>
          <a:p>
            <a:pPr algn="ctr" hangingPunct="1">
              <a:lnSpc>
                <a:spcPct val="150000"/>
              </a:lnSpc>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4000" dirty="0" smtClean="0">
                <a:solidFill>
                  <a:schemeClr val="bg1"/>
                </a:solidFill>
                <a:latin typeface="Calibri" pitchFamily="34" charset="0"/>
                <a:ea typeface="+mn-ea"/>
                <a:cs typeface="Calibri" pitchFamily="34" charset="0"/>
              </a:rPr>
              <a:t>Designing a Master Page:</a:t>
            </a:r>
          </a:p>
        </p:txBody>
      </p:sp>
      <p:sp>
        <p:nvSpPr>
          <p:cNvPr id="5" name="Rectangle 1"/>
          <p:cNvSpPr>
            <a:spLocks noChangeArrowheads="1"/>
          </p:cNvSpPr>
          <p:nvPr/>
        </p:nvSpPr>
        <p:spPr bwMode="auto">
          <a:xfrm>
            <a:off x="304800" y="1447800"/>
            <a:ext cx="8532813" cy="914399"/>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marL="0" lvl="1" indent="0" hangingPunct="1">
              <a:lnSpc>
                <a:spcPct val="150000"/>
              </a:lnSpc>
              <a:spcBef>
                <a:spcPts val="363"/>
              </a:spcBef>
              <a:buSzPct val="111000"/>
              <a:tabLst>
                <a:tab pos="1447800" algn="l"/>
                <a:tab pos="2171700" algn="l"/>
                <a:tab pos="2895600" algn="l"/>
                <a:tab pos="3619500" algn="l"/>
                <a:tab pos="4343400" algn="l"/>
                <a:tab pos="5067300" algn="l"/>
                <a:tab pos="5791200" algn="l"/>
                <a:tab pos="6515100" algn="l"/>
                <a:tab pos="7239000" algn="l"/>
                <a:tab pos="7962900" algn="l"/>
              </a:tabLst>
            </a:pPr>
            <a:r>
              <a:rPr lang="en-US" dirty="0" smtClean="0">
                <a:latin typeface="Verdana" pitchFamily="34" charset="0"/>
                <a:ea typeface="+mn-ea"/>
                <a:cs typeface="Arial" charset="0"/>
              </a:rPr>
              <a:t>Master page typically includes one or more </a:t>
            </a:r>
            <a:r>
              <a:rPr lang="en-US" b="1" dirty="0" err="1" smtClean="0">
                <a:latin typeface="Courier New" pitchFamily="49" charset="0"/>
                <a:ea typeface="+mn-ea"/>
                <a:cs typeface="Courier New" pitchFamily="49" charset="0"/>
              </a:rPr>
              <a:t>ContentPlaceHolder</a:t>
            </a:r>
            <a:r>
              <a:rPr lang="en-US" b="1" dirty="0" smtClean="0">
                <a:latin typeface="Courier New" pitchFamily="49" charset="0"/>
                <a:ea typeface="+mn-ea"/>
                <a:cs typeface="Courier New" pitchFamily="49" charset="0"/>
              </a:rPr>
              <a:t> </a:t>
            </a:r>
            <a:r>
              <a:rPr lang="en-US" dirty="0" smtClean="0">
                <a:latin typeface="Verdana" pitchFamily="34" charset="0"/>
                <a:ea typeface="+mn-ea"/>
                <a:cs typeface="Arial" charset="0"/>
              </a:rPr>
              <a:t>controls identified by their ID attributes.</a:t>
            </a:r>
          </a:p>
        </p:txBody>
      </p:sp>
      <p:sp>
        <p:nvSpPr>
          <p:cNvPr id="6" name="Rectangle 1"/>
          <p:cNvSpPr>
            <a:spLocks noChangeArrowheads="1"/>
          </p:cNvSpPr>
          <p:nvPr/>
        </p:nvSpPr>
        <p:spPr bwMode="auto">
          <a:xfrm>
            <a:off x="304800" y="2438400"/>
            <a:ext cx="8532813" cy="914399"/>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marL="0" lvl="1" indent="0" hangingPunct="1">
              <a:lnSpc>
                <a:spcPct val="150000"/>
              </a:lnSpc>
              <a:spcBef>
                <a:spcPts val="363"/>
              </a:spcBef>
              <a:buSzPct val="111000"/>
              <a:tabLst>
                <a:tab pos="1447800" algn="l"/>
                <a:tab pos="2171700" algn="l"/>
                <a:tab pos="2895600" algn="l"/>
                <a:tab pos="3619500" algn="l"/>
                <a:tab pos="4343400" algn="l"/>
                <a:tab pos="5067300" algn="l"/>
                <a:tab pos="5791200" algn="l"/>
                <a:tab pos="6515100" algn="l"/>
                <a:tab pos="7239000" algn="l"/>
                <a:tab pos="7962900" algn="l"/>
              </a:tabLst>
            </a:pPr>
            <a:r>
              <a:rPr lang="en-US" b="1" dirty="0" err="1" smtClean="0">
                <a:latin typeface="Courier New" pitchFamily="49" charset="0"/>
                <a:ea typeface="+mn-ea"/>
                <a:cs typeface="Courier New" pitchFamily="49" charset="0"/>
              </a:rPr>
              <a:t>ContentPlaceholder </a:t>
            </a:r>
            <a:r>
              <a:rPr lang="en-US" dirty="0" smtClean="0">
                <a:latin typeface="Verdana" pitchFamily="34" charset="0"/>
                <a:ea typeface="+mn-ea"/>
                <a:cs typeface="Arial" charset="0"/>
              </a:rPr>
              <a:t>control provides a location where content from referencing pages will be merged at run time.</a:t>
            </a:r>
          </a:p>
        </p:txBody>
      </p:sp>
      <p:sp>
        <p:nvSpPr>
          <p:cNvPr id="7" name="Rectangle 1"/>
          <p:cNvSpPr>
            <a:spLocks noChangeArrowheads="1"/>
          </p:cNvSpPr>
          <p:nvPr/>
        </p:nvSpPr>
        <p:spPr bwMode="auto">
          <a:xfrm>
            <a:off x="304800" y="3429000"/>
            <a:ext cx="8532813" cy="914399"/>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marL="0" lvl="1" indent="0" hangingPunct="1">
              <a:lnSpc>
                <a:spcPct val="150000"/>
              </a:lnSpc>
              <a:spcBef>
                <a:spcPts val="363"/>
              </a:spcBef>
              <a:buSzPct val="111000"/>
              <a:tabLst>
                <a:tab pos="1447800" algn="l"/>
                <a:tab pos="2171700" algn="l"/>
                <a:tab pos="2895600" algn="l"/>
                <a:tab pos="3619500" algn="l"/>
                <a:tab pos="4343400" algn="l"/>
                <a:tab pos="5067300" algn="l"/>
                <a:tab pos="5791200" algn="l"/>
                <a:tab pos="6515100" algn="l"/>
                <a:tab pos="7239000" algn="l"/>
                <a:tab pos="7962900" algn="l"/>
              </a:tabLst>
            </a:pPr>
            <a:r>
              <a:rPr lang="en-US" dirty="0" smtClean="0">
                <a:latin typeface="Verdana" pitchFamily="34" charset="0"/>
                <a:ea typeface="+mn-ea"/>
                <a:cs typeface="Arial" charset="0"/>
              </a:rPr>
              <a:t>HTML markup, HTML controls, and Web server controls (outside the </a:t>
            </a:r>
            <a:r>
              <a:rPr lang="en-US" b="1" dirty="0" err="1" smtClean="0">
                <a:latin typeface="Courier New" pitchFamily="49" charset="0"/>
                <a:ea typeface="+mn-ea"/>
                <a:cs typeface="Courier New" pitchFamily="49" charset="0"/>
              </a:rPr>
              <a:t>ContentPlaceHolder </a:t>
            </a:r>
            <a:r>
              <a:rPr lang="en-US" dirty="0" smtClean="0">
                <a:latin typeface="Verdana" pitchFamily="34" charset="0"/>
                <a:ea typeface="+mn-ea"/>
                <a:cs typeface="Arial" charset="0"/>
              </a:rPr>
              <a:t>control) can also be added to the page.</a:t>
            </a:r>
          </a:p>
        </p:txBody>
      </p:sp>
      <p:sp>
        <p:nvSpPr>
          <p:cNvPr id="8" name="Rectangle 1"/>
          <p:cNvSpPr>
            <a:spLocks noChangeArrowheads="1"/>
          </p:cNvSpPr>
          <p:nvPr/>
        </p:nvSpPr>
        <p:spPr bwMode="auto">
          <a:xfrm>
            <a:off x="304800" y="4419599"/>
            <a:ext cx="8532813" cy="53340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marL="0" lvl="1" indent="0" hangingPunct="1">
              <a:lnSpc>
                <a:spcPct val="150000"/>
              </a:lnSpc>
              <a:spcBef>
                <a:spcPts val="363"/>
              </a:spcBef>
              <a:buSzPct val="111000"/>
              <a:tabLst>
                <a:tab pos="1447800" algn="l"/>
                <a:tab pos="2171700" algn="l"/>
                <a:tab pos="2895600" algn="l"/>
                <a:tab pos="3619500" algn="l"/>
                <a:tab pos="4343400" algn="l"/>
                <a:tab pos="5067300" algn="l"/>
                <a:tab pos="5791200" algn="l"/>
                <a:tab pos="6515100" algn="l"/>
                <a:tab pos="7239000" algn="l"/>
                <a:tab pos="7962900" algn="l"/>
              </a:tabLst>
            </a:pPr>
            <a:r>
              <a:rPr lang="en-US" dirty="0" smtClean="0">
                <a:latin typeface="Verdana" pitchFamily="34" charset="0"/>
                <a:ea typeface="+mn-ea"/>
                <a:cs typeface="Arial" charset="0"/>
              </a:rPr>
              <a:t>Any server-side code can also be added to the master page.</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920252"/>
          </a:xfrm>
          <a:prstGeom prst="rect">
            <a:avLst/>
          </a:prstGeom>
          <a:solidFill>
            <a:srgbClr val="3388A9"/>
          </a:solidFill>
        </p:spPr>
        <p:txBody>
          <a:bodyPr wrap="square">
            <a:spAutoFit/>
          </a:bodyPr>
          <a:lstStyle/>
          <a:p>
            <a:pPr marL="342900" indent="-341313" algn="ctr" hangingPunct="1">
              <a:lnSpc>
                <a:spcPct val="150000"/>
              </a:lnSpc>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4000" dirty="0" smtClean="0">
                <a:solidFill>
                  <a:schemeClr val="bg1"/>
                </a:solidFill>
                <a:latin typeface="Calibri" pitchFamily="34" charset="0"/>
                <a:ea typeface="+mn-ea"/>
                <a:cs typeface="Calibri" pitchFamily="34" charset="0"/>
              </a:rPr>
              <a:t>Content Pages:</a:t>
            </a:r>
          </a:p>
        </p:txBody>
      </p:sp>
      <p:sp>
        <p:nvSpPr>
          <p:cNvPr id="5" name="Rectangle 1"/>
          <p:cNvSpPr>
            <a:spLocks noChangeArrowheads="1"/>
          </p:cNvSpPr>
          <p:nvPr/>
        </p:nvSpPr>
        <p:spPr bwMode="auto">
          <a:xfrm>
            <a:off x="304800" y="1447801"/>
            <a:ext cx="8532813" cy="914399"/>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marL="0" lvl="3" indent="0" hangingPunct="1">
              <a:lnSpc>
                <a:spcPct val="150000"/>
              </a:lnSpc>
              <a:spcAft>
                <a:spcPts val="0"/>
              </a:spcAft>
              <a:buClr>
                <a:srgbClr val="292929"/>
              </a:buClr>
              <a:buSzPct val="111000"/>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dirty="0" smtClean="0">
                <a:latin typeface="Verdana" pitchFamily="34" charset="0"/>
                <a:ea typeface="+mn-ea"/>
                <a:cs typeface="Arial" charset="0"/>
              </a:rPr>
              <a:t>Reference a master page for consistent layout, reusable code, reusable content, and controls.</a:t>
            </a:r>
          </a:p>
        </p:txBody>
      </p:sp>
      <p:sp>
        <p:nvSpPr>
          <p:cNvPr id="6" name="Rectangle 1"/>
          <p:cNvSpPr>
            <a:spLocks noChangeArrowheads="1"/>
          </p:cNvSpPr>
          <p:nvPr/>
        </p:nvSpPr>
        <p:spPr bwMode="auto">
          <a:xfrm>
            <a:off x="304800" y="2438401"/>
            <a:ext cx="8532813" cy="914399"/>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marL="0" lvl="3" indent="0" hangingPunct="1">
              <a:lnSpc>
                <a:spcPct val="150000"/>
              </a:lnSpc>
              <a:spcAft>
                <a:spcPts val="0"/>
              </a:spcAft>
              <a:buClr>
                <a:srgbClr val="292929"/>
              </a:buClr>
              <a:buSzPct val="111000"/>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dirty="0" smtClean="0">
                <a:latin typeface="Verdana" pitchFamily="34" charset="0"/>
                <a:ea typeface="+mn-ea"/>
                <a:cs typeface="Arial" charset="0"/>
              </a:rPr>
              <a:t>Enable you to create specific content that is included at run time with the generic content from a master page.</a:t>
            </a:r>
          </a:p>
        </p:txBody>
      </p:sp>
      <p:sp>
        <p:nvSpPr>
          <p:cNvPr id="7" name="Rectangle 1"/>
          <p:cNvSpPr>
            <a:spLocks noChangeArrowheads="1"/>
          </p:cNvSpPr>
          <p:nvPr/>
        </p:nvSpPr>
        <p:spPr bwMode="auto">
          <a:xfrm>
            <a:off x="304800" y="3429001"/>
            <a:ext cx="8532813" cy="914399"/>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marL="0" lvl="3" indent="0" hangingPunct="1">
              <a:lnSpc>
                <a:spcPct val="150000"/>
              </a:lnSpc>
              <a:spcAft>
                <a:spcPts val="0"/>
              </a:spcAft>
              <a:buClr>
                <a:srgbClr val="292929"/>
              </a:buClr>
              <a:buSzPct val="111000"/>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dirty="0" smtClean="0">
                <a:latin typeface="Verdana" pitchFamily="34" charset="0"/>
                <a:ea typeface="+mn-ea"/>
                <a:cs typeface="Arial" charset="0"/>
              </a:rPr>
              <a:t>Reference a master page by including a </a:t>
            </a:r>
            <a:r>
              <a:rPr lang="en-US" b="1" dirty="0" err="1" smtClean="0">
                <a:latin typeface="Courier New" pitchFamily="49" charset="0"/>
                <a:ea typeface="+mn-ea"/>
                <a:cs typeface="Courier New" pitchFamily="49" charset="0"/>
              </a:rPr>
              <a:t>MasterPageFile</a:t>
            </a:r>
            <a:r>
              <a:rPr lang="en-US" b="1" dirty="0" smtClean="0">
                <a:latin typeface="Courier New" pitchFamily="49" charset="0"/>
                <a:ea typeface="+mn-ea"/>
                <a:cs typeface="Courier New" pitchFamily="49" charset="0"/>
              </a:rPr>
              <a:t> </a:t>
            </a:r>
            <a:r>
              <a:rPr lang="en-US" dirty="0" smtClean="0">
                <a:latin typeface="Verdana" pitchFamily="34" charset="0"/>
                <a:ea typeface="+mn-ea"/>
                <a:cs typeface="Arial" charset="0"/>
              </a:rPr>
              <a:t>attribute in the </a:t>
            </a:r>
            <a:r>
              <a:rPr lang="en-US" b="1" dirty="0" smtClean="0">
                <a:latin typeface="Courier New" pitchFamily="49" charset="0"/>
                <a:ea typeface="+mn-ea"/>
                <a:cs typeface="Courier New" pitchFamily="49" charset="0"/>
              </a:rPr>
              <a:t>@Page </a:t>
            </a:r>
            <a:r>
              <a:rPr lang="en-US" dirty="0" smtClean="0">
                <a:latin typeface="Verdana" pitchFamily="34" charset="0"/>
                <a:ea typeface="+mn-ea"/>
                <a:cs typeface="Arial" charset="0"/>
              </a:rPr>
              <a:t>directive. </a:t>
            </a:r>
          </a:p>
        </p:txBody>
      </p:sp>
      <p:sp>
        <p:nvSpPr>
          <p:cNvPr id="8" name="Rectangle 1"/>
          <p:cNvSpPr>
            <a:spLocks noChangeArrowheads="1"/>
          </p:cNvSpPr>
          <p:nvPr/>
        </p:nvSpPr>
        <p:spPr bwMode="auto">
          <a:xfrm>
            <a:off x="304800" y="4419601"/>
            <a:ext cx="8532813" cy="1295399"/>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marL="0" lvl="3" indent="0" hangingPunct="1">
              <a:lnSpc>
                <a:spcPct val="150000"/>
              </a:lnSpc>
              <a:spcAft>
                <a:spcPts val="0"/>
              </a:spcAft>
              <a:buClr>
                <a:srgbClr val="292929"/>
              </a:buClr>
              <a:buSzPct val="111000"/>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dirty="0" smtClean="0">
                <a:latin typeface="Verdana" pitchFamily="34" charset="0"/>
                <a:ea typeface="+mn-ea"/>
                <a:cs typeface="Arial" charset="0"/>
              </a:rPr>
              <a:t>Contain page-specific content in Content controls. These Content controls are merged at run time with corresponding </a:t>
            </a:r>
            <a:r>
              <a:rPr lang="en-US" b="1" dirty="0" err="1" smtClean="0">
                <a:latin typeface="Courier New" pitchFamily="49" charset="0"/>
                <a:ea typeface="+mn-ea"/>
                <a:cs typeface="Courier New" pitchFamily="49" charset="0"/>
              </a:rPr>
              <a:t>ContentPlaceholder</a:t>
            </a:r>
            <a:r>
              <a:rPr lang="en-US" b="1" dirty="0" smtClean="0">
                <a:latin typeface="Courier New" pitchFamily="49" charset="0"/>
                <a:ea typeface="+mn-ea"/>
                <a:cs typeface="Courier New" pitchFamily="49" charset="0"/>
              </a:rPr>
              <a:t> </a:t>
            </a:r>
            <a:r>
              <a:rPr lang="en-US" dirty="0" smtClean="0">
                <a:latin typeface="Verdana" pitchFamily="34" charset="0"/>
                <a:ea typeface="+mn-ea"/>
                <a:cs typeface="Arial" charset="0"/>
              </a:rPr>
              <a:t>controls on the referenced master page.</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228600" y="1811953"/>
            <a:ext cx="8705850" cy="4893647"/>
          </a:xfrm>
          <a:prstGeom prst="rect">
            <a:avLst/>
          </a:prstGeom>
          <a:noFill/>
        </p:spPr>
        <p:txBody>
          <a:bodyPr wrap="square">
            <a:spAutoFit/>
          </a:bodyPr>
          <a:lstStyle/>
          <a:p>
            <a:pPr marL="231775" lvl="1" indent="-231775">
              <a:lnSpc>
                <a:spcPct val="100000"/>
              </a:lnSpc>
              <a:spcBef>
                <a:spcPts val="0"/>
              </a:spcBef>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Lst>
              <a:defRPr/>
            </a:pPr>
            <a:r>
              <a:rPr lang="en-US" sz="2400" dirty="0" smtClean="0">
                <a:latin typeface="Verdana" pitchFamily="34" charset="0"/>
                <a:ea typeface="Verdana" pitchFamily="34" charset="0"/>
                <a:cs typeface="Verdana" pitchFamily="34" charset="0"/>
              </a:rPr>
              <a:t>Working with styles</a:t>
            </a:r>
          </a:p>
          <a:p>
            <a:pPr marL="231775" lvl="1" indent="-231775">
              <a:lnSpc>
                <a:spcPct val="100000"/>
              </a:lnSpc>
              <a:spcBef>
                <a:spcPts val="0"/>
              </a:spcBef>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Lst>
              <a:defRPr/>
            </a:pPr>
            <a:r>
              <a:rPr lang="en-US" sz="2400" dirty="0" smtClean="0">
                <a:latin typeface="Verdana" pitchFamily="34" charset="0"/>
                <a:ea typeface="Verdana" pitchFamily="34" charset="0"/>
                <a:cs typeface="Verdana" pitchFamily="34" charset="0"/>
              </a:rPr>
              <a:t>Using inline styles</a:t>
            </a:r>
          </a:p>
          <a:p>
            <a:pPr marL="231775" lvl="1" indent="-231775">
              <a:lnSpc>
                <a:spcPct val="100000"/>
              </a:lnSpc>
              <a:spcBef>
                <a:spcPts val="0"/>
              </a:spcBef>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Lst>
              <a:defRPr/>
            </a:pPr>
            <a:r>
              <a:rPr lang="en-US" sz="2400" dirty="0" smtClean="0">
                <a:latin typeface="Verdana" pitchFamily="34" charset="0"/>
                <a:ea typeface="Verdana" pitchFamily="34" charset="0"/>
                <a:cs typeface="Verdana" pitchFamily="34" charset="0"/>
              </a:rPr>
              <a:t>Using an embedded style sheet</a:t>
            </a:r>
          </a:p>
          <a:p>
            <a:pPr marL="231775" lvl="1" indent="-231775">
              <a:lnSpc>
                <a:spcPct val="100000"/>
              </a:lnSpc>
              <a:spcBef>
                <a:spcPts val="0"/>
              </a:spcBef>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Lst>
              <a:defRPr/>
            </a:pPr>
            <a:r>
              <a:rPr lang="en-US" sz="2400" dirty="0" smtClean="0">
                <a:latin typeface="Verdana" pitchFamily="34" charset="0"/>
                <a:ea typeface="Verdana" pitchFamily="34" charset="0"/>
                <a:cs typeface="Verdana" pitchFamily="34" charset="0"/>
              </a:rPr>
              <a:t>Using an external style sheet</a:t>
            </a:r>
          </a:p>
          <a:p>
            <a:pPr marL="231775" lvl="1" indent="-231775">
              <a:lnSpc>
                <a:spcPct val="100000"/>
              </a:lnSpc>
              <a:spcBef>
                <a:spcPts val="0"/>
              </a:spcBef>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Lst>
              <a:defRPr/>
            </a:pPr>
            <a:r>
              <a:rPr lang="en-US" sz="2400" dirty="0" smtClean="0">
                <a:latin typeface="Verdana" pitchFamily="34" charset="0"/>
                <a:ea typeface="Verdana" pitchFamily="34" charset="0"/>
                <a:cs typeface="Verdana" pitchFamily="34" charset="0"/>
              </a:rPr>
              <a:t>Working with themes</a:t>
            </a:r>
          </a:p>
          <a:p>
            <a:pPr marL="231775" lvl="1" indent="-231775">
              <a:lnSpc>
                <a:spcPct val="100000"/>
              </a:lnSpc>
              <a:spcBef>
                <a:spcPts val="0"/>
              </a:spcBef>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Lst>
              <a:defRPr/>
            </a:pPr>
            <a:r>
              <a:rPr lang="en-US" sz="2400" dirty="0" smtClean="0">
                <a:latin typeface="Verdana" pitchFamily="34" charset="0"/>
                <a:ea typeface="Verdana" pitchFamily="34" charset="0"/>
                <a:cs typeface="Verdana" pitchFamily="34" charset="0"/>
              </a:rPr>
              <a:t>Creating a theme </a:t>
            </a:r>
          </a:p>
          <a:p>
            <a:pPr marL="231775" lvl="1" indent="-231775">
              <a:lnSpc>
                <a:spcPct val="100000"/>
              </a:lnSpc>
              <a:spcBef>
                <a:spcPts val="0"/>
              </a:spcBef>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Lst>
              <a:defRPr/>
            </a:pPr>
            <a:r>
              <a:rPr lang="en-US" sz="2400" dirty="0" smtClean="0">
                <a:latin typeface="Verdana" pitchFamily="34" charset="0"/>
                <a:ea typeface="Verdana" pitchFamily="34" charset="0"/>
                <a:cs typeface="Verdana" pitchFamily="34" charset="0"/>
              </a:rPr>
              <a:t>Applying a theme</a:t>
            </a:r>
          </a:p>
          <a:p>
            <a:pPr marL="231775" lvl="1" indent="-231775">
              <a:lnSpc>
                <a:spcPct val="100000"/>
              </a:lnSpc>
              <a:spcBef>
                <a:spcPts val="0"/>
              </a:spcBef>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Lst>
              <a:defRPr/>
            </a:pPr>
            <a:r>
              <a:rPr lang="en-US" sz="2400" dirty="0" smtClean="0">
                <a:latin typeface="Verdana" pitchFamily="34" charset="0"/>
                <a:ea typeface="Verdana" pitchFamily="34" charset="0"/>
                <a:cs typeface="Verdana" pitchFamily="34" charset="0"/>
              </a:rPr>
              <a:t>Creating multiple skins</a:t>
            </a:r>
          </a:p>
          <a:p>
            <a:pPr marL="231775" lvl="1" indent="-231775">
              <a:lnSpc>
                <a:spcPct val="100000"/>
              </a:lnSpc>
              <a:spcBef>
                <a:spcPts val="0"/>
              </a:spcBef>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Lst>
              <a:defRPr/>
            </a:pPr>
            <a:r>
              <a:rPr lang="en-US" sz="2400" dirty="0" smtClean="0">
                <a:latin typeface="Verdana" pitchFamily="34" charset="0"/>
                <a:ea typeface="Verdana" pitchFamily="34" charset="0"/>
                <a:cs typeface="Verdana" pitchFamily="34" charset="0"/>
              </a:rPr>
              <a:t>The concept of a master page</a:t>
            </a:r>
          </a:p>
          <a:p>
            <a:pPr marL="231775" lvl="1" indent="-231775">
              <a:lnSpc>
                <a:spcPct val="100000"/>
              </a:lnSpc>
              <a:spcBef>
                <a:spcPts val="0"/>
              </a:spcBef>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Lst>
              <a:defRPr/>
            </a:pPr>
            <a:r>
              <a:rPr lang="en-US" sz="2400" dirty="0" smtClean="0">
                <a:latin typeface="Verdana" pitchFamily="34" charset="0"/>
                <a:ea typeface="Verdana" pitchFamily="34" charset="0"/>
                <a:cs typeface="Verdana" pitchFamily="34" charset="0"/>
              </a:rPr>
              <a:t>The concept of a content page</a:t>
            </a:r>
          </a:p>
          <a:p>
            <a:pPr marL="231775" lvl="1" indent="-231775">
              <a:lnSpc>
                <a:spcPct val="100000"/>
              </a:lnSpc>
              <a:spcBef>
                <a:spcPts val="0"/>
              </a:spcBef>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Lst>
              <a:defRPr/>
            </a:pPr>
            <a:r>
              <a:rPr lang="en-US" sz="2400" dirty="0" smtClean="0">
                <a:latin typeface="Verdana" pitchFamily="34" charset="0"/>
                <a:ea typeface="Verdana" pitchFamily="34" charset="0"/>
                <a:cs typeface="Verdana" pitchFamily="34" charset="0"/>
              </a:rPr>
              <a:t>Nested master pages</a:t>
            </a:r>
          </a:p>
          <a:p>
            <a:pPr marL="231775" lvl="1" indent="-231775">
              <a:lnSpc>
                <a:spcPct val="100000"/>
              </a:lnSpc>
              <a:spcBef>
                <a:spcPts val="0"/>
              </a:spcBef>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Lst>
              <a:defRPr/>
            </a:pPr>
            <a:r>
              <a:rPr lang="en-US" sz="2400" dirty="0" smtClean="0">
                <a:latin typeface="Verdana" pitchFamily="34" charset="0"/>
                <a:ea typeface="Verdana" pitchFamily="34" charset="0"/>
                <a:cs typeface="Verdana" pitchFamily="34" charset="0"/>
              </a:rPr>
              <a:t>Design master pages</a:t>
            </a:r>
          </a:p>
          <a:p>
            <a:pPr marL="231775" lvl="1" indent="-231775">
              <a:lnSpc>
                <a:spcPct val="100000"/>
              </a:lnSpc>
              <a:spcBef>
                <a:spcPts val="0"/>
              </a:spcBef>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Lst>
              <a:defRPr/>
            </a:pPr>
            <a:r>
              <a:rPr lang="en-US" sz="2400" dirty="0" smtClean="0">
                <a:latin typeface="Verdana" pitchFamily="34" charset="0"/>
                <a:ea typeface="Verdana" pitchFamily="34" charset="0"/>
                <a:cs typeface="Verdana" pitchFamily="34" charset="0"/>
              </a:rPr>
              <a:t>Design nested master pages</a:t>
            </a:r>
          </a:p>
        </p:txBody>
      </p:sp>
      <p:sp>
        <p:nvSpPr>
          <p:cNvPr id="16" name="TextBox 15"/>
          <p:cNvSpPr txBox="1"/>
          <p:nvPr/>
        </p:nvSpPr>
        <p:spPr>
          <a:xfrm>
            <a:off x="228600" y="1066800"/>
            <a:ext cx="8669338" cy="779316"/>
          </a:xfrm>
          <a:prstGeom prst="rect">
            <a:avLst/>
          </a:prstGeom>
          <a:noFill/>
        </p:spPr>
        <p:txBody>
          <a:bodyPr wrap="square">
            <a:spAutoFit/>
          </a:bodyPr>
          <a:lstStyle/>
          <a:p>
            <a:pPr algn="l">
              <a:defRPr/>
            </a:pPr>
            <a:r>
              <a:rPr lang="en-US" sz="2400" b="0" dirty="0" smtClean="0">
                <a:latin typeface="Verdana" pitchFamily="34" charset="0"/>
                <a:ea typeface="Verdana" pitchFamily="34" charset="0"/>
                <a:cs typeface="Verdana" pitchFamily="34" charset="0"/>
              </a:rPr>
              <a:t>By the end of this session, you will be able to understand:</a:t>
            </a:r>
            <a:endParaRPr lang="en-US" sz="2400" b="0" dirty="0">
              <a:latin typeface="Verdana" pitchFamily="34" charset="0"/>
              <a:ea typeface="Verdana" pitchFamily="34" charset="0"/>
              <a:cs typeface="Verdana" pitchFamily="34" charset="0"/>
            </a:endParaRPr>
          </a:p>
        </p:txBody>
      </p:sp>
      <p:sp>
        <p:nvSpPr>
          <p:cNvPr id="17" name="Rectangle 16"/>
          <p:cNvSpPr/>
          <p:nvPr/>
        </p:nvSpPr>
        <p:spPr>
          <a:xfrm>
            <a:off x="0" y="0"/>
            <a:ext cx="9144000" cy="920252"/>
          </a:xfrm>
          <a:prstGeom prst="rect">
            <a:avLst/>
          </a:prstGeom>
          <a:solidFill>
            <a:srgbClr val="3388A9"/>
          </a:solidFill>
        </p:spPr>
        <p:txBody>
          <a:bodyPr wrap="square">
            <a:spAutoFit/>
          </a:bodyPr>
          <a:lstStyle/>
          <a:p>
            <a:pPr algn="ctr">
              <a:lnSpc>
                <a:spcPct val="150000"/>
              </a:lnSpc>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4000" dirty="0" smtClean="0">
                <a:solidFill>
                  <a:schemeClr val="bg1"/>
                </a:solidFill>
                <a:latin typeface="Calibri" pitchFamily="34" charset="0"/>
                <a:ea typeface="+mn-ea"/>
                <a:cs typeface="Calibri" pitchFamily="34" charset="0"/>
              </a:rPr>
              <a:t>Objective</a:t>
            </a:r>
          </a:p>
        </p:txBody>
      </p:sp>
    </p:spTree>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304800" y="1066800"/>
            <a:ext cx="8532813" cy="1295399"/>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marL="0" lvl="3" indent="0" hangingPunct="1">
              <a:lnSpc>
                <a:spcPct val="150000"/>
              </a:lnSpc>
              <a:spcAft>
                <a:spcPts val="0"/>
              </a:spcAft>
              <a:buClr>
                <a:srgbClr val="292929"/>
              </a:buClr>
              <a:buSzPct val="111000"/>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dirty="0" err="1" smtClean="0">
                <a:latin typeface="Verdana" pitchFamily="34" charset="0"/>
                <a:ea typeface="+mn-ea"/>
                <a:cs typeface="Arial" charset="0"/>
              </a:rPr>
              <a:t>When a master page references another master page, the referencing page is known as a child master, and the referenced page is called the parent master.</a:t>
            </a:r>
          </a:p>
        </p:txBody>
      </p:sp>
      <p:sp>
        <p:nvSpPr>
          <p:cNvPr id="5" name="Rectangle 1"/>
          <p:cNvSpPr>
            <a:spLocks noChangeArrowheads="1"/>
          </p:cNvSpPr>
          <p:nvPr/>
        </p:nvSpPr>
        <p:spPr bwMode="auto">
          <a:xfrm>
            <a:off x="304800" y="2438399"/>
            <a:ext cx="8532813" cy="914399"/>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marL="0" lvl="3" indent="0" hangingPunct="1">
              <a:lnSpc>
                <a:spcPct val="150000"/>
              </a:lnSpc>
              <a:spcAft>
                <a:spcPts val="0"/>
              </a:spcAft>
              <a:buClr>
                <a:srgbClr val="292929"/>
              </a:buClr>
              <a:buSzPct val="111000"/>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dirty="0" smtClean="0">
                <a:latin typeface="Verdana" pitchFamily="34" charset="0"/>
                <a:ea typeface="+mn-ea"/>
                <a:cs typeface="Arial" charset="0"/>
              </a:rPr>
              <a:t>A child master page references a parent master page by including the </a:t>
            </a:r>
            <a:r>
              <a:rPr lang="en-US" dirty="0" err="1" smtClean="0">
                <a:latin typeface="Verdana" pitchFamily="34" charset="0"/>
                <a:ea typeface="+mn-ea"/>
                <a:cs typeface="Arial" charset="0"/>
              </a:rPr>
              <a:t>MasterPageFile</a:t>
            </a:r>
            <a:r>
              <a:rPr lang="en-US" dirty="0" smtClean="0">
                <a:latin typeface="Verdana" pitchFamily="34" charset="0"/>
                <a:ea typeface="+mn-ea"/>
                <a:cs typeface="Arial" charset="0"/>
              </a:rPr>
              <a:t> attribute in the @Master directive.</a:t>
            </a:r>
            <a:endParaRPr lang="en-US" dirty="0" err="1" smtClean="0">
              <a:latin typeface="Verdana" pitchFamily="34" charset="0"/>
              <a:ea typeface="+mn-ea"/>
              <a:cs typeface="Arial" charset="0"/>
            </a:endParaRPr>
          </a:p>
        </p:txBody>
      </p:sp>
      <p:sp>
        <p:nvSpPr>
          <p:cNvPr id="6" name="Rectangle 1"/>
          <p:cNvSpPr>
            <a:spLocks noChangeArrowheads="1"/>
          </p:cNvSpPr>
          <p:nvPr/>
        </p:nvSpPr>
        <p:spPr bwMode="auto">
          <a:xfrm>
            <a:off x="304800" y="3428999"/>
            <a:ext cx="8532813" cy="914399"/>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marL="0" lvl="3" indent="0" hangingPunct="1">
              <a:lnSpc>
                <a:spcPct val="150000"/>
              </a:lnSpc>
              <a:spcAft>
                <a:spcPts val="0"/>
              </a:spcAft>
              <a:buClr>
                <a:srgbClr val="292929"/>
              </a:buClr>
              <a:buSzPct val="111000"/>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dirty="0" smtClean="0">
                <a:latin typeface="Verdana" pitchFamily="34" charset="0"/>
                <a:ea typeface="+mn-ea"/>
                <a:cs typeface="Arial" charset="0"/>
              </a:rPr>
              <a:t>A nested master page can include additional content within its Content controls.</a:t>
            </a:r>
            <a:endParaRPr lang="en-US" dirty="0" err="1" smtClean="0">
              <a:latin typeface="Verdana" pitchFamily="34" charset="0"/>
              <a:ea typeface="+mn-ea"/>
              <a:cs typeface="Arial" charset="0"/>
            </a:endParaRPr>
          </a:p>
        </p:txBody>
      </p:sp>
      <p:sp>
        <p:nvSpPr>
          <p:cNvPr id="7" name="Rectangle 1"/>
          <p:cNvSpPr>
            <a:spLocks noChangeArrowheads="1"/>
          </p:cNvSpPr>
          <p:nvPr/>
        </p:nvSpPr>
        <p:spPr bwMode="auto">
          <a:xfrm>
            <a:off x="304800" y="4419599"/>
            <a:ext cx="8532813" cy="914399"/>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marL="0" lvl="3" indent="0" hangingPunct="1">
              <a:lnSpc>
                <a:spcPct val="150000"/>
              </a:lnSpc>
              <a:spcAft>
                <a:spcPts val="0"/>
              </a:spcAft>
              <a:buClr>
                <a:srgbClr val="292929"/>
              </a:buClr>
              <a:buSzPct val="111000"/>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dirty="0" smtClean="0">
                <a:latin typeface="Verdana" pitchFamily="34" charset="0"/>
                <a:ea typeface="+mn-ea"/>
                <a:cs typeface="Arial" charset="0"/>
              </a:rPr>
              <a:t>These Content controls correspond to </a:t>
            </a:r>
            <a:r>
              <a:rPr lang="en-US" dirty="0" err="1" smtClean="0">
                <a:latin typeface="Verdana" pitchFamily="34" charset="0"/>
                <a:ea typeface="+mn-ea"/>
                <a:cs typeface="Arial" charset="0"/>
              </a:rPr>
              <a:t>ContentPlaceHolder</a:t>
            </a:r>
            <a:r>
              <a:rPr lang="en-US" dirty="0" smtClean="0">
                <a:latin typeface="Verdana" pitchFamily="34" charset="0"/>
                <a:ea typeface="+mn-ea"/>
                <a:cs typeface="Arial" charset="0"/>
              </a:rPr>
              <a:t> controls on the parent master.</a:t>
            </a:r>
            <a:endParaRPr lang="en-US" dirty="0" err="1" smtClean="0">
              <a:latin typeface="Verdana" pitchFamily="34" charset="0"/>
              <a:ea typeface="+mn-ea"/>
              <a:cs typeface="Arial" charset="0"/>
            </a:endParaRPr>
          </a:p>
        </p:txBody>
      </p:sp>
      <p:sp>
        <p:nvSpPr>
          <p:cNvPr id="8" name="Rectangle 1"/>
          <p:cNvSpPr>
            <a:spLocks noChangeArrowheads="1"/>
          </p:cNvSpPr>
          <p:nvPr/>
        </p:nvSpPr>
        <p:spPr bwMode="auto">
          <a:xfrm>
            <a:off x="304800" y="5410199"/>
            <a:ext cx="8532813" cy="914399"/>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marL="0" lvl="3" indent="0" hangingPunct="1">
              <a:lnSpc>
                <a:spcPct val="150000"/>
              </a:lnSpc>
              <a:spcAft>
                <a:spcPts val="0"/>
              </a:spcAft>
              <a:buClr>
                <a:srgbClr val="292929"/>
              </a:buClr>
              <a:buSzPct val="111000"/>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dirty="0" smtClean="0">
                <a:latin typeface="Verdana" pitchFamily="34" charset="0"/>
                <a:ea typeface="+mn-ea"/>
                <a:cs typeface="Arial" charset="0"/>
              </a:rPr>
              <a:t>Child master pages typically contain their own </a:t>
            </a:r>
            <a:r>
              <a:rPr lang="en-US" dirty="0" err="1" smtClean="0">
                <a:latin typeface="Verdana" pitchFamily="34" charset="0"/>
                <a:ea typeface="+mn-ea"/>
                <a:cs typeface="Arial" charset="0"/>
              </a:rPr>
              <a:t>ContentPlaceHolder</a:t>
            </a:r>
            <a:r>
              <a:rPr lang="en-US" dirty="0" smtClean="0">
                <a:latin typeface="Verdana" pitchFamily="34" charset="0"/>
                <a:ea typeface="+mn-ea"/>
                <a:cs typeface="Arial" charset="0"/>
              </a:rPr>
              <a:t> controls that will be used by content pages.</a:t>
            </a:r>
            <a:endParaRPr lang="en-US" dirty="0" err="1" smtClean="0">
              <a:latin typeface="Verdana" pitchFamily="34" charset="0"/>
              <a:ea typeface="+mn-ea"/>
              <a:cs typeface="Arial"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ChangeArrowheads="1"/>
          </p:cNvSpPr>
          <p:nvPr/>
        </p:nvSpPr>
        <p:spPr bwMode="auto">
          <a:xfrm>
            <a:off x="304800" y="1600201"/>
            <a:ext cx="8532813" cy="914399"/>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a:lstStyle/>
          <a:p>
            <a:pPr marL="0" lvl="2" indent="0" hangingPunct="1">
              <a:lnSpc>
                <a:spcPct val="150000"/>
              </a:lnSpc>
              <a:spcAft>
                <a:spcPts val="0"/>
              </a:spcAft>
              <a:buClr>
                <a:srgbClr val="292929"/>
              </a:buClr>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dirty="0">
                <a:latin typeface="Verdana" pitchFamily="34" charset="0"/>
                <a:ea typeface="+mn-ea"/>
                <a:cs typeface="Arial" charset="0"/>
              </a:rPr>
              <a:t>To create a nested master page, the following three files may be created</a:t>
            </a:r>
            <a:r>
              <a:rPr lang="en-US" dirty="0" smtClean="0">
                <a:latin typeface="Verdana" pitchFamily="34" charset="0"/>
                <a:ea typeface="+mn-ea"/>
                <a:cs typeface="Arial" charset="0"/>
              </a:rPr>
              <a:t>:</a:t>
            </a:r>
            <a:endParaRPr lang="en-US" dirty="0">
              <a:latin typeface="Verdana" pitchFamily="34" charset="0"/>
              <a:ea typeface="+mn-ea"/>
              <a:cs typeface="Arial" charset="0"/>
            </a:endParaRPr>
          </a:p>
        </p:txBody>
      </p:sp>
      <p:sp>
        <p:nvSpPr>
          <p:cNvPr id="13314" name="Rectangle 2"/>
          <p:cNvSpPr>
            <a:spLocks noChangeArrowheads="1"/>
          </p:cNvSpPr>
          <p:nvPr/>
        </p:nvSpPr>
        <p:spPr bwMode="auto">
          <a:xfrm>
            <a:off x="0" y="1"/>
            <a:ext cx="9144000" cy="1321985"/>
          </a:xfrm>
          <a:prstGeom prst="rect">
            <a:avLst/>
          </a:prstGeom>
          <a:solidFill>
            <a:srgbClr val="3388A9"/>
          </a:solidFill>
          <a:ln w="9360">
            <a:noFill/>
            <a:miter lim="800000"/>
            <a:headEnd/>
            <a:tailEnd/>
          </a:ln>
          <a:effectLst/>
        </p:spPr>
        <p:txBody>
          <a:bodyPr wrap="square" lIns="90000" tIns="45000" rIns="90000" bIns="45000">
            <a:spAutoFit/>
          </a:bodyPr>
          <a:lstStyle/>
          <a:p>
            <a:pPr algn="ctr" hangingPunct="1">
              <a:lnSpc>
                <a:spcPct val="100000"/>
              </a:lnSpc>
              <a:tabLst>
                <a:tab pos="723900" algn="l"/>
                <a:tab pos="1447800" algn="l"/>
                <a:tab pos="2171700" algn="l"/>
                <a:tab pos="2895600" algn="l"/>
                <a:tab pos="3619500" algn="l"/>
                <a:tab pos="4343400" algn="l"/>
                <a:tab pos="5067300" algn="l"/>
                <a:tab pos="5791200" algn="l"/>
                <a:tab pos="6515100" algn="l"/>
              </a:tabLst>
              <a:defRPr/>
            </a:pPr>
            <a:r>
              <a:rPr lang="en-US" sz="4000" dirty="0" smtClean="0">
                <a:solidFill>
                  <a:schemeClr val="bg1"/>
                </a:solidFill>
                <a:latin typeface="Calibri" pitchFamily="34" charset="0"/>
                <a:ea typeface="+mn-ea"/>
                <a:cs typeface="Calibri" pitchFamily="34" charset="0"/>
              </a:rPr>
              <a:t>Creating Nested Pages: To Create </a:t>
            </a:r>
            <a:r>
              <a:rPr lang="en-US" sz="4000" dirty="0">
                <a:solidFill>
                  <a:schemeClr val="bg1"/>
                </a:solidFill>
                <a:latin typeface="Calibri" pitchFamily="34" charset="0"/>
                <a:ea typeface="+mn-ea"/>
                <a:cs typeface="Calibri" pitchFamily="34" charset="0"/>
              </a:rPr>
              <a:t>Nested Master Pages</a:t>
            </a:r>
          </a:p>
        </p:txBody>
      </p:sp>
      <p:sp>
        <p:nvSpPr>
          <p:cNvPr id="5" name="Rectangle 1"/>
          <p:cNvSpPr>
            <a:spLocks noChangeArrowheads="1"/>
          </p:cNvSpPr>
          <p:nvPr/>
        </p:nvSpPr>
        <p:spPr bwMode="auto">
          <a:xfrm>
            <a:off x="304800" y="2514600"/>
            <a:ext cx="8532813" cy="220980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marL="803275" lvl="3" indent="-346075" hangingPunct="1">
              <a:lnSpc>
                <a:spcPct val="150000"/>
              </a:lnSpc>
              <a:spcAft>
                <a:spcPts val="0"/>
              </a:spcAft>
              <a:buClr>
                <a:srgbClr val="292929"/>
              </a:buClr>
              <a:buSzPct val="111000"/>
              <a:buFont typeface="Verdana"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dirty="0" err="1" smtClean="0">
                <a:latin typeface="Verdana" pitchFamily="34" charset="0"/>
                <a:ea typeface="+mn-ea"/>
                <a:cs typeface="Arial" charset="0"/>
              </a:rPr>
              <a:t>Parent.master</a:t>
            </a:r>
            <a:r>
              <a:rPr lang="en-US" dirty="0">
                <a:latin typeface="Verdana" pitchFamily="34" charset="0"/>
                <a:ea typeface="+mn-ea"/>
                <a:cs typeface="Arial" charset="0"/>
              </a:rPr>
              <a:t>: Acts as a parent master file.</a:t>
            </a:r>
          </a:p>
          <a:p>
            <a:pPr marL="803275" lvl="3" indent="-346075" hangingPunct="1">
              <a:lnSpc>
                <a:spcPct val="150000"/>
              </a:lnSpc>
              <a:spcAft>
                <a:spcPts val="0"/>
              </a:spcAft>
              <a:buClr>
                <a:srgbClr val="292929"/>
              </a:buClr>
              <a:buSzPct val="111000"/>
              <a:buFont typeface="Verdana"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dirty="0" err="1">
                <a:latin typeface="Verdana" pitchFamily="34" charset="0"/>
                <a:ea typeface="+mn-ea"/>
                <a:cs typeface="Arial" charset="0"/>
              </a:rPr>
              <a:t>Child.master</a:t>
            </a:r>
            <a:r>
              <a:rPr lang="en-US" dirty="0">
                <a:latin typeface="Verdana" pitchFamily="34" charset="0"/>
                <a:ea typeface="+mn-ea"/>
                <a:cs typeface="Arial" charset="0"/>
              </a:rPr>
              <a:t>: Acts as a child master file that references the </a:t>
            </a:r>
            <a:r>
              <a:rPr lang="en-US" dirty="0" err="1">
                <a:latin typeface="Verdana" pitchFamily="34" charset="0"/>
                <a:ea typeface="+mn-ea"/>
                <a:cs typeface="Arial" charset="0"/>
              </a:rPr>
              <a:t>Parent.master</a:t>
            </a:r>
            <a:r>
              <a:rPr lang="en-US" dirty="0">
                <a:latin typeface="Verdana" pitchFamily="34" charset="0"/>
                <a:ea typeface="+mn-ea"/>
                <a:cs typeface="Arial" charset="0"/>
              </a:rPr>
              <a:t> page.</a:t>
            </a:r>
          </a:p>
          <a:p>
            <a:pPr marL="803275" lvl="3" indent="-346075" hangingPunct="1">
              <a:lnSpc>
                <a:spcPct val="150000"/>
              </a:lnSpc>
              <a:spcAft>
                <a:spcPts val="0"/>
              </a:spcAft>
              <a:buClr>
                <a:srgbClr val="292929"/>
              </a:buClr>
              <a:buSzPct val="111000"/>
              <a:buFont typeface="Verdana"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dirty="0">
                <a:latin typeface="Verdana" pitchFamily="34" charset="0"/>
                <a:ea typeface="+mn-ea"/>
                <a:cs typeface="Arial" charset="0"/>
              </a:rPr>
              <a:t>Child.aspx: Acts as a child file that references the </a:t>
            </a:r>
            <a:r>
              <a:rPr lang="en-US" dirty="0" err="1">
                <a:latin typeface="Verdana" pitchFamily="34" charset="0"/>
                <a:ea typeface="+mn-ea"/>
                <a:cs typeface="Arial" charset="0"/>
              </a:rPr>
              <a:t>Child.master</a:t>
            </a:r>
            <a:r>
              <a:rPr lang="en-US" dirty="0">
                <a:latin typeface="Verdana" pitchFamily="34" charset="0"/>
                <a:ea typeface="+mn-ea"/>
                <a:cs typeface="Arial" charset="0"/>
              </a:rPr>
              <a:t> </a:t>
            </a:r>
            <a:r>
              <a:rPr lang="en-US" dirty="0" smtClean="0">
                <a:latin typeface="Verdana" pitchFamily="34" charset="0"/>
                <a:ea typeface="+mn-ea"/>
                <a:cs typeface="Arial" charset="0"/>
              </a:rPr>
              <a:t>page.</a:t>
            </a:r>
            <a:endParaRPr lang="en-US" dirty="0">
              <a:latin typeface="Verdana" pitchFamily="34" charset="0"/>
              <a:ea typeface="+mn-ea"/>
              <a:cs typeface="Arial"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p:cNvSpPr>
            <a:spLocks noChangeArrowheads="1"/>
          </p:cNvSpPr>
          <p:nvPr/>
        </p:nvSpPr>
        <p:spPr bwMode="auto">
          <a:xfrm>
            <a:off x="266700" y="1600200"/>
            <a:ext cx="8610600" cy="4494213"/>
          </a:xfrm>
          <a:prstGeom prst="rect">
            <a:avLst/>
          </a:prstGeom>
          <a:noFill/>
          <a:ln w="12700">
            <a:solidFill>
              <a:schemeClr val="accent2"/>
            </a:solidFill>
            <a:miter lim="800000"/>
            <a:headEnd/>
            <a:tailEnd/>
          </a:ln>
          <a:effectLst/>
        </p:spPr>
        <p:txBody>
          <a:bodyPr lIns="90000" tIns="45000" rIns="90000" bIns="45000"/>
          <a:lstStyle/>
          <a:p>
            <a:pPr hangingPunct="1">
              <a:lnSpc>
                <a:spcPct val="150000"/>
              </a:lnSpc>
              <a:spcBef>
                <a:spcPts val="363"/>
              </a:spcBef>
              <a:tabLst>
                <a:tab pos="723900" algn="l"/>
                <a:tab pos="1447800" algn="l"/>
                <a:tab pos="2171700" algn="l"/>
                <a:tab pos="2895600" algn="l"/>
                <a:tab pos="3619500" algn="l"/>
                <a:tab pos="4343400" algn="l"/>
                <a:tab pos="5067300" algn="l"/>
                <a:tab pos="5791200" algn="l"/>
                <a:tab pos="6515100" algn="l"/>
                <a:tab pos="7239000" algn="l"/>
              </a:tabLst>
            </a:pPr>
            <a:r>
              <a:rPr lang="en-US" b="1" dirty="0" smtClean="0">
                <a:solidFill>
                  <a:srgbClr val="000000"/>
                </a:solidFill>
                <a:latin typeface="Courier New" pitchFamily="49" charset="0"/>
                <a:cs typeface="Courier New" pitchFamily="49" charset="0"/>
              </a:rPr>
              <a:t>&lt;%@ </a:t>
            </a:r>
            <a:r>
              <a:rPr lang="en-US" b="1" dirty="0">
                <a:solidFill>
                  <a:srgbClr val="000000"/>
                </a:solidFill>
                <a:latin typeface="Courier New" pitchFamily="49" charset="0"/>
                <a:cs typeface="Courier New" pitchFamily="49" charset="0"/>
              </a:rPr>
              <a:t>Master Language="C#" %&gt;</a:t>
            </a:r>
          </a:p>
          <a:p>
            <a:pPr hangingPunct="1">
              <a:lnSpc>
                <a:spcPct val="150000"/>
              </a:lnSpc>
              <a:spcBef>
                <a:spcPts val="363"/>
              </a:spcBef>
              <a:tabLst>
                <a:tab pos="723900" algn="l"/>
                <a:tab pos="1447800" algn="l"/>
                <a:tab pos="2171700" algn="l"/>
                <a:tab pos="2895600" algn="l"/>
                <a:tab pos="3619500" algn="l"/>
                <a:tab pos="4343400" algn="l"/>
                <a:tab pos="5067300" algn="l"/>
                <a:tab pos="5791200" algn="l"/>
                <a:tab pos="6515100" algn="l"/>
                <a:tab pos="7239000" algn="l"/>
              </a:tabLst>
            </a:pPr>
            <a:r>
              <a:rPr lang="en-US" b="1" dirty="0">
                <a:solidFill>
                  <a:srgbClr val="000000"/>
                </a:solidFill>
                <a:latin typeface="Courier New" pitchFamily="49" charset="0"/>
                <a:cs typeface="Courier New" pitchFamily="49" charset="0"/>
              </a:rPr>
              <a:t>&lt;HTML&gt;</a:t>
            </a:r>
          </a:p>
          <a:p>
            <a:pPr hangingPunct="1">
              <a:lnSpc>
                <a:spcPct val="150000"/>
              </a:lnSpc>
              <a:spcBef>
                <a:spcPts val="363"/>
              </a:spcBef>
              <a:tabLst>
                <a:tab pos="723900" algn="l"/>
                <a:tab pos="1447800" algn="l"/>
                <a:tab pos="2171700" algn="l"/>
                <a:tab pos="2895600" algn="l"/>
                <a:tab pos="3619500" algn="l"/>
                <a:tab pos="4343400" algn="l"/>
                <a:tab pos="5067300" algn="l"/>
                <a:tab pos="5791200" algn="l"/>
                <a:tab pos="6515100" algn="l"/>
                <a:tab pos="7239000" algn="l"/>
              </a:tabLst>
            </a:pPr>
            <a:r>
              <a:rPr lang="en-US" b="1" dirty="0">
                <a:solidFill>
                  <a:srgbClr val="000000"/>
                </a:solidFill>
                <a:latin typeface="Courier New" pitchFamily="49" charset="0"/>
                <a:cs typeface="Courier New" pitchFamily="49" charset="0"/>
              </a:rPr>
              <a:t>   &lt;BODY&gt;</a:t>
            </a:r>
          </a:p>
          <a:p>
            <a:pPr hangingPunct="1">
              <a:lnSpc>
                <a:spcPct val="150000"/>
              </a:lnSpc>
              <a:spcBef>
                <a:spcPts val="363"/>
              </a:spcBef>
              <a:tabLst>
                <a:tab pos="723900" algn="l"/>
                <a:tab pos="1447800" algn="l"/>
                <a:tab pos="2171700" algn="l"/>
                <a:tab pos="2895600" algn="l"/>
                <a:tab pos="3619500" algn="l"/>
                <a:tab pos="4343400" algn="l"/>
                <a:tab pos="5067300" algn="l"/>
                <a:tab pos="5791200" algn="l"/>
                <a:tab pos="6515100" algn="l"/>
                <a:tab pos="7239000" algn="l"/>
              </a:tabLst>
            </a:pPr>
            <a:r>
              <a:rPr lang="en-US" b="1" dirty="0">
                <a:solidFill>
                  <a:srgbClr val="000000"/>
                </a:solidFill>
                <a:latin typeface="Courier New" pitchFamily="49" charset="0"/>
                <a:cs typeface="Courier New" pitchFamily="49" charset="0"/>
              </a:rPr>
              <a:t>	      ----------Some Tags--------- 	</a:t>
            </a:r>
          </a:p>
          <a:p>
            <a:pPr hangingPunct="1">
              <a:lnSpc>
                <a:spcPct val="150000"/>
              </a:lnSpc>
              <a:spcBef>
                <a:spcPts val="363"/>
              </a:spcBef>
              <a:tabLst>
                <a:tab pos="723900" algn="l"/>
                <a:tab pos="1447800" algn="l"/>
                <a:tab pos="2171700" algn="l"/>
                <a:tab pos="2895600" algn="l"/>
                <a:tab pos="3619500" algn="l"/>
                <a:tab pos="4343400" algn="l"/>
                <a:tab pos="5067300" algn="l"/>
                <a:tab pos="5791200" algn="l"/>
                <a:tab pos="6515100" algn="l"/>
                <a:tab pos="7239000" algn="l"/>
              </a:tabLst>
            </a:pPr>
            <a:r>
              <a:rPr lang="en-US" b="1" dirty="0">
                <a:solidFill>
                  <a:srgbClr val="000000"/>
                </a:solidFill>
                <a:latin typeface="Courier New" pitchFamily="49" charset="0"/>
                <a:cs typeface="Courier New" pitchFamily="49" charset="0"/>
              </a:rPr>
              <a:t>	      &lt;</a:t>
            </a:r>
            <a:r>
              <a:rPr lang="en-US" b="1" dirty="0" err="1">
                <a:solidFill>
                  <a:srgbClr val="000000"/>
                </a:solidFill>
                <a:latin typeface="Courier New" pitchFamily="49" charset="0"/>
                <a:cs typeface="Courier New" pitchFamily="49" charset="0"/>
              </a:rPr>
              <a:t>asp:ContentPlaceHolder</a:t>
            </a:r>
            <a:r>
              <a:rPr lang="en-US" b="1" dirty="0">
                <a:solidFill>
                  <a:srgbClr val="000000"/>
                </a:solidFill>
                <a:latin typeface="Courier New" pitchFamily="49" charset="0"/>
                <a:cs typeface="Courier New" pitchFamily="49" charset="0"/>
              </a:rPr>
              <a:t> ID="</a:t>
            </a:r>
            <a:r>
              <a:rPr lang="en-US" b="1" dirty="0" err="1">
                <a:solidFill>
                  <a:srgbClr val="000000"/>
                </a:solidFill>
                <a:latin typeface="Courier New" pitchFamily="49" charset="0"/>
                <a:cs typeface="Courier New" pitchFamily="49" charset="0"/>
              </a:rPr>
              <a:t>MainContent</a:t>
            </a:r>
            <a:r>
              <a:rPr lang="en-US" b="1" dirty="0">
                <a:solidFill>
                  <a:srgbClr val="000000"/>
                </a:solidFill>
                <a:latin typeface="Courier New" pitchFamily="49" charset="0"/>
                <a:cs typeface="Courier New" pitchFamily="49" charset="0"/>
              </a:rPr>
              <a:t>" </a:t>
            </a:r>
          </a:p>
          <a:p>
            <a:pPr hangingPunct="1">
              <a:lnSpc>
                <a:spcPct val="150000"/>
              </a:lnSpc>
              <a:spcBef>
                <a:spcPts val="363"/>
              </a:spcBef>
              <a:tabLst>
                <a:tab pos="723900" algn="l"/>
                <a:tab pos="1447800" algn="l"/>
                <a:tab pos="2171700" algn="l"/>
                <a:tab pos="2895600" algn="l"/>
                <a:tab pos="3619500" algn="l"/>
                <a:tab pos="4343400" algn="l"/>
                <a:tab pos="5067300" algn="l"/>
                <a:tab pos="5791200" algn="l"/>
                <a:tab pos="6515100" algn="l"/>
                <a:tab pos="7239000" algn="l"/>
              </a:tabLst>
            </a:pPr>
            <a:r>
              <a:rPr lang="en-US" b="1" dirty="0">
                <a:solidFill>
                  <a:srgbClr val="000000"/>
                </a:solidFill>
                <a:latin typeface="Courier New" pitchFamily="49" charset="0"/>
                <a:cs typeface="Courier New" pitchFamily="49" charset="0"/>
              </a:rPr>
              <a:t>              </a:t>
            </a:r>
            <a:r>
              <a:rPr lang="en-US" b="1" dirty="0" err="1">
                <a:solidFill>
                  <a:srgbClr val="000000"/>
                </a:solidFill>
                <a:latin typeface="Courier New" pitchFamily="49" charset="0"/>
                <a:cs typeface="Courier New" pitchFamily="49" charset="0"/>
              </a:rPr>
              <a:t>runat</a:t>
            </a:r>
            <a:r>
              <a:rPr lang="en-US" b="1" dirty="0">
                <a:solidFill>
                  <a:srgbClr val="000000"/>
                </a:solidFill>
                <a:latin typeface="Courier New" pitchFamily="49" charset="0"/>
                <a:cs typeface="Courier New" pitchFamily="49" charset="0"/>
              </a:rPr>
              <a:t>="server“ /&gt;</a:t>
            </a:r>
          </a:p>
          <a:p>
            <a:pPr hangingPunct="1">
              <a:lnSpc>
                <a:spcPct val="150000"/>
              </a:lnSpc>
              <a:spcBef>
                <a:spcPts val="363"/>
              </a:spcBef>
              <a:tabLst>
                <a:tab pos="723900" algn="l"/>
                <a:tab pos="1447800" algn="l"/>
                <a:tab pos="2171700" algn="l"/>
                <a:tab pos="2895600" algn="l"/>
                <a:tab pos="3619500" algn="l"/>
                <a:tab pos="4343400" algn="l"/>
                <a:tab pos="5067300" algn="l"/>
                <a:tab pos="5791200" algn="l"/>
                <a:tab pos="6515100" algn="l"/>
                <a:tab pos="7239000" algn="l"/>
              </a:tabLst>
            </a:pPr>
            <a:r>
              <a:rPr lang="en-US" b="1" dirty="0">
                <a:solidFill>
                  <a:srgbClr val="000000"/>
                </a:solidFill>
                <a:latin typeface="Courier New" pitchFamily="49" charset="0"/>
                <a:cs typeface="Courier New" pitchFamily="49" charset="0"/>
              </a:rPr>
              <a:t>	       ----------Some Tags---------	</a:t>
            </a:r>
          </a:p>
          <a:p>
            <a:pPr hangingPunct="1">
              <a:lnSpc>
                <a:spcPct val="150000"/>
              </a:lnSpc>
              <a:spcBef>
                <a:spcPts val="363"/>
              </a:spcBef>
              <a:tabLst>
                <a:tab pos="723900" algn="l"/>
                <a:tab pos="1447800" algn="l"/>
                <a:tab pos="2171700" algn="l"/>
                <a:tab pos="2895600" algn="l"/>
                <a:tab pos="3619500" algn="l"/>
                <a:tab pos="4343400" algn="l"/>
                <a:tab pos="5067300" algn="l"/>
                <a:tab pos="5791200" algn="l"/>
                <a:tab pos="6515100" algn="l"/>
                <a:tab pos="7239000" algn="l"/>
              </a:tabLst>
            </a:pPr>
            <a:r>
              <a:rPr lang="en-US" b="1" dirty="0">
                <a:solidFill>
                  <a:srgbClr val="000000"/>
                </a:solidFill>
                <a:latin typeface="Courier New" pitchFamily="49" charset="0"/>
                <a:cs typeface="Courier New" pitchFamily="49" charset="0"/>
              </a:rPr>
              <a:t>&lt;/BODY&gt;</a:t>
            </a:r>
          </a:p>
          <a:p>
            <a:pPr hangingPunct="1">
              <a:lnSpc>
                <a:spcPct val="150000"/>
              </a:lnSpc>
              <a:spcBef>
                <a:spcPts val="363"/>
              </a:spcBef>
              <a:tabLst>
                <a:tab pos="723900" algn="l"/>
                <a:tab pos="1447800" algn="l"/>
                <a:tab pos="2171700" algn="l"/>
                <a:tab pos="2895600" algn="l"/>
                <a:tab pos="3619500" algn="l"/>
                <a:tab pos="4343400" algn="l"/>
                <a:tab pos="5067300" algn="l"/>
                <a:tab pos="5791200" algn="l"/>
                <a:tab pos="6515100" algn="l"/>
                <a:tab pos="7239000" algn="l"/>
              </a:tabLst>
            </a:pPr>
            <a:r>
              <a:rPr lang="en-US" b="1" dirty="0">
                <a:solidFill>
                  <a:srgbClr val="000000"/>
                </a:solidFill>
                <a:latin typeface="Courier New" pitchFamily="49" charset="0"/>
                <a:cs typeface="Courier New" pitchFamily="49" charset="0"/>
              </a:rPr>
              <a:t>&lt;/HTML&gt;</a:t>
            </a:r>
          </a:p>
        </p:txBody>
      </p:sp>
      <p:sp>
        <p:nvSpPr>
          <p:cNvPr id="4" name="Rectangle 3"/>
          <p:cNvSpPr/>
          <p:nvPr/>
        </p:nvSpPr>
        <p:spPr>
          <a:xfrm>
            <a:off x="0" y="0"/>
            <a:ext cx="9144000" cy="920252"/>
          </a:xfrm>
          <a:prstGeom prst="rect">
            <a:avLst/>
          </a:prstGeom>
          <a:solidFill>
            <a:srgbClr val="3388A9"/>
          </a:solidFill>
          <a:ln w="9525">
            <a:noFill/>
            <a:miter lim="800000"/>
            <a:headEnd/>
            <a:tailEnd/>
          </a:ln>
        </p:spPr>
        <p:txBody>
          <a:bodyPr wrap="square">
            <a:spAutoFit/>
          </a:bodyPr>
          <a:lstStyle/>
          <a:p>
            <a:pPr algn="ctr" hangingPunct="1">
              <a:lnSpc>
                <a:spcPct val="150000"/>
              </a:lnSpc>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4000" dirty="0" err="1" smtClean="0">
                <a:solidFill>
                  <a:schemeClr val="bg1"/>
                </a:solidFill>
                <a:latin typeface="Calibri" pitchFamily="34" charset="0"/>
                <a:ea typeface="+mn-ea"/>
                <a:cs typeface="Calibri" pitchFamily="34" charset="0"/>
              </a:rPr>
              <a:t>Parent.master</a:t>
            </a:r>
            <a:r>
              <a:rPr lang="en-US" sz="4000" dirty="0" smtClean="0">
                <a:solidFill>
                  <a:schemeClr val="bg1"/>
                </a:solidFill>
                <a:latin typeface="Calibri" pitchFamily="34" charset="0"/>
                <a:ea typeface="+mn-ea"/>
                <a:cs typeface="Calibri" pitchFamily="34" charset="0"/>
              </a:rPr>
              <a:t> file:</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ChangeArrowheads="1"/>
          </p:cNvSpPr>
          <p:nvPr/>
        </p:nvSpPr>
        <p:spPr bwMode="auto">
          <a:xfrm>
            <a:off x="228600" y="1447800"/>
            <a:ext cx="8686800" cy="4572000"/>
          </a:xfrm>
          <a:prstGeom prst="rect">
            <a:avLst/>
          </a:prstGeom>
          <a:noFill/>
          <a:ln w="12700">
            <a:solidFill>
              <a:schemeClr val="accent2"/>
            </a:solidFill>
            <a:miter lim="800000"/>
            <a:headEnd/>
            <a:tailEnd/>
          </a:ln>
          <a:effectLst/>
        </p:spPr>
        <p:txBody>
          <a:bodyPr lIns="90000" tIns="45000" rIns="90000" bIns="45000"/>
          <a:lstStyle/>
          <a:p>
            <a:pPr hangingPunct="1">
              <a:lnSpc>
                <a:spcPct val="100000"/>
              </a:lnSpc>
              <a:spcBef>
                <a:spcPts val="1200"/>
              </a:spcBef>
              <a:tabLst>
                <a:tab pos="723900" algn="l"/>
                <a:tab pos="1447800" algn="l"/>
                <a:tab pos="2171700" algn="l"/>
                <a:tab pos="2895600" algn="l"/>
                <a:tab pos="3619500" algn="l"/>
                <a:tab pos="4343400" algn="l"/>
                <a:tab pos="5067300" algn="l"/>
                <a:tab pos="5791200" algn="l"/>
                <a:tab pos="6515100" algn="l"/>
                <a:tab pos="7239000" algn="l"/>
              </a:tabLst>
            </a:pPr>
            <a:r>
              <a:rPr lang="en-US" b="1" dirty="0">
                <a:solidFill>
                  <a:srgbClr val="000000"/>
                </a:solidFill>
                <a:latin typeface="Courier New" pitchFamily="49" charset="0"/>
                <a:cs typeface="Courier New" pitchFamily="49" charset="0"/>
              </a:rPr>
              <a:t>	&lt;%@ Master Language="C#“ </a:t>
            </a:r>
            <a:r>
              <a:rPr lang="en-US" b="1" dirty="0" err="1">
                <a:solidFill>
                  <a:srgbClr val="000000"/>
                </a:solidFill>
                <a:latin typeface="Courier New" pitchFamily="49" charset="0"/>
                <a:cs typeface="Courier New" pitchFamily="49" charset="0"/>
              </a:rPr>
              <a:t>MasterPageFile</a:t>
            </a:r>
            <a:r>
              <a:rPr lang="en-US" b="1" dirty="0">
                <a:solidFill>
                  <a:srgbClr val="000000"/>
                </a:solidFill>
                <a:latin typeface="Courier New" pitchFamily="49" charset="0"/>
                <a:cs typeface="Courier New" pitchFamily="49" charset="0"/>
              </a:rPr>
              <a:t>="</a:t>
            </a:r>
            <a:r>
              <a:rPr lang="en-US" b="1" dirty="0" err="1">
                <a:solidFill>
                  <a:srgbClr val="000000"/>
                </a:solidFill>
                <a:latin typeface="Courier New" pitchFamily="49" charset="0"/>
                <a:cs typeface="Courier New" pitchFamily="49" charset="0"/>
              </a:rPr>
              <a:t>Parent.master</a:t>
            </a:r>
            <a:r>
              <a:rPr lang="en-US" b="1" dirty="0">
                <a:solidFill>
                  <a:srgbClr val="000000"/>
                </a:solidFill>
                <a:latin typeface="Courier New" pitchFamily="49" charset="0"/>
                <a:cs typeface="Courier New" pitchFamily="49" charset="0"/>
              </a:rPr>
              <a:t>"%&gt;</a:t>
            </a:r>
          </a:p>
          <a:p>
            <a:pPr hangingPunct="1">
              <a:lnSpc>
                <a:spcPct val="100000"/>
              </a:lnSpc>
              <a:spcBef>
                <a:spcPts val="1200"/>
              </a:spcBef>
              <a:tabLst>
                <a:tab pos="723900" algn="l"/>
                <a:tab pos="1447800" algn="l"/>
                <a:tab pos="2171700" algn="l"/>
                <a:tab pos="2895600" algn="l"/>
                <a:tab pos="3619500" algn="l"/>
                <a:tab pos="4343400" algn="l"/>
                <a:tab pos="5067300" algn="l"/>
                <a:tab pos="5791200" algn="l"/>
                <a:tab pos="6515100" algn="l"/>
                <a:tab pos="7239000" algn="l"/>
              </a:tabLst>
            </a:pPr>
            <a:r>
              <a:rPr lang="en-US" b="1" dirty="0">
                <a:solidFill>
                  <a:srgbClr val="000000"/>
                </a:solidFill>
                <a:latin typeface="Courier New" pitchFamily="49" charset="0"/>
                <a:cs typeface="Courier New" pitchFamily="49" charset="0"/>
              </a:rPr>
              <a:t>	&lt;</a:t>
            </a:r>
            <a:r>
              <a:rPr lang="en-US" b="1" dirty="0" err="1">
                <a:solidFill>
                  <a:srgbClr val="000000"/>
                </a:solidFill>
                <a:latin typeface="Courier New" pitchFamily="49" charset="0"/>
                <a:cs typeface="Courier New" pitchFamily="49" charset="0"/>
              </a:rPr>
              <a:t>asp:Content</a:t>
            </a:r>
            <a:r>
              <a:rPr lang="en-US" b="1" dirty="0">
                <a:solidFill>
                  <a:srgbClr val="000000"/>
                </a:solidFill>
                <a:latin typeface="Courier New" pitchFamily="49" charset="0"/>
                <a:cs typeface="Courier New" pitchFamily="49" charset="0"/>
              </a:rPr>
              <a:t> id="Content1“ </a:t>
            </a:r>
            <a:r>
              <a:rPr lang="en-US" b="1" dirty="0" err="1">
                <a:solidFill>
                  <a:srgbClr val="000000"/>
                </a:solidFill>
                <a:latin typeface="Courier New" pitchFamily="49" charset="0"/>
                <a:cs typeface="Courier New" pitchFamily="49" charset="0"/>
              </a:rPr>
              <a:t>ContentPlaceholderID</a:t>
            </a:r>
            <a:r>
              <a:rPr lang="en-US" b="1" dirty="0">
                <a:solidFill>
                  <a:srgbClr val="000000"/>
                </a:solidFill>
                <a:latin typeface="Courier New" pitchFamily="49" charset="0"/>
                <a:cs typeface="Courier New" pitchFamily="49" charset="0"/>
              </a:rPr>
              <a:t>="</a:t>
            </a:r>
            <a:r>
              <a:rPr lang="en-US" b="1" dirty="0" err="1">
                <a:solidFill>
                  <a:srgbClr val="000000"/>
                </a:solidFill>
                <a:latin typeface="Courier New" pitchFamily="49" charset="0"/>
                <a:cs typeface="Courier New" pitchFamily="49" charset="0"/>
              </a:rPr>
              <a:t>MainContent</a:t>
            </a:r>
            <a:r>
              <a:rPr lang="en-US" b="1" dirty="0">
                <a:solidFill>
                  <a:srgbClr val="000000"/>
                </a:solidFill>
                <a:latin typeface="Courier New" pitchFamily="49" charset="0"/>
                <a:cs typeface="Courier New" pitchFamily="49" charset="0"/>
              </a:rPr>
              <a:t>"    </a:t>
            </a:r>
            <a:r>
              <a:rPr lang="en-US" b="1" dirty="0" err="1">
                <a:solidFill>
                  <a:srgbClr val="000000"/>
                </a:solidFill>
                <a:latin typeface="Courier New" pitchFamily="49" charset="0"/>
                <a:cs typeface="Courier New" pitchFamily="49" charset="0"/>
              </a:rPr>
              <a:t>runat</a:t>
            </a:r>
            <a:r>
              <a:rPr lang="en-US" b="1" dirty="0">
                <a:solidFill>
                  <a:srgbClr val="000000"/>
                </a:solidFill>
                <a:latin typeface="Courier New" pitchFamily="49" charset="0"/>
                <a:cs typeface="Courier New" pitchFamily="49" charset="0"/>
              </a:rPr>
              <a:t>="server"&gt;</a:t>
            </a:r>
          </a:p>
          <a:p>
            <a:pPr hangingPunct="1">
              <a:lnSpc>
                <a:spcPct val="100000"/>
              </a:lnSpc>
              <a:spcBef>
                <a:spcPts val="1200"/>
              </a:spcBef>
              <a:tabLst>
                <a:tab pos="723900" algn="l"/>
                <a:tab pos="1447800" algn="l"/>
                <a:tab pos="2171700" algn="l"/>
                <a:tab pos="2895600" algn="l"/>
                <a:tab pos="3619500" algn="l"/>
                <a:tab pos="4343400" algn="l"/>
                <a:tab pos="5067300" algn="l"/>
                <a:tab pos="5791200" algn="l"/>
                <a:tab pos="6515100" algn="l"/>
                <a:tab pos="7239000" algn="l"/>
              </a:tabLst>
            </a:pPr>
            <a:r>
              <a:rPr lang="en-US" b="1" dirty="0">
                <a:solidFill>
                  <a:srgbClr val="000000"/>
                </a:solidFill>
                <a:latin typeface="Courier New" pitchFamily="49" charset="0"/>
                <a:cs typeface="Courier New" pitchFamily="49" charset="0"/>
              </a:rPr>
              <a:t>	--------------Some Tags--------</a:t>
            </a:r>
          </a:p>
          <a:p>
            <a:pPr hangingPunct="1">
              <a:lnSpc>
                <a:spcPct val="100000"/>
              </a:lnSpc>
              <a:spcBef>
                <a:spcPts val="1200"/>
              </a:spcBef>
              <a:tabLst>
                <a:tab pos="723900" algn="l"/>
                <a:tab pos="1447800" algn="l"/>
                <a:tab pos="2171700" algn="l"/>
                <a:tab pos="2895600" algn="l"/>
                <a:tab pos="3619500" algn="l"/>
                <a:tab pos="4343400" algn="l"/>
                <a:tab pos="5067300" algn="l"/>
                <a:tab pos="5791200" algn="l"/>
                <a:tab pos="6515100" algn="l"/>
                <a:tab pos="7239000" algn="l"/>
              </a:tabLst>
            </a:pPr>
            <a:r>
              <a:rPr lang="en-US" b="1" dirty="0">
                <a:solidFill>
                  <a:srgbClr val="000000"/>
                </a:solidFill>
                <a:latin typeface="Courier New" pitchFamily="49" charset="0"/>
                <a:cs typeface="Courier New" pitchFamily="49" charset="0"/>
              </a:rPr>
              <a:t>	&lt;</a:t>
            </a:r>
            <a:r>
              <a:rPr lang="en-US" b="1" dirty="0" err="1">
                <a:solidFill>
                  <a:srgbClr val="000000"/>
                </a:solidFill>
                <a:latin typeface="Courier New" pitchFamily="49" charset="0"/>
                <a:cs typeface="Courier New" pitchFamily="49" charset="0"/>
              </a:rPr>
              <a:t>asp:ContentPlaceHolder</a:t>
            </a:r>
            <a:r>
              <a:rPr lang="en-US" b="1" dirty="0">
                <a:solidFill>
                  <a:srgbClr val="000000"/>
                </a:solidFill>
                <a:latin typeface="Courier New" pitchFamily="49" charset="0"/>
                <a:cs typeface="Courier New" pitchFamily="49" charset="0"/>
              </a:rPr>
              <a:t> ID= "</a:t>
            </a:r>
            <a:r>
              <a:rPr lang="en-US" b="1" dirty="0" err="1">
                <a:solidFill>
                  <a:srgbClr val="000000"/>
                </a:solidFill>
                <a:latin typeface="Courier New" pitchFamily="49" charset="0"/>
                <a:cs typeface="Courier New" pitchFamily="49" charset="0"/>
              </a:rPr>
              <a:t>ChildContent</a:t>
            </a:r>
            <a:r>
              <a:rPr lang="en-US" b="1" dirty="0">
                <a:solidFill>
                  <a:srgbClr val="000000"/>
                </a:solidFill>
                <a:latin typeface="Courier New" pitchFamily="49" charset="0"/>
                <a:cs typeface="Courier New" pitchFamily="49" charset="0"/>
              </a:rPr>
              <a:t>" </a:t>
            </a:r>
            <a:r>
              <a:rPr lang="en-US" b="1" dirty="0" err="1">
                <a:solidFill>
                  <a:srgbClr val="000000"/>
                </a:solidFill>
                <a:latin typeface="Courier New" pitchFamily="49" charset="0"/>
                <a:cs typeface="Courier New" pitchFamily="49" charset="0"/>
              </a:rPr>
              <a:t>runat</a:t>
            </a:r>
            <a:r>
              <a:rPr lang="en-US" b="1" dirty="0">
                <a:solidFill>
                  <a:srgbClr val="000000"/>
                </a:solidFill>
                <a:latin typeface="Courier New" pitchFamily="49" charset="0"/>
                <a:cs typeface="Courier New" pitchFamily="49" charset="0"/>
              </a:rPr>
              <a:t>="server" /&gt;</a:t>
            </a:r>
          </a:p>
          <a:p>
            <a:pPr hangingPunct="1">
              <a:lnSpc>
                <a:spcPct val="100000"/>
              </a:lnSpc>
              <a:spcBef>
                <a:spcPts val="1200"/>
              </a:spcBef>
              <a:tabLst>
                <a:tab pos="723900" algn="l"/>
                <a:tab pos="1447800" algn="l"/>
                <a:tab pos="2171700" algn="l"/>
                <a:tab pos="2895600" algn="l"/>
                <a:tab pos="3619500" algn="l"/>
                <a:tab pos="4343400" algn="l"/>
                <a:tab pos="5067300" algn="l"/>
                <a:tab pos="5791200" algn="l"/>
                <a:tab pos="6515100" algn="l"/>
                <a:tab pos="7239000" algn="l"/>
              </a:tabLst>
            </a:pPr>
            <a:r>
              <a:rPr lang="en-US" b="1" dirty="0">
                <a:solidFill>
                  <a:srgbClr val="000000"/>
                </a:solidFill>
                <a:latin typeface="Courier New" pitchFamily="49" charset="0"/>
                <a:cs typeface="Courier New" pitchFamily="49" charset="0"/>
              </a:rPr>
              <a:t>	--------------Some Tags----------</a:t>
            </a:r>
          </a:p>
          <a:p>
            <a:pPr hangingPunct="1">
              <a:lnSpc>
                <a:spcPct val="100000"/>
              </a:lnSpc>
              <a:spcBef>
                <a:spcPts val="1200"/>
              </a:spcBef>
              <a:tabLst>
                <a:tab pos="723900" algn="l"/>
                <a:tab pos="1447800" algn="l"/>
                <a:tab pos="2171700" algn="l"/>
                <a:tab pos="2895600" algn="l"/>
                <a:tab pos="3619500" algn="l"/>
                <a:tab pos="4343400" algn="l"/>
                <a:tab pos="5067300" algn="l"/>
                <a:tab pos="5791200" algn="l"/>
                <a:tab pos="6515100" algn="l"/>
                <a:tab pos="7239000" algn="l"/>
              </a:tabLst>
            </a:pPr>
            <a:r>
              <a:rPr lang="en-US" b="1" dirty="0">
                <a:solidFill>
                  <a:srgbClr val="000000"/>
                </a:solidFill>
                <a:latin typeface="Courier New" pitchFamily="49" charset="0"/>
                <a:cs typeface="Courier New" pitchFamily="49" charset="0"/>
              </a:rPr>
              <a:t>	&lt;</a:t>
            </a:r>
            <a:r>
              <a:rPr lang="en-US" b="1" dirty="0" err="1">
                <a:solidFill>
                  <a:srgbClr val="000000"/>
                </a:solidFill>
                <a:latin typeface="Courier New" pitchFamily="49" charset="0"/>
                <a:cs typeface="Courier New" pitchFamily="49" charset="0"/>
              </a:rPr>
              <a:t>asp:ContentPlaceHolder</a:t>
            </a:r>
            <a:r>
              <a:rPr lang="en-US" b="1" dirty="0">
                <a:solidFill>
                  <a:srgbClr val="000000"/>
                </a:solidFill>
                <a:latin typeface="Courier New" pitchFamily="49" charset="0"/>
                <a:cs typeface="Courier New" pitchFamily="49" charset="0"/>
              </a:rPr>
              <a:t> ID="</a:t>
            </a:r>
            <a:r>
              <a:rPr lang="en-US" b="1" dirty="0" err="1">
                <a:solidFill>
                  <a:srgbClr val="000000"/>
                </a:solidFill>
                <a:latin typeface="Courier New" pitchFamily="49" charset="0"/>
                <a:cs typeface="Courier New" pitchFamily="49" charset="0"/>
              </a:rPr>
              <a:t>ChildFooter</a:t>
            </a:r>
            <a:r>
              <a:rPr lang="en-US" b="1" dirty="0">
                <a:solidFill>
                  <a:srgbClr val="000000"/>
                </a:solidFill>
                <a:latin typeface="Courier New" pitchFamily="49" charset="0"/>
                <a:cs typeface="Courier New" pitchFamily="49" charset="0"/>
              </a:rPr>
              <a:t>“ </a:t>
            </a:r>
            <a:r>
              <a:rPr lang="en-US" b="1" dirty="0" err="1">
                <a:solidFill>
                  <a:srgbClr val="000000"/>
                </a:solidFill>
                <a:latin typeface="Courier New" pitchFamily="49" charset="0"/>
                <a:cs typeface="Courier New" pitchFamily="49" charset="0"/>
              </a:rPr>
              <a:t>runat</a:t>
            </a:r>
            <a:r>
              <a:rPr lang="en-US" b="1" dirty="0">
                <a:solidFill>
                  <a:srgbClr val="000000"/>
                </a:solidFill>
                <a:latin typeface="Courier New" pitchFamily="49" charset="0"/>
                <a:cs typeface="Courier New" pitchFamily="49" charset="0"/>
              </a:rPr>
              <a:t>="server" /&gt;</a:t>
            </a:r>
          </a:p>
          <a:p>
            <a:pPr hangingPunct="1">
              <a:lnSpc>
                <a:spcPct val="100000"/>
              </a:lnSpc>
              <a:spcBef>
                <a:spcPts val="1200"/>
              </a:spcBef>
              <a:tabLst>
                <a:tab pos="723900" algn="l"/>
                <a:tab pos="1447800" algn="l"/>
                <a:tab pos="2171700" algn="l"/>
                <a:tab pos="2895600" algn="l"/>
                <a:tab pos="3619500" algn="l"/>
                <a:tab pos="4343400" algn="l"/>
                <a:tab pos="5067300" algn="l"/>
                <a:tab pos="5791200" algn="l"/>
                <a:tab pos="6515100" algn="l"/>
                <a:tab pos="7239000" algn="l"/>
              </a:tabLst>
            </a:pPr>
            <a:r>
              <a:rPr lang="en-US" b="1" dirty="0">
                <a:solidFill>
                  <a:srgbClr val="000000"/>
                </a:solidFill>
                <a:latin typeface="Courier New" pitchFamily="49" charset="0"/>
                <a:cs typeface="Courier New" pitchFamily="49" charset="0"/>
              </a:rPr>
              <a:t>			-----------Some Tags------------</a:t>
            </a:r>
          </a:p>
          <a:p>
            <a:pPr hangingPunct="1">
              <a:lnSpc>
                <a:spcPct val="100000"/>
              </a:lnSpc>
              <a:spcBef>
                <a:spcPts val="1200"/>
              </a:spcBef>
              <a:tabLst>
                <a:tab pos="723900" algn="l"/>
                <a:tab pos="1447800" algn="l"/>
                <a:tab pos="2171700" algn="l"/>
                <a:tab pos="2895600" algn="l"/>
                <a:tab pos="3619500" algn="l"/>
                <a:tab pos="4343400" algn="l"/>
                <a:tab pos="5067300" algn="l"/>
                <a:tab pos="5791200" algn="l"/>
                <a:tab pos="6515100" algn="l"/>
                <a:tab pos="7239000" algn="l"/>
              </a:tabLst>
            </a:pPr>
            <a:r>
              <a:rPr lang="en-US" b="1" dirty="0">
                <a:solidFill>
                  <a:srgbClr val="000000"/>
                </a:solidFill>
                <a:latin typeface="Courier New" pitchFamily="49" charset="0"/>
                <a:cs typeface="Courier New" pitchFamily="49" charset="0"/>
              </a:rPr>
              <a:t>	&lt;/</a:t>
            </a:r>
            <a:r>
              <a:rPr lang="en-US" b="1" dirty="0" err="1">
                <a:solidFill>
                  <a:srgbClr val="000000"/>
                </a:solidFill>
                <a:latin typeface="Courier New" pitchFamily="49" charset="0"/>
                <a:cs typeface="Courier New" pitchFamily="49" charset="0"/>
              </a:rPr>
              <a:t>asp:Content</a:t>
            </a:r>
            <a:r>
              <a:rPr lang="en-US" b="1" dirty="0">
                <a:solidFill>
                  <a:srgbClr val="000000"/>
                </a:solidFill>
                <a:latin typeface="Courier New" pitchFamily="49" charset="0"/>
                <a:cs typeface="Courier New" pitchFamily="49" charset="0"/>
              </a:rPr>
              <a:t>&gt;</a:t>
            </a:r>
          </a:p>
        </p:txBody>
      </p:sp>
      <p:sp>
        <p:nvSpPr>
          <p:cNvPr id="4" name="Rectangle 3"/>
          <p:cNvSpPr/>
          <p:nvPr/>
        </p:nvSpPr>
        <p:spPr>
          <a:xfrm>
            <a:off x="0" y="0"/>
            <a:ext cx="9144000" cy="920252"/>
          </a:xfrm>
          <a:prstGeom prst="rect">
            <a:avLst/>
          </a:prstGeom>
          <a:solidFill>
            <a:srgbClr val="3388A9"/>
          </a:solidFill>
        </p:spPr>
        <p:txBody>
          <a:bodyPr wrap="square">
            <a:spAutoFit/>
          </a:bodyPr>
          <a:lstStyle/>
          <a:p>
            <a:pPr algn="ctr" hangingPunct="1">
              <a:lnSpc>
                <a:spcPct val="150000"/>
              </a:lnSpc>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4000" dirty="0" err="1" smtClean="0">
                <a:solidFill>
                  <a:schemeClr val="bg1"/>
                </a:solidFill>
                <a:latin typeface="Calibri" pitchFamily="34" charset="0"/>
                <a:ea typeface="+mn-ea"/>
                <a:cs typeface="Calibri" pitchFamily="34" charset="0"/>
              </a:rPr>
              <a:t>Child.master</a:t>
            </a:r>
            <a:r>
              <a:rPr lang="en-US" sz="4000" dirty="0" smtClean="0">
                <a:solidFill>
                  <a:schemeClr val="bg1"/>
                </a:solidFill>
                <a:latin typeface="Calibri" pitchFamily="34" charset="0"/>
                <a:ea typeface="+mn-ea"/>
                <a:cs typeface="Calibri" pitchFamily="34" charset="0"/>
              </a:rPr>
              <a:t> file:</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
          <p:cNvSpPr>
            <a:spLocks noChangeArrowheads="1"/>
          </p:cNvSpPr>
          <p:nvPr/>
        </p:nvSpPr>
        <p:spPr bwMode="auto">
          <a:xfrm>
            <a:off x="228600" y="1600200"/>
            <a:ext cx="8686800" cy="4267200"/>
          </a:xfrm>
          <a:prstGeom prst="rect">
            <a:avLst/>
          </a:prstGeom>
          <a:noFill/>
          <a:ln w="12700">
            <a:solidFill>
              <a:schemeClr val="accent2"/>
            </a:solidFill>
            <a:miter lim="800000"/>
            <a:headEnd/>
            <a:tailEnd/>
          </a:ln>
          <a:effectLst/>
        </p:spPr>
        <p:txBody>
          <a:bodyPr lIns="90000" tIns="45000" rIns="90000" bIns="45000"/>
          <a:lstStyle/>
          <a:p>
            <a:pPr hangingPunct="1">
              <a:lnSpc>
                <a:spcPct val="150000"/>
              </a:lnSpc>
              <a:spcBef>
                <a:spcPts val="363"/>
              </a:spcBef>
              <a:tabLst>
                <a:tab pos="723900" algn="l"/>
                <a:tab pos="1447800" algn="l"/>
                <a:tab pos="2171700" algn="l"/>
                <a:tab pos="2895600" algn="l"/>
                <a:tab pos="3619500" algn="l"/>
                <a:tab pos="4343400" algn="l"/>
                <a:tab pos="5067300" algn="l"/>
                <a:tab pos="5791200" algn="l"/>
                <a:tab pos="6515100" algn="l"/>
                <a:tab pos="7239000" algn="l"/>
              </a:tabLst>
            </a:pPr>
            <a:r>
              <a:rPr lang="en-US" b="1" dirty="0" smtClean="0">
                <a:solidFill>
                  <a:srgbClr val="000000"/>
                </a:solidFill>
                <a:latin typeface="Courier New" pitchFamily="49" charset="0"/>
                <a:cs typeface="Courier New" pitchFamily="49" charset="0"/>
              </a:rPr>
              <a:t>&lt;%@ </a:t>
            </a:r>
            <a:r>
              <a:rPr lang="en-US" b="1" dirty="0">
                <a:solidFill>
                  <a:srgbClr val="000000"/>
                </a:solidFill>
                <a:latin typeface="Courier New" pitchFamily="49" charset="0"/>
                <a:cs typeface="Courier New" pitchFamily="49" charset="0"/>
              </a:rPr>
              <a:t>Page Language="C#“ </a:t>
            </a:r>
            <a:r>
              <a:rPr lang="en-US" b="1" dirty="0" err="1">
                <a:solidFill>
                  <a:srgbClr val="000000"/>
                </a:solidFill>
                <a:latin typeface="Courier New" pitchFamily="49" charset="0"/>
                <a:cs typeface="Courier New" pitchFamily="49" charset="0"/>
              </a:rPr>
              <a:t>MasterPageFile</a:t>
            </a:r>
            <a:r>
              <a:rPr lang="en-US" b="1" dirty="0">
                <a:solidFill>
                  <a:srgbClr val="000000"/>
                </a:solidFill>
                <a:latin typeface="Courier New" pitchFamily="49" charset="0"/>
                <a:cs typeface="Courier New" pitchFamily="49" charset="0"/>
              </a:rPr>
              <a:t>="</a:t>
            </a:r>
            <a:r>
              <a:rPr lang="en-US" b="1" dirty="0" err="1">
                <a:solidFill>
                  <a:srgbClr val="000000"/>
                </a:solidFill>
                <a:latin typeface="Courier New" pitchFamily="49" charset="0"/>
                <a:cs typeface="Courier New" pitchFamily="49" charset="0"/>
              </a:rPr>
              <a:t>Child.Master</a:t>
            </a:r>
            <a:r>
              <a:rPr lang="en-US" b="1" dirty="0">
                <a:solidFill>
                  <a:srgbClr val="000000"/>
                </a:solidFill>
                <a:latin typeface="Courier New" pitchFamily="49" charset="0"/>
                <a:cs typeface="Courier New" pitchFamily="49" charset="0"/>
              </a:rPr>
              <a:t>"%&gt;</a:t>
            </a:r>
          </a:p>
          <a:p>
            <a:pPr hangingPunct="1">
              <a:lnSpc>
                <a:spcPct val="150000"/>
              </a:lnSpc>
              <a:spcBef>
                <a:spcPts val="363"/>
              </a:spcBef>
              <a:tabLst>
                <a:tab pos="723900" algn="l"/>
                <a:tab pos="1447800" algn="l"/>
                <a:tab pos="2171700" algn="l"/>
                <a:tab pos="2895600" algn="l"/>
                <a:tab pos="3619500" algn="l"/>
                <a:tab pos="4343400" algn="l"/>
                <a:tab pos="5067300" algn="l"/>
                <a:tab pos="5791200" algn="l"/>
                <a:tab pos="6515100" algn="l"/>
                <a:tab pos="7239000" algn="l"/>
              </a:tabLst>
            </a:pPr>
            <a:r>
              <a:rPr lang="en-US" b="1" dirty="0">
                <a:solidFill>
                  <a:srgbClr val="000000"/>
                </a:solidFill>
                <a:latin typeface="Courier New" pitchFamily="49" charset="0"/>
                <a:cs typeface="Courier New" pitchFamily="49" charset="0"/>
              </a:rPr>
              <a:t>&lt;</a:t>
            </a:r>
            <a:r>
              <a:rPr lang="en-US" b="1" dirty="0" err="1">
                <a:solidFill>
                  <a:srgbClr val="000000"/>
                </a:solidFill>
                <a:latin typeface="Courier New" pitchFamily="49" charset="0"/>
                <a:cs typeface="Courier New" pitchFamily="49" charset="0"/>
              </a:rPr>
              <a:t>asp:Content</a:t>
            </a:r>
            <a:r>
              <a:rPr lang="en-US" b="1" dirty="0">
                <a:solidFill>
                  <a:srgbClr val="000000"/>
                </a:solidFill>
                <a:latin typeface="Courier New" pitchFamily="49" charset="0"/>
                <a:cs typeface="Courier New" pitchFamily="49" charset="0"/>
              </a:rPr>
              <a:t> id="</a:t>
            </a:r>
            <a:r>
              <a:rPr lang="en-US" b="1" dirty="0" err="1">
                <a:solidFill>
                  <a:srgbClr val="000000"/>
                </a:solidFill>
                <a:latin typeface="Courier New" pitchFamily="49" charset="0"/>
                <a:cs typeface="Courier New" pitchFamily="49" charset="0"/>
              </a:rPr>
              <a:t>pageContent</a:t>
            </a:r>
            <a:r>
              <a:rPr lang="en-US" b="1" dirty="0">
                <a:solidFill>
                  <a:srgbClr val="000000"/>
                </a:solidFill>
                <a:latin typeface="Courier New" pitchFamily="49" charset="0"/>
                <a:cs typeface="Courier New" pitchFamily="49" charset="0"/>
              </a:rPr>
              <a:t>" </a:t>
            </a:r>
            <a:r>
              <a:rPr lang="en-US" b="1" dirty="0" err="1">
                <a:solidFill>
                  <a:srgbClr val="000000"/>
                </a:solidFill>
                <a:latin typeface="Courier New" pitchFamily="49" charset="0"/>
                <a:cs typeface="Courier New" pitchFamily="49" charset="0"/>
              </a:rPr>
              <a:t>ContentPlaceholderID</a:t>
            </a:r>
            <a:r>
              <a:rPr lang="en-US" b="1" dirty="0">
                <a:solidFill>
                  <a:srgbClr val="000000"/>
                </a:solidFill>
                <a:latin typeface="Courier New" pitchFamily="49" charset="0"/>
                <a:cs typeface="Courier New" pitchFamily="49" charset="0"/>
              </a:rPr>
              <a:t>="</a:t>
            </a:r>
            <a:r>
              <a:rPr lang="en-US" b="1" dirty="0" err="1">
                <a:solidFill>
                  <a:srgbClr val="000000"/>
                </a:solidFill>
                <a:latin typeface="Courier New" pitchFamily="49" charset="0"/>
                <a:cs typeface="Courier New" pitchFamily="49" charset="0"/>
              </a:rPr>
              <a:t>ChildContent</a:t>
            </a:r>
            <a:r>
              <a:rPr lang="en-US" b="1" dirty="0">
                <a:solidFill>
                  <a:srgbClr val="000000"/>
                </a:solidFill>
                <a:latin typeface="Courier New" pitchFamily="49" charset="0"/>
                <a:cs typeface="Courier New" pitchFamily="49" charset="0"/>
              </a:rPr>
              <a:t>" </a:t>
            </a:r>
            <a:r>
              <a:rPr lang="en-US" b="1" dirty="0" err="1">
                <a:solidFill>
                  <a:srgbClr val="000000"/>
                </a:solidFill>
                <a:latin typeface="Courier New" pitchFamily="49" charset="0"/>
                <a:cs typeface="Courier New" pitchFamily="49" charset="0"/>
              </a:rPr>
              <a:t>runat</a:t>
            </a:r>
            <a:r>
              <a:rPr lang="en-US" b="1" dirty="0">
                <a:solidFill>
                  <a:srgbClr val="000000"/>
                </a:solidFill>
                <a:latin typeface="Courier New" pitchFamily="49" charset="0"/>
                <a:cs typeface="Courier New" pitchFamily="49" charset="0"/>
              </a:rPr>
              <a:t>="server"&gt;</a:t>
            </a:r>
          </a:p>
          <a:p>
            <a:pPr hangingPunct="1">
              <a:lnSpc>
                <a:spcPct val="150000"/>
              </a:lnSpc>
              <a:spcBef>
                <a:spcPts val="363"/>
              </a:spcBef>
              <a:tabLst>
                <a:tab pos="723900" algn="l"/>
                <a:tab pos="1447800" algn="l"/>
                <a:tab pos="2171700" algn="l"/>
                <a:tab pos="2895600" algn="l"/>
                <a:tab pos="3619500" algn="l"/>
                <a:tab pos="4343400" algn="l"/>
                <a:tab pos="5067300" algn="l"/>
                <a:tab pos="5791200" algn="l"/>
                <a:tab pos="6515100" algn="l"/>
                <a:tab pos="7239000" algn="l"/>
              </a:tabLst>
            </a:pPr>
            <a:r>
              <a:rPr lang="en-US" b="1" dirty="0">
                <a:solidFill>
                  <a:srgbClr val="000000"/>
                </a:solidFill>
                <a:latin typeface="Courier New" pitchFamily="49" charset="0"/>
                <a:cs typeface="Courier New" pitchFamily="49" charset="0"/>
              </a:rPr>
              <a:t>----------Some Tags---------</a:t>
            </a:r>
          </a:p>
          <a:p>
            <a:pPr hangingPunct="1">
              <a:lnSpc>
                <a:spcPct val="150000"/>
              </a:lnSpc>
              <a:spcBef>
                <a:spcPts val="363"/>
              </a:spcBef>
              <a:tabLst>
                <a:tab pos="723900" algn="l"/>
                <a:tab pos="1447800" algn="l"/>
                <a:tab pos="2171700" algn="l"/>
                <a:tab pos="2895600" algn="l"/>
                <a:tab pos="3619500" algn="l"/>
                <a:tab pos="4343400" algn="l"/>
                <a:tab pos="5067300" algn="l"/>
                <a:tab pos="5791200" algn="l"/>
                <a:tab pos="6515100" algn="l"/>
                <a:tab pos="7239000" algn="l"/>
              </a:tabLst>
            </a:pPr>
            <a:r>
              <a:rPr lang="en-US" b="1" dirty="0">
                <a:solidFill>
                  <a:srgbClr val="000000"/>
                </a:solidFill>
                <a:latin typeface="Courier New" pitchFamily="49" charset="0"/>
                <a:cs typeface="Courier New" pitchFamily="49" charset="0"/>
              </a:rPr>
              <a:t>&lt;/</a:t>
            </a:r>
            <a:r>
              <a:rPr lang="en-US" b="1" dirty="0" err="1">
                <a:solidFill>
                  <a:srgbClr val="000000"/>
                </a:solidFill>
                <a:latin typeface="Courier New" pitchFamily="49" charset="0"/>
                <a:cs typeface="Courier New" pitchFamily="49" charset="0"/>
              </a:rPr>
              <a:t>asp:Content</a:t>
            </a:r>
            <a:r>
              <a:rPr lang="en-US" b="1" dirty="0">
                <a:solidFill>
                  <a:srgbClr val="000000"/>
                </a:solidFill>
                <a:latin typeface="Courier New" pitchFamily="49" charset="0"/>
                <a:cs typeface="Courier New" pitchFamily="49" charset="0"/>
              </a:rPr>
              <a:t>&gt;</a:t>
            </a:r>
          </a:p>
          <a:p>
            <a:pPr hangingPunct="1">
              <a:lnSpc>
                <a:spcPct val="150000"/>
              </a:lnSpc>
              <a:spcBef>
                <a:spcPts val="363"/>
              </a:spcBef>
              <a:tabLst>
                <a:tab pos="723900" algn="l"/>
                <a:tab pos="1447800" algn="l"/>
                <a:tab pos="2171700" algn="l"/>
                <a:tab pos="2895600" algn="l"/>
                <a:tab pos="3619500" algn="l"/>
                <a:tab pos="4343400" algn="l"/>
                <a:tab pos="5067300" algn="l"/>
                <a:tab pos="5791200" algn="l"/>
                <a:tab pos="6515100" algn="l"/>
                <a:tab pos="7239000" algn="l"/>
              </a:tabLst>
            </a:pPr>
            <a:r>
              <a:rPr lang="en-US" b="1" dirty="0">
                <a:solidFill>
                  <a:srgbClr val="000000"/>
                </a:solidFill>
                <a:latin typeface="Courier New" pitchFamily="49" charset="0"/>
                <a:cs typeface="Courier New" pitchFamily="49" charset="0"/>
              </a:rPr>
              <a:t>&lt;</a:t>
            </a:r>
            <a:r>
              <a:rPr lang="en-US" b="1" dirty="0" err="1">
                <a:solidFill>
                  <a:srgbClr val="000000"/>
                </a:solidFill>
                <a:latin typeface="Courier New" pitchFamily="49" charset="0"/>
                <a:cs typeface="Courier New" pitchFamily="49" charset="0"/>
              </a:rPr>
              <a:t>asp:Content</a:t>
            </a:r>
            <a:r>
              <a:rPr lang="en-US" b="1" dirty="0">
                <a:solidFill>
                  <a:srgbClr val="000000"/>
                </a:solidFill>
                <a:latin typeface="Courier New" pitchFamily="49" charset="0"/>
                <a:cs typeface="Courier New" pitchFamily="49" charset="0"/>
              </a:rPr>
              <a:t> id="</a:t>
            </a:r>
            <a:r>
              <a:rPr lang="en-US" b="1" dirty="0" err="1">
                <a:solidFill>
                  <a:srgbClr val="000000"/>
                </a:solidFill>
                <a:latin typeface="Courier New" pitchFamily="49" charset="0"/>
                <a:cs typeface="Courier New" pitchFamily="49" charset="0"/>
              </a:rPr>
              <a:t>footerContent</a:t>
            </a:r>
            <a:r>
              <a:rPr lang="en-US" b="1" dirty="0">
                <a:solidFill>
                  <a:srgbClr val="000000"/>
                </a:solidFill>
                <a:latin typeface="Courier New" pitchFamily="49" charset="0"/>
                <a:cs typeface="Courier New" pitchFamily="49" charset="0"/>
              </a:rPr>
              <a:t>" </a:t>
            </a:r>
            <a:r>
              <a:rPr lang="en-US" b="1" dirty="0" err="1">
                <a:solidFill>
                  <a:srgbClr val="000000"/>
                </a:solidFill>
                <a:latin typeface="Courier New" pitchFamily="49" charset="0"/>
                <a:cs typeface="Courier New" pitchFamily="49" charset="0"/>
              </a:rPr>
              <a:t>ContentPlaceholderID</a:t>
            </a:r>
            <a:r>
              <a:rPr lang="en-US" b="1" dirty="0">
                <a:solidFill>
                  <a:srgbClr val="000000"/>
                </a:solidFill>
                <a:latin typeface="Courier New" pitchFamily="49" charset="0"/>
                <a:cs typeface="Courier New" pitchFamily="49" charset="0"/>
              </a:rPr>
              <a:t>="</a:t>
            </a:r>
            <a:r>
              <a:rPr lang="en-US" b="1" dirty="0" err="1">
                <a:solidFill>
                  <a:srgbClr val="000000"/>
                </a:solidFill>
                <a:latin typeface="Courier New" pitchFamily="49" charset="0"/>
                <a:cs typeface="Courier New" pitchFamily="49" charset="0"/>
              </a:rPr>
              <a:t>ChildFooter</a:t>
            </a:r>
            <a:r>
              <a:rPr lang="en-US" b="1" dirty="0">
                <a:solidFill>
                  <a:srgbClr val="000000"/>
                </a:solidFill>
                <a:latin typeface="Courier New" pitchFamily="49" charset="0"/>
                <a:cs typeface="Courier New" pitchFamily="49" charset="0"/>
              </a:rPr>
              <a:t>" </a:t>
            </a:r>
            <a:r>
              <a:rPr lang="en-US" b="1" dirty="0" err="1">
                <a:solidFill>
                  <a:srgbClr val="000000"/>
                </a:solidFill>
                <a:latin typeface="Courier New" pitchFamily="49" charset="0"/>
                <a:cs typeface="Courier New" pitchFamily="49" charset="0"/>
              </a:rPr>
              <a:t>runat</a:t>
            </a:r>
            <a:r>
              <a:rPr lang="en-US" b="1" dirty="0">
                <a:solidFill>
                  <a:srgbClr val="000000"/>
                </a:solidFill>
                <a:latin typeface="Courier New" pitchFamily="49" charset="0"/>
                <a:cs typeface="Courier New" pitchFamily="49" charset="0"/>
              </a:rPr>
              <a:t>=server&gt;</a:t>
            </a:r>
          </a:p>
          <a:p>
            <a:pPr hangingPunct="1">
              <a:lnSpc>
                <a:spcPct val="150000"/>
              </a:lnSpc>
              <a:spcBef>
                <a:spcPts val="363"/>
              </a:spcBef>
              <a:tabLst>
                <a:tab pos="723900" algn="l"/>
                <a:tab pos="1447800" algn="l"/>
                <a:tab pos="2171700" algn="l"/>
                <a:tab pos="2895600" algn="l"/>
                <a:tab pos="3619500" algn="l"/>
                <a:tab pos="4343400" algn="l"/>
                <a:tab pos="5067300" algn="l"/>
                <a:tab pos="5791200" algn="l"/>
                <a:tab pos="6515100" algn="l"/>
                <a:tab pos="7239000" algn="l"/>
              </a:tabLst>
            </a:pPr>
            <a:r>
              <a:rPr lang="en-US" b="1" dirty="0">
                <a:solidFill>
                  <a:srgbClr val="000000"/>
                </a:solidFill>
                <a:latin typeface="Courier New" pitchFamily="49" charset="0"/>
                <a:cs typeface="Courier New" pitchFamily="49" charset="0"/>
              </a:rPr>
              <a:t>----------Some Tags---------</a:t>
            </a:r>
          </a:p>
          <a:p>
            <a:pPr hangingPunct="1">
              <a:lnSpc>
                <a:spcPct val="150000"/>
              </a:lnSpc>
              <a:spcBef>
                <a:spcPts val="363"/>
              </a:spcBef>
              <a:tabLst>
                <a:tab pos="723900" algn="l"/>
                <a:tab pos="1447800" algn="l"/>
                <a:tab pos="2171700" algn="l"/>
                <a:tab pos="2895600" algn="l"/>
                <a:tab pos="3619500" algn="l"/>
                <a:tab pos="4343400" algn="l"/>
                <a:tab pos="5067300" algn="l"/>
                <a:tab pos="5791200" algn="l"/>
                <a:tab pos="6515100" algn="l"/>
                <a:tab pos="7239000" algn="l"/>
              </a:tabLst>
            </a:pPr>
            <a:r>
              <a:rPr lang="en-US" b="1" dirty="0">
                <a:solidFill>
                  <a:srgbClr val="000000"/>
                </a:solidFill>
                <a:latin typeface="Courier New" pitchFamily="49" charset="0"/>
                <a:cs typeface="Courier New" pitchFamily="49" charset="0"/>
              </a:rPr>
              <a:t>&lt;/</a:t>
            </a:r>
            <a:r>
              <a:rPr lang="en-US" b="1" dirty="0" err="1">
                <a:solidFill>
                  <a:srgbClr val="000000"/>
                </a:solidFill>
                <a:latin typeface="Courier New" pitchFamily="49" charset="0"/>
                <a:cs typeface="Courier New" pitchFamily="49" charset="0"/>
              </a:rPr>
              <a:t>asp:Content</a:t>
            </a:r>
            <a:r>
              <a:rPr lang="en-US" b="1" dirty="0">
                <a:solidFill>
                  <a:srgbClr val="000000"/>
                </a:solidFill>
                <a:latin typeface="Courier New" pitchFamily="49" charset="0"/>
                <a:cs typeface="Courier New" pitchFamily="49" charset="0"/>
              </a:rPr>
              <a:t>&gt;</a:t>
            </a:r>
          </a:p>
        </p:txBody>
      </p:sp>
      <p:sp>
        <p:nvSpPr>
          <p:cNvPr id="4" name="Rectangle 3"/>
          <p:cNvSpPr/>
          <p:nvPr/>
        </p:nvSpPr>
        <p:spPr>
          <a:xfrm>
            <a:off x="0" y="0"/>
            <a:ext cx="9144000" cy="920252"/>
          </a:xfrm>
          <a:prstGeom prst="rect">
            <a:avLst/>
          </a:prstGeom>
          <a:solidFill>
            <a:srgbClr val="3388A9"/>
          </a:solidFill>
        </p:spPr>
        <p:txBody>
          <a:bodyPr wrap="square">
            <a:spAutoFit/>
          </a:bodyPr>
          <a:lstStyle/>
          <a:p>
            <a:pPr algn="ctr" hangingPunct="1">
              <a:lnSpc>
                <a:spcPct val="150000"/>
              </a:lnSpc>
              <a:tabLst>
                <a:tab pos="723900" algn="l"/>
                <a:tab pos="1447800" algn="l"/>
                <a:tab pos="2171700" algn="l"/>
                <a:tab pos="2895600" algn="l"/>
                <a:tab pos="3619500" algn="l"/>
                <a:tab pos="4343400" algn="l"/>
                <a:tab pos="5067300" algn="l"/>
                <a:tab pos="5791200" algn="l"/>
                <a:tab pos="6515100" algn="l"/>
                <a:tab pos="7239000" algn="l"/>
              </a:tabLst>
              <a:defRPr/>
            </a:pPr>
            <a:r>
              <a:rPr lang="en-US" sz="4000" dirty="0" smtClean="0">
                <a:solidFill>
                  <a:schemeClr val="bg1"/>
                </a:solidFill>
                <a:latin typeface="Calibri" pitchFamily="34" charset="0"/>
                <a:ea typeface="+mn-ea"/>
                <a:cs typeface="Calibri" pitchFamily="34" charset="0"/>
              </a:rPr>
              <a:t>Child.aspx file:</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ChangeArrowheads="1"/>
          </p:cNvSpPr>
          <p:nvPr/>
        </p:nvSpPr>
        <p:spPr bwMode="auto">
          <a:xfrm>
            <a:off x="304800" y="1066800"/>
            <a:ext cx="8382000" cy="556260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marL="346075" lvl="2" indent="-346075" hangingPunct="1">
              <a:lnSpc>
                <a:spcPct val="150000"/>
              </a:lnSpc>
              <a:spcAft>
                <a:spcPts val="0"/>
              </a:spcAft>
              <a:buClr>
                <a:srgbClr val="292929"/>
              </a:buClr>
              <a:buSzPct val="111000"/>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2000" dirty="0">
                <a:latin typeface="Verdana" pitchFamily="34" charset="0"/>
                <a:ea typeface="+mn-ea"/>
                <a:cs typeface="Arial" charset="0"/>
              </a:rPr>
              <a:t>In this session, you learned that:</a:t>
            </a:r>
          </a:p>
          <a:p>
            <a:pPr marL="346075" lvl="2" indent="-346075" hangingPunct="1">
              <a:lnSpc>
                <a:spcPct val="150000"/>
              </a:lnSpc>
              <a:spcAft>
                <a:spcPts val="0"/>
              </a:spcAft>
              <a:buClr>
                <a:srgbClr val="292929"/>
              </a:buClr>
              <a:buSzPct val="125000"/>
              <a:buFont typeface="Wingdings" pitchFamily="2" charset="2"/>
              <a:buChar char="ü"/>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2000" dirty="0">
                <a:latin typeface="Verdana" pitchFamily="34" charset="0"/>
                <a:ea typeface="+mn-ea"/>
                <a:cs typeface="Arial" charset="0"/>
              </a:rPr>
              <a:t>Master pages are ASP.NET files with the .master extension.</a:t>
            </a:r>
          </a:p>
          <a:p>
            <a:pPr marL="346075" lvl="2" indent="-346075" hangingPunct="1">
              <a:lnSpc>
                <a:spcPct val="150000"/>
              </a:lnSpc>
              <a:spcAft>
                <a:spcPts val="0"/>
              </a:spcAft>
              <a:buClr>
                <a:srgbClr val="292929"/>
              </a:buClr>
              <a:buSzPct val="125000"/>
              <a:buFont typeface="Wingdings" pitchFamily="2" charset="2"/>
              <a:buChar char="ü"/>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2000" dirty="0">
                <a:latin typeface="Verdana" pitchFamily="34" charset="0"/>
                <a:ea typeface="+mn-ea"/>
                <a:cs typeface="Arial" charset="0"/>
              </a:rPr>
              <a:t>Master pages define consistent, reusable layouts, code and content for multiple Web pages.</a:t>
            </a:r>
          </a:p>
          <a:p>
            <a:pPr marL="346075" lvl="2" indent="-346075" hangingPunct="1">
              <a:lnSpc>
                <a:spcPct val="150000"/>
              </a:lnSpc>
              <a:spcAft>
                <a:spcPts val="0"/>
              </a:spcAft>
              <a:buClr>
                <a:srgbClr val="292929"/>
              </a:buClr>
              <a:buSzPct val="125000"/>
              <a:buFont typeface="Wingdings" pitchFamily="2" charset="2"/>
              <a:buChar char="ü"/>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2000" dirty="0">
                <a:latin typeface="Verdana" pitchFamily="34" charset="0"/>
                <a:ea typeface="+mn-ea"/>
                <a:cs typeface="Arial" charset="0"/>
              </a:rPr>
              <a:t>Master pages are not sent to the browser directly.</a:t>
            </a:r>
          </a:p>
          <a:p>
            <a:pPr marL="346075" lvl="2" indent="-346075" hangingPunct="1">
              <a:lnSpc>
                <a:spcPct val="150000"/>
              </a:lnSpc>
              <a:spcAft>
                <a:spcPts val="0"/>
              </a:spcAft>
              <a:buClr>
                <a:srgbClr val="292929"/>
              </a:buClr>
              <a:buSzPct val="125000"/>
              <a:buFont typeface="Wingdings" pitchFamily="2" charset="2"/>
              <a:buChar char="ü"/>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2000" dirty="0">
                <a:latin typeface="Verdana" pitchFamily="34" charset="0"/>
                <a:ea typeface="+mn-ea"/>
                <a:cs typeface="Arial" charset="0"/>
              </a:rPr>
              <a:t>Master page elements are merged with referencing Web pages at run time.</a:t>
            </a:r>
          </a:p>
          <a:p>
            <a:pPr marL="346075" lvl="2" indent="-346075" hangingPunct="1">
              <a:lnSpc>
                <a:spcPct val="150000"/>
              </a:lnSpc>
              <a:spcAft>
                <a:spcPts val="0"/>
              </a:spcAft>
              <a:buClr>
                <a:srgbClr val="292929"/>
              </a:buClr>
              <a:buSzPct val="125000"/>
              <a:buFont typeface="Wingdings" pitchFamily="2" charset="2"/>
              <a:buChar char="ü"/>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2000" dirty="0">
                <a:latin typeface="Verdana" pitchFamily="34" charset="0"/>
                <a:ea typeface="+mn-ea"/>
                <a:cs typeface="Arial" charset="0"/>
              </a:rPr>
              <a:t>Merged content is sent to the browser.</a:t>
            </a:r>
          </a:p>
          <a:p>
            <a:pPr marL="346075" lvl="2" indent="-346075" hangingPunct="1">
              <a:lnSpc>
                <a:spcPct val="150000"/>
              </a:lnSpc>
              <a:spcAft>
                <a:spcPts val="0"/>
              </a:spcAft>
              <a:buClr>
                <a:srgbClr val="292929"/>
              </a:buClr>
              <a:buSzPct val="125000"/>
              <a:buFont typeface="Wingdings" pitchFamily="2" charset="2"/>
              <a:buChar char="ü"/>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2000" dirty="0">
                <a:latin typeface="Verdana" pitchFamily="34" charset="0"/>
                <a:ea typeface="+mn-ea"/>
                <a:cs typeface="Arial" charset="0"/>
              </a:rPr>
              <a:t>Content pages are Web pages that reference a master page.</a:t>
            </a:r>
          </a:p>
          <a:p>
            <a:pPr marL="346075" lvl="2" indent="-346075" hangingPunct="1">
              <a:lnSpc>
                <a:spcPct val="150000"/>
              </a:lnSpc>
              <a:spcAft>
                <a:spcPts val="0"/>
              </a:spcAft>
              <a:buClr>
                <a:srgbClr val="292929"/>
              </a:buClr>
              <a:buSzPct val="125000"/>
              <a:buFont typeface="Wingdings" pitchFamily="2" charset="2"/>
              <a:buChar char="ü"/>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2000" dirty="0">
                <a:latin typeface="Verdana" pitchFamily="34" charset="0"/>
                <a:ea typeface="+mn-ea"/>
                <a:cs typeface="Arial" charset="0"/>
              </a:rPr>
              <a:t>Content pages include their own page-specific content that is merged with the master page at run time.</a:t>
            </a:r>
          </a:p>
          <a:p>
            <a:pPr marL="346075" lvl="2" indent="-346075" hangingPunct="1">
              <a:lnSpc>
                <a:spcPct val="150000"/>
              </a:lnSpc>
              <a:spcAft>
                <a:spcPts val="0"/>
              </a:spcAft>
              <a:buClr>
                <a:srgbClr val="292929"/>
              </a:buClr>
              <a:buSzPct val="125000"/>
              <a:buFont typeface="Wingdings" pitchFamily="2" charset="2"/>
              <a:buChar char="ü"/>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2000" dirty="0">
                <a:latin typeface="Verdana" pitchFamily="34" charset="0"/>
                <a:ea typeface="+mn-ea"/>
                <a:cs typeface="Arial" charset="0"/>
              </a:rPr>
              <a:t>A master page can reference another master page.</a:t>
            </a:r>
          </a:p>
        </p:txBody>
      </p:sp>
      <p:sp>
        <p:nvSpPr>
          <p:cNvPr id="3" name="Rectangle 2"/>
          <p:cNvSpPr/>
          <p:nvPr/>
        </p:nvSpPr>
        <p:spPr>
          <a:xfrm>
            <a:off x="0" y="0"/>
            <a:ext cx="9144000" cy="920252"/>
          </a:xfrm>
          <a:prstGeom prst="rect">
            <a:avLst/>
          </a:prstGeom>
          <a:solidFill>
            <a:srgbClr val="3388A9"/>
          </a:solidFill>
        </p:spPr>
        <p:txBody>
          <a:bodyPr wrap="square">
            <a:spAutoFit/>
          </a:bodyPr>
          <a:lstStyle/>
          <a:p>
            <a:pPr algn="ctr" hangingPunct="1">
              <a:lnSpc>
                <a:spcPct val="150000"/>
              </a:lnSpc>
              <a:tabLst>
                <a:tab pos="723900" algn="l"/>
                <a:tab pos="1447800" algn="l"/>
                <a:tab pos="2171700" algn="l"/>
                <a:tab pos="2895600" algn="l"/>
                <a:tab pos="3619500" algn="l"/>
                <a:tab pos="4343400" algn="l"/>
                <a:tab pos="5067300" algn="l"/>
                <a:tab pos="5791200" algn="l"/>
                <a:tab pos="6515100" algn="l"/>
                <a:tab pos="7239000" algn="l"/>
              </a:tabLst>
              <a:defRPr/>
            </a:pPr>
            <a:r>
              <a:rPr lang="en-US" sz="4000" dirty="0" smtClean="0">
                <a:solidFill>
                  <a:schemeClr val="bg1"/>
                </a:solidFill>
                <a:latin typeface="Calibri" pitchFamily="34" charset="0"/>
                <a:ea typeface="+mn-ea"/>
                <a:cs typeface="Calibri" pitchFamily="34" charset="0"/>
              </a:rPr>
              <a:t>Summary</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3" name="Text Box 1"/>
          <p:cNvSpPr txBox="1">
            <a:spLocks noChangeArrowheads="1"/>
          </p:cNvSpPr>
          <p:nvPr/>
        </p:nvSpPr>
        <p:spPr bwMode="auto">
          <a:xfrm>
            <a:off x="228600" y="1371600"/>
            <a:ext cx="8686800" cy="175260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marL="0" lvl="2" fontAlgn="auto">
              <a:lnSpc>
                <a:spcPct val="150000"/>
              </a:lnSpc>
              <a:spcAft>
                <a:spcPts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dirty="0" smtClean="0">
                <a:latin typeface="+mn-lt"/>
                <a:cs typeface="Arial" pitchFamily="34" charset="0"/>
              </a:rPr>
              <a:t>Cascading </a:t>
            </a:r>
            <a:r>
              <a:rPr lang="en-US" dirty="0">
                <a:latin typeface="+mn-lt"/>
                <a:cs typeface="Arial" pitchFamily="34" charset="0"/>
              </a:rPr>
              <a:t>style sheets (CSS) contain style rules that are applied to elements in a webpage. These styles define how elements are displayed and where they are positioned on the page. Visual Studio provides tools that you can use to work with CSS</a:t>
            </a:r>
            <a:r>
              <a:rPr lang="en-US" dirty="0" smtClean="0">
                <a:latin typeface="+mn-lt"/>
                <a:cs typeface="Arial" pitchFamily="34" charset="0"/>
              </a:rPr>
              <a:t>.</a:t>
            </a:r>
            <a:endParaRPr lang="en-US" dirty="0">
              <a:latin typeface="+mn-lt"/>
              <a:cs typeface="Arial" pitchFamily="34" charset="0"/>
            </a:endParaRPr>
          </a:p>
        </p:txBody>
      </p:sp>
      <p:sp>
        <p:nvSpPr>
          <p:cNvPr id="4" name="Rectangle 3"/>
          <p:cNvSpPr/>
          <p:nvPr/>
        </p:nvSpPr>
        <p:spPr>
          <a:xfrm>
            <a:off x="0" y="0"/>
            <a:ext cx="9144000" cy="920252"/>
          </a:xfrm>
          <a:prstGeom prst="rect">
            <a:avLst/>
          </a:prstGeom>
          <a:solidFill>
            <a:srgbClr val="3388A9"/>
          </a:solidFill>
        </p:spPr>
        <p:txBody>
          <a:bodyPr wrap="square">
            <a:spAutoFit/>
          </a:bodyPr>
          <a:lstStyle/>
          <a:p>
            <a:pPr algn="ctr">
              <a:lnSpc>
                <a:spcPct val="150000"/>
              </a:lnSpc>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4000" dirty="0" smtClean="0">
                <a:solidFill>
                  <a:schemeClr val="bg1"/>
                </a:solidFill>
                <a:latin typeface="Calibri" pitchFamily="34" charset="0"/>
                <a:ea typeface="+mn-ea"/>
                <a:cs typeface="Calibri" pitchFamily="34" charset="0"/>
              </a:rPr>
              <a:t>Working with Styles:</a:t>
            </a:r>
          </a:p>
        </p:txBody>
      </p:sp>
      <p:sp>
        <p:nvSpPr>
          <p:cNvPr id="7" name="Text Box 1"/>
          <p:cNvSpPr txBox="1">
            <a:spLocks noChangeArrowheads="1"/>
          </p:cNvSpPr>
          <p:nvPr/>
        </p:nvSpPr>
        <p:spPr bwMode="auto">
          <a:xfrm>
            <a:off x="228600" y="3276600"/>
            <a:ext cx="8686800" cy="205740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marL="0" lvl="2" fontAlgn="auto">
              <a:lnSpc>
                <a:spcPct val="150000"/>
              </a:lnSpc>
              <a:spcAft>
                <a:spcPts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dirty="0" smtClean="0">
                <a:latin typeface="+mn-lt"/>
                <a:cs typeface="Arial" pitchFamily="34" charset="0"/>
              </a:rPr>
              <a:t>When you edit </a:t>
            </a:r>
            <a:r>
              <a:rPr lang="en-US" dirty="0" err="1" smtClean="0">
                <a:latin typeface="+mn-lt"/>
                <a:cs typeface="Arial" pitchFamily="34" charset="0"/>
              </a:rPr>
              <a:t>webpages</a:t>
            </a:r>
            <a:r>
              <a:rPr lang="en-US" dirty="0" smtClean="0">
                <a:latin typeface="+mn-lt"/>
                <a:cs typeface="Arial" pitchFamily="34" charset="0"/>
              </a:rPr>
              <a:t>, you can create style rules in three places: inline, inside a &lt;style&gt; section in a webpage, or inside an external style sheet. You can see padding and margins applied to page elements by using visual aids. You can also position elements by using the positioning tools.</a:t>
            </a:r>
          </a:p>
        </p:txBody>
      </p:sp>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920252"/>
          </a:xfrm>
          <a:prstGeom prst="rect">
            <a:avLst/>
          </a:prstGeom>
          <a:solidFill>
            <a:srgbClr val="3388A9"/>
          </a:solidFill>
        </p:spPr>
        <p:txBody>
          <a:bodyPr wrap="square">
            <a:spAutoFit/>
          </a:bodyPr>
          <a:lstStyle/>
          <a:p>
            <a:pPr algn="ctr">
              <a:lnSpc>
                <a:spcPct val="150000"/>
              </a:lnSpc>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4000" dirty="0" smtClean="0">
                <a:solidFill>
                  <a:schemeClr val="bg1"/>
                </a:solidFill>
                <a:latin typeface="Calibri" pitchFamily="34" charset="0"/>
                <a:ea typeface="+mn-ea"/>
                <a:cs typeface="Calibri" pitchFamily="34" charset="0"/>
              </a:rPr>
              <a:t>Working with Styles:</a:t>
            </a:r>
          </a:p>
        </p:txBody>
      </p:sp>
      <p:sp>
        <p:nvSpPr>
          <p:cNvPr id="5" name="Text Box 1"/>
          <p:cNvSpPr txBox="1">
            <a:spLocks noChangeArrowheads="1"/>
          </p:cNvSpPr>
          <p:nvPr/>
        </p:nvSpPr>
        <p:spPr bwMode="auto">
          <a:xfrm>
            <a:off x="228600" y="1524000"/>
            <a:ext cx="8686800" cy="137160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marL="0" lvl="2" fontAlgn="auto">
              <a:lnSpc>
                <a:spcPct val="150000"/>
              </a:lnSpc>
              <a:spcAft>
                <a:spcPts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dirty="0" smtClean="0">
                <a:latin typeface="+mn-lt"/>
                <a:cs typeface="Arial" pitchFamily="34" charset="0"/>
              </a:rPr>
              <a:t>To link a cascading style sheet to an ASP.NET Web page</a:t>
            </a:r>
          </a:p>
          <a:p>
            <a:pPr marL="0" lvl="2" fontAlgn="auto">
              <a:lnSpc>
                <a:spcPct val="150000"/>
              </a:lnSpc>
              <a:spcAft>
                <a:spcPts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dirty="0" smtClean="0">
                <a:latin typeface="+mn-lt"/>
                <a:cs typeface="Arial" pitchFamily="34" charset="0"/>
              </a:rPr>
              <a:t>In Design view, from Solution Explorer, drag the style sheet file (.</a:t>
            </a:r>
            <a:r>
              <a:rPr lang="en-US" dirty="0" err="1" smtClean="0">
                <a:latin typeface="+mn-lt"/>
                <a:cs typeface="Arial" pitchFamily="34" charset="0"/>
              </a:rPr>
              <a:t>css</a:t>
            </a:r>
            <a:r>
              <a:rPr lang="en-US" dirty="0" smtClean="0">
                <a:latin typeface="+mn-lt"/>
                <a:cs typeface="Arial" pitchFamily="34" charset="0"/>
              </a:rPr>
              <a:t> file) and drop it anywhere on the Web page.</a:t>
            </a:r>
          </a:p>
        </p:txBody>
      </p:sp>
      <p:sp>
        <p:nvSpPr>
          <p:cNvPr id="6" name="Text Box 1"/>
          <p:cNvSpPr txBox="1">
            <a:spLocks noChangeArrowheads="1"/>
          </p:cNvSpPr>
          <p:nvPr/>
        </p:nvSpPr>
        <p:spPr bwMode="auto">
          <a:xfrm>
            <a:off x="228600" y="3810000"/>
            <a:ext cx="8686800" cy="220980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marL="0" lvl="2" fontAlgn="auto">
              <a:lnSpc>
                <a:spcPct val="150000"/>
              </a:lnSpc>
              <a:spcAft>
                <a:spcPts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dirty="0" smtClean="0">
                <a:latin typeface="+mn-lt"/>
                <a:cs typeface="Arial" pitchFamily="34" charset="0"/>
              </a:rPr>
              <a:t>In Source view, from Solution Explorer, drag the style sheet file (.</a:t>
            </a:r>
            <a:r>
              <a:rPr lang="en-US" dirty="0" err="1" smtClean="0">
                <a:latin typeface="+mn-lt"/>
                <a:cs typeface="Arial" pitchFamily="34" charset="0"/>
              </a:rPr>
              <a:t>css</a:t>
            </a:r>
            <a:r>
              <a:rPr lang="en-US" dirty="0" smtClean="0">
                <a:latin typeface="+mn-lt"/>
                <a:cs typeface="Arial" pitchFamily="34" charset="0"/>
              </a:rPr>
              <a:t> file) and drop it within the &lt;head&gt;&lt;/head&gt; tags on the Web page.</a:t>
            </a:r>
          </a:p>
          <a:p>
            <a:pPr marL="0" lvl="2" fontAlgn="auto">
              <a:lnSpc>
                <a:spcPct val="150000"/>
              </a:lnSpc>
              <a:spcAft>
                <a:spcPts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dirty="0" smtClean="0">
                <a:latin typeface="+mn-lt"/>
                <a:cs typeface="Arial" pitchFamily="34" charset="0"/>
              </a:rPr>
              <a:t>A new link element is inserted inside the &lt;head&gt; tags, which might look like the following code example.</a:t>
            </a:r>
          </a:p>
          <a:p>
            <a:pPr marL="0" lvl="2" fontAlgn="auto">
              <a:lnSpc>
                <a:spcPct val="150000"/>
              </a:lnSpc>
              <a:spcAft>
                <a:spcPts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b="1" dirty="0" smtClean="0">
                <a:latin typeface="Courier New" pitchFamily="49" charset="0"/>
                <a:cs typeface="Courier New" pitchFamily="49" charset="0"/>
              </a:rPr>
              <a:t>&lt;link </a:t>
            </a:r>
            <a:r>
              <a:rPr lang="en-US" b="1" dirty="0" err="1" smtClean="0">
                <a:latin typeface="Courier New" pitchFamily="49" charset="0"/>
                <a:cs typeface="Courier New" pitchFamily="49" charset="0"/>
              </a:rPr>
              <a:t>href</a:t>
            </a:r>
            <a:r>
              <a:rPr lang="en-US" b="1" dirty="0" smtClean="0">
                <a:latin typeface="Courier New" pitchFamily="49" charset="0"/>
                <a:cs typeface="Courier New" pitchFamily="49" charset="0"/>
              </a:rPr>
              <a:t>="MyStyles.css" </a:t>
            </a:r>
            <a:r>
              <a:rPr lang="en-US" b="1" dirty="0" err="1" smtClean="0">
                <a:latin typeface="Courier New" pitchFamily="49" charset="0"/>
                <a:cs typeface="Courier New" pitchFamily="49" charset="0"/>
              </a:rPr>
              <a:t>rel</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stylesheet</a:t>
            </a:r>
            <a:r>
              <a:rPr lang="en-US" b="1" dirty="0" smtClean="0">
                <a:latin typeface="Courier New" pitchFamily="49" charset="0"/>
                <a:cs typeface="Courier New" pitchFamily="49" charset="0"/>
              </a:rPr>
              <a:t>" type="text/</a:t>
            </a:r>
            <a:r>
              <a:rPr lang="en-US" b="1" dirty="0" err="1" smtClean="0">
                <a:latin typeface="Courier New" pitchFamily="49" charset="0"/>
                <a:cs typeface="Courier New" pitchFamily="49" charset="0"/>
              </a:rPr>
              <a:t>css</a:t>
            </a:r>
            <a:r>
              <a:rPr lang="en-US" b="1" dirty="0" smtClean="0">
                <a:latin typeface="Courier New" pitchFamily="49" charset="0"/>
                <a:cs typeface="Courier New" pitchFamily="49" charset="0"/>
              </a:rPr>
              <a:t>" /&gt;</a:t>
            </a:r>
          </a:p>
        </p:txBody>
      </p:sp>
      <p:sp>
        <p:nvSpPr>
          <p:cNvPr id="7" name="Rectangle 6"/>
          <p:cNvSpPr/>
          <p:nvPr/>
        </p:nvSpPr>
        <p:spPr>
          <a:xfrm>
            <a:off x="3886200" y="3124200"/>
            <a:ext cx="1371600" cy="45720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marL="0" lvl="2" algn="ctr" fontAlgn="auto">
              <a:lnSpc>
                <a:spcPct val="150000"/>
              </a:lnSpc>
              <a:spcAft>
                <a:spcPts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dirty="0" smtClean="0">
                <a:ea typeface="Microsoft YaHei" charset="-122"/>
                <a:cs typeface="Arial" pitchFamily="34" charset="0"/>
              </a:rPr>
              <a:t>—or—</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3"/>
          <p:cNvSpPr/>
          <p:nvPr/>
        </p:nvSpPr>
        <p:spPr>
          <a:xfrm>
            <a:off x="0" y="0"/>
            <a:ext cx="9144000" cy="920252"/>
          </a:xfrm>
          <a:prstGeom prst="rect">
            <a:avLst/>
          </a:prstGeom>
          <a:solidFill>
            <a:srgbClr val="3388A9"/>
          </a:solidFill>
        </p:spPr>
        <p:txBody>
          <a:bodyPr wrap="square">
            <a:spAutoFit/>
          </a:bodyPr>
          <a:lstStyle/>
          <a:p>
            <a:pPr algn="ctr">
              <a:lnSpc>
                <a:spcPct val="150000"/>
              </a:lnSpc>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4000" dirty="0" smtClean="0">
                <a:solidFill>
                  <a:schemeClr val="bg1"/>
                </a:solidFill>
                <a:latin typeface="Calibri" pitchFamily="34" charset="0"/>
                <a:ea typeface="+mn-ea"/>
                <a:cs typeface="Calibri" pitchFamily="34" charset="0"/>
              </a:rPr>
              <a:t>Using Inline Styles</a:t>
            </a:r>
          </a:p>
        </p:txBody>
      </p:sp>
      <p:sp>
        <p:nvSpPr>
          <p:cNvPr id="5" name="Rectangle 4"/>
          <p:cNvSpPr/>
          <p:nvPr/>
        </p:nvSpPr>
        <p:spPr bwMode="auto">
          <a:xfrm>
            <a:off x="228600" y="1554481"/>
            <a:ext cx="8705850" cy="914399"/>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lnSpc>
                <a:spcPct val="150000"/>
              </a:lnSpc>
              <a:spcAft>
                <a:spcPts val="0"/>
              </a:spcAft>
              <a:tabLst>
                <a:tab pos="1447800" algn="l"/>
                <a:tab pos="2171700" algn="l"/>
                <a:tab pos="2895600" algn="l"/>
                <a:tab pos="3619500" algn="l"/>
                <a:tab pos="4343400" algn="l"/>
                <a:tab pos="5067300" algn="l"/>
                <a:tab pos="5791200" algn="l"/>
                <a:tab pos="6515100" algn="l"/>
                <a:tab pos="7239000" algn="l"/>
                <a:tab pos="7962900" algn="l"/>
              </a:tabLst>
              <a:defRPr/>
            </a:pPr>
            <a:r>
              <a:rPr lang="en-US" sz="2000" dirty="0" smtClean="0"/>
              <a:t>The Style property is used to set or return an inline CSS style to a control.</a:t>
            </a:r>
          </a:p>
        </p:txBody>
      </p:sp>
      <p:sp>
        <p:nvSpPr>
          <p:cNvPr id="7" name="Text Box 1"/>
          <p:cNvSpPr txBox="1">
            <a:spLocks noChangeArrowheads="1"/>
          </p:cNvSpPr>
          <p:nvPr/>
        </p:nvSpPr>
        <p:spPr bwMode="auto">
          <a:xfrm>
            <a:off x="228600" y="3230880"/>
            <a:ext cx="8686800" cy="68580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nSpc>
                <a:spcPct val="150000"/>
              </a:lnSpc>
              <a:spcBef>
                <a:spcPts val="800"/>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000" b="1" dirty="0" smtClean="0">
                <a:solidFill>
                  <a:srgbClr val="000000"/>
                </a:solidFill>
                <a:latin typeface="Courier New" pitchFamily="49" charset="0"/>
                <a:cs typeface="Courier New" pitchFamily="49" charset="0"/>
              </a:rPr>
              <a:t>&lt;</a:t>
            </a:r>
            <a:r>
              <a:rPr lang="en-US" sz="2000" b="1" dirty="0" err="1" smtClean="0">
                <a:solidFill>
                  <a:srgbClr val="000000"/>
                </a:solidFill>
                <a:latin typeface="Courier New" pitchFamily="49" charset="0"/>
                <a:cs typeface="Courier New" pitchFamily="49" charset="0"/>
              </a:rPr>
              <a:t>asp:</a:t>
            </a:r>
            <a:r>
              <a:rPr lang="en-US" sz="2000" b="1" i="1" dirty="0" err="1" smtClean="0">
                <a:solidFill>
                  <a:srgbClr val="000000"/>
                </a:solidFill>
                <a:latin typeface="Courier New" pitchFamily="49" charset="0"/>
                <a:cs typeface="Courier New" pitchFamily="49" charset="0"/>
              </a:rPr>
              <a:t>webcontrol</a:t>
            </a:r>
            <a:r>
              <a:rPr lang="en-US" sz="2000" b="1" dirty="0" smtClean="0">
                <a:solidFill>
                  <a:srgbClr val="000000"/>
                </a:solidFill>
                <a:latin typeface="Courier New" pitchFamily="49" charset="0"/>
                <a:cs typeface="Courier New" pitchFamily="49" charset="0"/>
              </a:rPr>
              <a:t> id="</a:t>
            </a:r>
            <a:r>
              <a:rPr lang="en-US" sz="2000" b="1" i="1" dirty="0" smtClean="0">
                <a:solidFill>
                  <a:srgbClr val="000000"/>
                </a:solidFill>
                <a:latin typeface="Courier New" pitchFamily="49" charset="0"/>
                <a:cs typeface="Courier New" pitchFamily="49" charset="0"/>
              </a:rPr>
              <a:t>id</a:t>
            </a:r>
            <a:r>
              <a:rPr lang="en-US" sz="2000" b="1" dirty="0" smtClean="0">
                <a:solidFill>
                  <a:srgbClr val="000000"/>
                </a:solidFill>
                <a:latin typeface="Courier New" pitchFamily="49" charset="0"/>
                <a:cs typeface="Courier New" pitchFamily="49" charset="0"/>
              </a:rPr>
              <a:t>" Style=</a:t>
            </a:r>
            <a:r>
              <a:rPr lang="en-US" sz="2000" b="1" i="1" dirty="0" smtClean="0">
                <a:solidFill>
                  <a:srgbClr val="000000"/>
                </a:solidFill>
                <a:latin typeface="Courier New" pitchFamily="49" charset="0"/>
                <a:cs typeface="Courier New" pitchFamily="49" charset="0"/>
              </a:rPr>
              <a:t>"style"</a:t>
            </a:r>
            <a:r>
              <a:rPr lang="en-US" sz="2000" b="1" dirty="0" smtClean="0">
                <a:solidFill>
                  <a:srgbClr val="000000"/>
                </a:solidFill>
                <a:latin typeface="Courier New" pitchFamily="49" charset="0"/>
                <a:cs typeface="Courier New" pitchFamily="49" charset="0"/>
              </a:rPr>
              <a:t> </a:t>
            </a:r>
            <a:r>
              <a:rPr lang="en-US" sz="2000" b="1" dirty="0" err="1" smtClean="0">
                <a:solidFill>
                  <a:srgbClr val="000000"/>
                </a:solidFill>
                <a:latin typeface="Courier New" pitchFamily="49" charset="0"/>
                <a:cs typeface="Courier New" pitchFamily="49" charset="0"/>
              </a:rPr>
              <a:t>runat</a:t>
            </a:r>
            <a:r>
              <a:rPr lang="en-US" sz="2000" b="1" dirty="0" smtClean="0">
                <a:solidFill>
                  <a:srgbClr val="000000"/>
                </a:solidFill>
                <a:latin typeface="Courier New" pitchFamily="49" charset="0"/>
                <a:cs typeface="Courier New" pitchFamily="49" charset="0"/>
              </a:rPr>
              <a:t>="server"</a:t>
            </a:r>
            <a:r>
              <a:rPr lang="en-US" sz="2000" b="1" i="1" dirty="0" smtClean="0">
                <a:solidFill>
                  <a:srgbClr val="000000"/>
                </a:solidFill>
                <a:latin typeface="Courier New" pitchFamily="49" charset="0"/>
                <a:cs typeface="Courier New" pitchFamily="49" charset="0"/>
              </a:rPr>
              <a:t> /&gt;</a:t>
            </a:r>
            <a:endParaRPr lang="en-US" sz="2000" b="1" i="1" dirty="0">
              <a:solidFill>
                <a:srgbClr val="000000"/>
              </a:solidFill>
              <a:latin typeface="Courier New" pitchFamily="49" charset="0"/>
              <a:cs typeface="Courier New" pitchFamily="49" charset="0"/>
            </a:endParaRPr>
          </a:p>
        </p:txBody>
      </p:sp>
      <p:sp>
        <p:nvSpPr>
          <p:cNvPr id="6" name="Text Box 1"/>
          <p:cNvSpPr txBox="1">
            <a:spLocks noChangeArrowheads="1"/>
          </p:cNvSpPr>
          <p:nvPr/>
        </p:nvSpPr>
        <p:spPr bwMode="auto">
          <a:xfrm>
            <a:off x="228600" y="2621280"/>
            <a:ext cx="1295400" cy="533400"/>
          </a:xfrm>
          <a:prstGeom prst="rect">
            <a:avLst/>
          </a:prstGeom>
          <a:ln>
            <a:headEnd/>
            <a:tailEnd/>
          </a:ln>
        </p:spPr>
        <p:style>
          <a:lnRef idx="3">
            <a:schemeClr val="lt1"/>
          </a:lnRef>
          <a:fillRef idx="1">
            <a:schemeClr val="accent2"/>
          </a:fillRef>
          <a:effectRef idx="1">
            <a:schemeClr val="accent2"/>
          </a:effectRef>
          <a:fontRef idx="minor">
            <a:schemeClr val="lt1"/>
          </a:fontRef>
        </p:style>
        <p:txBody>
          <a:bodyPr/>
          <a:lstStyle/>
          <a:p>
            <a:pPr>
              <a:lnSpc>
                <a:spcPct val="150000"/>
              </a:lnSpc>
              <a:spcBef>
                <a:spcPts val="800"/>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000" b="1" dirty="0" smtClean="0">
                <a:solidFill>
                  <a:srgbClr val="000000"/>
                </a:solidFill>
                <a:latin typeface="Verdana" charset="0"/>
              </a:rPr>
              <a:t>Syntax</a:t>
            </a:r>
            <a:endParaRPr lang="en-US" sz="2000" b="1" dirty="0">
              <a:solidFill>
                <a:srgbClr val="000000"/>
              </a:solidFill>
              <a:latin typeface="Verdana" charset="0"/>
            </a:endParaRPr>
          </a:p>
        </p:txBody>
      </p:sp>
      <p:graphicFrame>
        <p:nvGraphicFramePr>
          <p:cNvPr id="8" name="Table 7"/>
          <p:cNvGraphicFramePr>
            <a:graphicFrameLocks noGrp="1"/>
          </p:cNvGraphicFramePr>
          <p:nvPr/>
        </p:nvGraphicFramePr>
        <p:xfrm>
          <a:off x="266700" y="4373880"/>
          <a:ext cx="8610600" cy="1417320"/>
        </p:xfrm>
        <a:graphic>
          <a:graphicData uri="http://schemas.openxmlformats.org/drawingml/2006/table">
            <a:tbl>
              <a:tblPr firstRow="1" bandRow="1">
                <a:tableStyleId>{5C22544A-7EE6-4342-B048-85BDC9FD1C3A}</a:tableStyleId>
              </a:tblPr>
              <a:tblGrid>
                <a:gridCol w="2919631"/>
                <a:gridCol w="5690969"/>
              </a:tblGrid>
              <a:tr h="370840">
                <a:tc>
                  <a:txBody>
                    <a:bodyPr/>
                    <a:lstStyle/>
                    <a:p>
                      <a:pPr algn="ctr">
                        <a:lnSpc>
                          <a:spcPct val="150000"/>
                        </a:lnSpc>
                      </a:pPr>
                      <a:r>
                        <a:rPr lang="en-US" sz="1800" b="1" dirty="0" smtClean="0">
                          <a:solidFill>
                            <a:srgbClr val="000000"/>
                          </a:solidFill>
                          <a:latin typeface="Verdana" charset="0"/>
                        </a:rPr>
                        <a:t>Attribute </a:t>
                      </a:r>
                      <a:endParaRPr lang="en-US" dirty="0"/>
                    </a:p>
                  </a:txBody>
                  <a:tcPr/>
                </a:tc>
                <a:tc>
                  <a:txBody>
                    <a:bodyPr/>
                    <a:lstStyle/>
                    <a:p>
                      <a:pPr algn="ctr">
                        <a:lnSpc>
                          <a:spcPct val="150000"/>
                        </a:lnSpc>
                      </a:pPr>
                      <a:r>
                        <a:rPr lang="en-US" sz="1800" b="1" dirty="0" smtClean="0">
                          <a:solidFill>
                            <a:srgbClr val="000000"/>
                          </a:solidFill>
                          <a:latin typeface="Verdana" charset="0"/>
                        </a:rPr>
                        <a:t>Description</a:t>
                      </a:r>
                      <a:endParaRPr lang="en-US" dirty="0"/>
                    </a:p>
                  </a:txBody>
                  <a:tcPr/>
                </a:tc>
              </a:tr>
              <a:tr h="370840">
                <a:tc>
                  <a:txBody>
                    <a:bodyPr/>
                    <a:lstStyle/>
                    <a:p>
                      <a:pPr algn="l">
                        <a:lnSpc>
                          <a:spcPct val="150000"/>
                        </a:lnSpc>
                      </a:pPr>
                      <a:r>
                        <a:rPr lang="en-US" sz="1800" dirty="0" smtClean="0">
                          <a:solidFill>
                            <a:srgbClr val="000000"/>
                          </a:solidFill>
                          <a:latin typeface="Verdana" charset="0"/>
                        </a:rPr>
                        <a:t>Style </a:t>
                      </a:r>
                      <a:endParaRPr lang="en-US" dirty="0"/>
                    </a:p>
                  </a:txBody>
                  <a:tcPr/>
                </a:tc>
                <a:tc>
                  <a:txBody>
                    <a:bodyPr/>
                    <a:lstStyle/>
                    <a:p>
                      <a:pPr algn="l">
                        <a:lnSpc>
                          <a:spcPct val="150000"/>
                        </a:lnSpc>
                      </a:pPr>
                      <a:r>
                        <a:rPr lang="en-US" sz="1800" dirty="0" smtClean="0">
                          <a:solidFill>
                            <a:srgbClr val="000000"/>
                          </a:solidFill>
                          <a:latin typeface="Verdana" charset="0"/>
                        </a:rPr>
                        <a:t>A String specifying CSS style for inline style sheet</a:t>
                      </a:r>
                      <a:endParaRPr lang="en-US" dirty="0"/>
                    </a:p>
                  </a:txBody>
                  <a:tcPr/>
                </a:tc>
              </a:tr>
            </a:tbl>
          </a:graphicData>
        </a:graphic>
      </p:graphicFrame>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3"/>
          <p:cNvSpPr/>
          <p:nvPr/>
        </p:nvSpPr>
        <p:spPr>
          <a:xfrm>
            <a:off x="0" y="0"/>
            <a:ext cx="9144000" cy="920252"/>
          </a:xfrm>
          <a:prstGeom prst="rect">
            <a:avLst/>
          </a:prstGeom>
          <a:solidFill>
            <a:srgbClr val="3388A9"/>
          </a:solidFill>
        </p:spPr>
        <p:txBody>
          <a:bodyPr wrap="square">
            <a:spAutoFit/>
          </a:bodyPr>
          <a:lstStyle/>
          <a:p>
            <a:pPr algn="ctr">
              <a:lnSpc>
                <a:spcPct val="150000"/>
              </a:lnSpc>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4000" dirty="0" smtClean="0">
                <a:solidFill>
                  <a:schemeClr val="bg1"/>
                </a:solidFill>
                <a:latin typeface="Calibri" pitchFamily="34" charset="0"/>
                <a:ea typeface="+mn-ea"/>
                <a:cs typeface="Calibri" pitchFamily="34" charset="0"/>
              </a:rPr>
              <a:t>Example</a:t>
            </a:r>
          </a:p>
        </p:txBody>
      </p:sp>
      <p:grpSp>
        <p:nvGrpSpPr>
          <p:cNvPr id="7" name="Group 6"/>
          <p:cNvGrpSpPr/>
          <p:nvPr/>
        </p:nvGrpSpPr>
        <p:grpSpPr>
          <a:xfrm>
            <a:off x="228600" y="2286001"/>
            <a:ext cx="8705850" cy="2285999"/>
            <a:chOff x="228600" y="1371601"/>
            <a:chExt cx="8705850" cy="2285999"/>
          </a:xfrm>
        </p:grpSpPr>
        <p:sp>
          <p:nvSpPr>
            <p:cNvPr id="6" name="Text Box 1"/>
            <p:cNvSpPr txBox="1">
              <a:spLocks noChangeArrowheads="1"/>
            </p:cNvSpPr>
            <p:nvPr/>
          </p:nvSpPr>
          <p:spPr bwMode="auto">
            <a:xfrm>
              <a:off x="228600" y="1905000"/>
              <a:ext cx="8686800" cy="175260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a:lnSpc>
                  <a:spcPct val="150000"/>
                </a:lnSpc>
                <a:spcBef>
                  <a:spcPts val="800"/>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b="1" dirty="0" smtClean="0">
                  <a:solidFill>
                    <a:srgbClr val="000000"/>
                  </a:solidFill>
                  <a:latin typeface="Courier New" pitchFamily="49" charset="0"/>
                  <a:cs typeface="Courier New" pitchFamily="49" charset="0"/>
                </a:rPr>
                <a:t>&lt;form </a:t>
              </a:r>
              <a:r>
                <a:rPr lang="en-US" b="1" dirty="0" err="1" smtClean="0">
                  <a:solidFill>
                    <a:srgbClr val="000000"/>
                  </a:solidFill>
                  <a:latin typeface="Courier New" pitchFamily="49" charset="0"/>
                  <a:cs typeface="Courier New" pitchFamily="49" charset="0"/>
                </a:rPr>
                <a:t>runat</a:t>
              </a:r>
              <a:r>
                <a:rPr lang="en-US" b="1" dirty="0" smtClean="0">
                  <a:solidFill>
                    <a:srgbClr val="000000"/>
                  </a:solidFill>
                  <a:latin typeface="Courier New" pitchFamily="49" charset="0"/>
                  <a:cs typeface="Courier New" pitchFamily="49" charset="0"/>
                </a:rPr>
                <a:t>="server"&gt;</a:t>
              </a:r>
              <a:br>
                <a:rPr lang="en-US" b="1" dirty="0" smtClean="0">
                  <a:solidFill>
                    <a:srgbClr val="000000"/>
                  </a:solidFill>
                  <a:latin typeface="Courier New" pitchFamily="49" charset="0"/>
                  <a:cs typeface="Courier New" pitchFamily="49" charset="0"/>
                </a:rPr>
              </a:br>
              <a:r>
                <a:rPr lang="en-US" b="1" dirty="0" smtClean="0">
                  <a:solidFill>
                    <a:srgbClr val="000000"/>
                  </a:solidFill>
                  <a:latin typeface="Courier New" pitchFamily="49" charset="0"/>
                  <a:cs typeface="Courier New" pitchFamily="49" charset="0"/>
                </a:rPr>
                <a:t>&lt;</a:t>
              </a:r>
              <a:r>
                <a:rPr lang="en-US" b="1" dirty="0" err="1" smtClean="0">
                  <a:solidFill>
                    <a:srgbClr val="000000"/>
                  </a:solidFill>
                  <a:latin typeface="Courier New" pitchFamily="49" charset="0"/>
                  <a:cs typeface="Courier New" pitchFamily="49" charset="0"/>
                </a:rPr>
                <a:t>asp:Button</a:t>
              </a:r>
              <a:r>
                <a:rPr lang="en-US" b="1" dirty="0" smtClean="0">
                  <a:solidFill>
                    <a:srgbClr val="000000"/>
                  </a:solidFill>
                  <a:latin typeface="Courier New" pitchFamily="49" charset="0"/>
                  <a:cs typeface="Courier New" pitchFamily="49" charset="0"/>
                </a:rPr>
                <a:t> id="Button" Text="Submit" </a:t>
              </a:r>
              <a:r>
                <a:rPr lang="en-US" b="1" dirty="0" err="1" smtClean="0">
                  <a:solidFill>
                    <a:srgbClr val="000000"/>
                  </a:solidFill>
                  <a:latin typeface="Courier New" pitchFamily="49" charset="0"/>
                  <a:cs typeface="Courier New" pitchFamily="49" charset="0"/>
                </a:rPr>
                <a:t>runat</a:t>
              </a:r>
              <a:r>
                <a:rPr lang="en-US" b="1" dirty="0" smtClean="0">
                  <a:solidFill>
                    <a:srgbClr val="000000"/>
                  </a:solidFill>
                  <a:latin typeface="Courier New" pitchFamily="49" charset="0"/>
                  <a:cs typeface="Courier New" pitchFamily="49" charset="0"/>
                </a:rPr>
                <a:t>="server"</a:t>
              </a:r>
              <a:br>
                <a:rPr lang="en-US" b="1" dirty="0" smtClean="0">
                  <a:solidFill>
                    <a:srgbClr val="000000"/>
                  </a:solidFill>
                  <a:latin typeface="Courier New" pitchFamily="49" charset="0"/>
                  <a:cs typeface="Courier New" pitchFamily="49" charset="0"/>
                </a:rPr>
              </a:br>
              <a:r>
                <a:rPr lang="en-US" b="1" dirty="0" smtClean="0">
                  <a:solidFill>
                    <a:srgbClr val="000000"/>
                  </a:solidFill>
                  <a:latin typeface="Courier New" pitchFamily="49" charset="0"/>
                  <a:cs typeface="Courier New" pitchFamily="49" charset="0"/>
                </a:rPr>
                <a:t>Style="font: 12pt Verdana;font-weight:700;color:orange;" /&gt;</a:t>
              </a:r>
              <a:br>
                <a:rPr lang="en-US" b="1" dirty="0" smtClean="0">
                  <a:solidFill>
                    <a:srgbClr val="000000"/>
                  </a:solidFill>
                  <a:latin typeface="Courier New" pitchFamily="49" charset="0"/>
                  <a:cs typeface="Courier New" pitchFamily="49" charset="0"/>
                </a:rPr>
              </a:br>
              <a:r>
                <a:rPr lang="en-US" b="1" dirty="0" smtClean="0">
                  <a:solidFill>
                    <a:srgbClr val="000000"/>
                  </a:solidFill>
                  <a:latin typeface="Courier New" pitchFamily="49" charset="0"/>
                  <a:cs typeface="Courier New" pitchFamily="49" charset="0"/>
                </a:rPr>
                <a:t>&lt;/form&gt;</a:t>
              </a:r>
            </a:p>
            <a:p>
              <a:pPr>
                <a:lnSpc>
                  <a:spcPct val="150000"/>
                </a:lnSpc>
                <a:spcBef>
                  <a:spcPts val="800"/>
                </a:spcBef>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sz="2800" b="1" dirty="0">
                <a:solidFill>
                  <a:srgbClr val="000000"/>
                </a:solidFill>
                <a:latin typeface="Courier New" pitchFamily="49" charset="0"/>
                <a:cs typeface="Courier New" pitchFamily="49" charset="0"/>
              </a:endParaRPr>
            </a:p>
          </p:txBody>
        </p:sp>
        <p:sp>
          <p:nvSpPr>
            <p:cNvPr id="5" name="Rectangle 4"/>
            <p:cNvSpPr/>
            <p:nvPr/>
          </p:nvSpPr>
          <p:spPr bwMode="auto">
            <a:xfrm>
              <a:off x="228600" y="1371601"/>
              <a:ext cx="8705850" cy="533399"/>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marL="774700" indent="-665163" fontAlgn="auto">
                <a:lnSpc>
                  <a:spcPct val="100000"/>
                </a:lnSpc>
                <a:spcAft>
                  <a:spcPts val="0"/>
                </a:spcAft>
                <a:tabLst>
                  <a:tab pos="1447800" algn="l"/>
                  <a:tab pos="2171700" algn="l"/>
                  <a:tab pos="2895600" algn="l"/>
                  <a:tab pos="3619500" algn="l"/>
                  <a:tab pos="4343400" algn="l"/>
                  <a:tab pos="5067300" algn="l"/>
                  <a:tab pos="5791200" algn="l"/>
                  <a:tab pos="6515100" algn="l"/>
                  <a:tab pos="7239000" algn="l"/>
                  <a:tab pos="7962900" algn="l"/>
                </a:tabLst>
                <a:defRPr/>
              </a:pPr>
              <a:r>
                <a:rPr lang="en-US" sz="2000" dirty="0" smtClean="0"/>
                <a:t>The following example sets the CSS style of a button control:</a:t>
              </a:r>
            </a:p>
          </p:txBody>
        </p:sp>
      </p:gr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3"/>
          <p:cNvSpPr/>
          <p:nvPr/>
        </p:nvSpPr>
        <p:spPr>
          <a:xfrm>
            <a:off x="0" y="0"/>
            <a:ext cx="9144000" cy="920252"/>
          </a:xfrm>
          <a:prstGeom prst="rect">
            <a:avLst/>
          </a:prstGeom>
          <a:solidFill>
            <a:srgbClr val="3388A9"/>
          </a:solidFill>
        </p:spPr>
        <p:txBody>
          <a:bodyPr wrap="square">
            <a:spAutoFit/>
          </a:bodyPr>
          <a:lstStyle/>
          <a:p>
            <a:pPr algn="ctr">
              <a:lnSpc>
                <a:spcPct val="150000"/>
              </a:lnSpc>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4000" dirty="0" smtClean="0">
                <a:solidFill>
                  <a:schemeClr val="bg1"/>
                </a:solidFill>
                <a:latin typeface="Calibri" pitchFamily="34" charset="0"/>
                <a:ea typeface="+mn-ea"/>
                <a:cs typeface="Calibri" pitchFamily="34" charset="0"/>
              </a:rPr>
              <a:t>Using Embedding Style Sheet</a:t>
            </a:r>
          </a:p>
        </p:txBody>
      </p:sp>
      <p:sp>
        <p:nvSpPr>
          <p:cNvPr id="5" name="Text Box 1"/>
          <p:cNvSpPr txBox="1">
            <a:spLocks noChangeArrowheads="1"/>
          </p:cNvSpPr>
          <p:nvPr/>
        </p:nvSpPr>
        <p:spPr bwMode="auto">
          <a:xfrm>
            <a:off x="228600" y="2552700"/>
            <a:ext cx="8686800" cy="232410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marL="0" lvl="2" fontAlgn="auto">
              <a:lnSpc>
                <a:spcPct val="150000"/>
              </a:lnSpc>
              <a:spcAft>
                <a:spcPts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2000" dirty="0" smtClean="0">
                <a:latin typeface="+mn-lt"/>
                <a:cs typeface="Arial" pitchFamily="34" charset="0"/>
              </a:rPr>
              <a:t>ASP.NET embeds the Themes style sheet at the bottom of the header list. While using Master Pages which can have a header content section or adding additional CSS or style tags to the header, the Themes style sheet will always end up on the bottom of the header list.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3"/>
          <p:cNvSpPr/>
          <p:nvPr/>
        </p:nvSpPr>
        <p:spPr>
          <a:xfrm>
            <a:off x="0" y="0"/>
            <a:ext cx="9144000" cy="920252"/>
          </a:xfrm>
          <a:prstGeom prst="rect">
            <a:avLst/>
          </a:prstGeom>
          <a:solidFill>
            <a:srgbClr val="3388A9"/>
          </a:solidFill>
        </p:spPr>
        <p:txBody>
          <a:bodyPr wrap="square">
            <a:spAutoFit/>
          </a:bodyPr>
          <a:lstStyle/>
          <a:p>
            <a:pPr algn="ctr">
              <a:lnSpc>
                <a:spcPct val="15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sz="4000" dirty="0" smtClean="0">
                <a:solidFill>
                  <a:schemeClr val="bg1"/>
                </a:solidFill>
                <a:latin typeface="Calibri" pitchFamily="34" charset="0"/>
                <a:ea typeface="+mn-ea"/>
                <a:cs typeface="Calibri" pitchFamily="34" charset="0"/>
              </a:rPr>
              <a:t>Using External Style Sheet</a:t>
            </a:r>
          </a:p>
        </p:txBody>
      </p:sp>
      <p:sp>
        <p:nvSpPr>
          <p:cNvPr id="5" name="Text Box 1"/>
          <p:cNvSpPr txBox="1">
            <a:spLocks noChangeArrowheads="1"/>
          </p:cNvSpPr>
          <p:nvPr/>
        </p:nvSpPr>
        <p:spPr bwMode="auto">
          <a:xfrm>
            <a:off x="228600" y="2109786"/>
            <a:ext cx="8686800" cy="2919413"/>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marL="344488" lvl="2" indent="-344488" fontAlgn="auto">
              <a:lnSpc>
                <a:spcPct val="150000"/>
              </a:lnSpc>
              <a:spcAft>
                <a:spcPts val="0"/>
              </a:spcAft>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2000" dirty="0" smtClean="0">
                <a:latin typeface="+mn-lt"/>
                <a:cs typeface="Arial" pitchFamily="34" charset="0"/>
              </a:rPr>
              <a:t>An external cascading style sheet (CSS) contains CSS style attributes that can be applied to multiple Web pages.</a:t>
            </a:r>
          </a:p>
          <a:p>
            <a:pPr marL="344488" lvl="2" indent="-344488" fontAlgn="auto">
              <a:lnSpc>
                <a:spcPct val="150000"/>
              </a:lnSpc>
              <a:spcAft>
                <a:spcPts val="0"/>
              </a:spcAft>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2000" dirty="0" smtClean="0">
                <a:latin typeface="+mn-lt"/>
                <a:cs typeface="Arial" pitchFamily="34" charset="0"/>
              </a:rPr>
              <a:t>To add an external style sheet to a Web site project:</a:t>
            </a:r>
          </a:p>
          <a:p>
            <a:pPr marL="801688" lvl="3" indent="-344488" fontAlgn="auto">
              <a:lnSpc>
                <a:spcPct val="150000"/>
              </a:lnSpc>
              <a:spcAft>
                <a:spcPts val="0"/>
              </a:spcAft>
              <a:buFont typeface="Verdana"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2000" dirty="0" smtClean="0">
                <a:latin typeface="+mn-lt"/>
                <a:cs typeface="Arial" pitchFamily="34" charset="0"/>
              </a:rPr>
              <a:t>In Solution Explorer, right-click the name of the Web site project to which you want to add a style sheet, and then click Add New Item.</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Text Box 1"/>
          <p:cNvSpPr txBox="1">
            <a:spLocks noChangeArrowheads="1"/>
          </p:cNvSpPr>
          <p:nvPr/>
        </p:nvSpPr>
        <p:spPr bwMode="auto">
          <a:xfrm>
            <a:off x="228600" y="1409700"/>
            <a:ext cx="8686800" cy="438150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marL="344488" indent="-344488">
              <a:lnSpc>
                <a:spcPct val="150000"/>
              </a:lnSpc>
              <a:spcBef>
                <a:spcPts val="800"/>
              </a:spcBef>
              <a:buFont typeface="Wingdings" pitchFamily="2" charset="2"/>
              <a:buChar char="ü"/>
              <a:tabLst>
                <a:tab pos="344488" algn="l"/>
                <a:tab pos="1447800" algn="l"/>
                <a:tab pos="2171700" algn="l"/>
                <a:tab pos="2895600" algn="l"/>
                <a:tab pos="3619500" algn="l"/>
                <a:tab pos="4343400" algn="l"/>
                <a:tab pos="5067300" algn="l"/>
                <a:tab pos="5791200" algn="l"/>
                <a:tab pos="6515100" algn="l"/>
                <a:tab pos="7239000" algn="l"/>
                <a:tab pos="7962900" algn="l"/>
              </a:tabLst>
            </a:pPr>
            <a:r>
              <a:rPr lang="en-US" sz="2000" dirty="0" smtClean="0">
                <a:latin typeface="Verdana" charset="0"/>
              </a:rPr>
              <a:t>Under </a:t>
            </a:r>
            <a:r>
              <a:rPr lang="en-US" sz="2000" b="1" dirty="0" smtClean="0">
                <a:latin typeface="Verdana" charset="0"/>
              </a:rPr>
              <a:t>Visual Studio installed templates</a:t>
            </a:r>
            <a:r>
              <a:rPr lang="en-US" sz="2000" dirty="0" smtClean="0">
                <a:latin typeface="Verdana" charset="0"/>
              </a:rPr>
              <a:t>, click </a:t>
            </a:r>
            <a:r>
              <a:rPr lang="en-US" sz="2000" b="1" dirty="0" smtClean="0">
                <a:latin typeface="Verdana" charset="0"/>
              </a:rPr>
              <a:t>Style Sheet</a:t>
            </a:r>
            <a:r>
              <a:rPr lang="en-US" sz="2000" dirty="0" smtClean="0">
                <a:latin typeface="Verdana" charset="0"/>
              </a:rPr>
              <a:t>.</a:t>
            </a:r>
          </a:p>
          <a:p>
            <a:pPr marL="344488" indent="-344488">
              <a:lnSpc>
                <a:spcPct val="150000"/>
              </a:lnSpc>
              <a:spcBef>
                <a:spcPts val="800"/>
              </a:spcBef>
              <a:buFont typeface="Wingdings" pitchFamily="2" charset="2"/>
              <a:buChar char="ü"/>
              <a:tabLst>
                <a:tab pos="344488" algn="l"/>
                <a:tab pos="1447800" algn="l"/>
                <a:tab pos="2171700" algn="l"/>
                <a:tab pos="2895600" algn="l"/>
                <a:tab pos="3619500" algn="l"/>
                <a:tab pos="4343400" algn="l"/>
                <a:tab pos="5067300" algn="l"/>
                <a:tab pos="5791200" algn="l"/>
                <a:tab pos="6515100" algn="l"/>
                <a:tab pos="7239000" algn="l"/>
                <a:tab pos="7962900" algn="l"/>
              </a:tabLst>
            </a:pPr>
            <a:r>
              <a:rPr lang="en-US" sz="2000" dirty="0" smtClean="0">
                <a:latin typeface="Verdana" charset="0"/>
              </a:rPr>
              <a:t>In the </a:t>
            </a:r>
            <a:r>
              <a:rPr lang="en-US" sz="2000" b="1" dirty="0" smtClean="0">
                <a:latin typeface="Verdana" charset="0"/>
              </a:rPr>
              <a:t>Name</a:t>
            </a:r>
            <a:r>
              <a:rPr lang="en-US" sz="2000" dirty="0" smtClean="0">
                <a:latin typeface="Verdana" charset="0"/>
              </a:rPr>
              <a:t> box, type a name for the external style sheet and then click </a:t>
            </a:r>
            <a:r>
              <a:rPr lang="en-US" sz="2000" b="1" dirty="0" smtClean="0">
                <a:latin typeface="Verdana" charset="0"/>
              </a:rPr>
              <a:t>Add</a:t>
            </a:r>
            <a:r>
              <a:rPr lang="en-US" sz="2000" dirty="0" smtClean="0">
                <a:latin typeface="Verdana" charset="0"/>
              </a:rPr>
              <a:t>.</a:t>
            </a:r>
          </a:p>
          <a:p>
            <a:pPr marL="344488" indent="-344488">
              <a:lnSpc>
                <a:spcPct val="150000"/>
              </a:lnSpc>
              <a:spcBef>
                <a:spcPts val="800"/>
              </a:spcBef>
              <a:buFont typeface="Wingdings" pitchFamily="2" charset="2"/>
              <a:buChar char="ü"/>
              <a:tabLst>
                <a:tab pos="344488" algn="l"/>
                <a:tab pos="1447800" algn="l"/>
                <a:tab pos="2171700" algn="l"/>
                <a:tab pos="2895600" algn="l"/>
                <a:tab pos="3619500" algn="l"/>
                <a:tab pos="4343400" algn="l"/>
                <a:tab pos="5067300" algn="l"/>
                <a:tab pos="5791200" algn="l"/>
                <a:tab pos="6515100" algn="l"/>
                <a:tab pos="7239000" algn="l"/>
                <a:tab pos="7962900" algn="l"/>
              </a:tabLst>
            </a:pPr>
            <a:r>
              <a:rPr lang="en-US" sz="2000" dirty="0" smtClean="0">
                <a:latin typeface="Verdana" charset="0"/>
              </a:rPr>
              <a:t>To add style rules to an external style sheet</a:t>
            </a:r>
          </a:p>
          <a:p>
            <a:pPr marL="344488" indent="-344488">
              <a:lnSpc>
                <a:spcPct val="150000"/>
              </a:lnSpc>
              <a:spcBef>
                <a:spcPts val="800"/>
              </a:spcBef>
              <a:buFont typeface="Wingdings" pitchFamily="2" charset="2"/>
              <a:buChar char="ü"/>
              <a:tabLst>
                <a:tab pos="344488" algn="l"/>
                <a:tab pos="1447800" algn="l"/>
                <a:tab pos="2171700" algn="l"/>
                <a:tab pos="2895600" algn="l"/>
                <a:tab pos="3619500" algn="l"/>
                <a:tab pos="4343400" algn="l"/>
                <a:tab pos="5067300" algn="l"/>
                <a:tab pos="5791200" algn="l"/>
                <a:tab pos="6515100" algn="l"/>
                <a:tab pos="7239000" algn="l"/>
                <a:tab pos="7962900" algn="l"/>
              </a:tabLst>
            </a:pPr>
            <a:r>
              <a:rPr lang="en-US" sz="2000" dirty="0" smtClean="0">
                <a:latin typeface="Verdana" charset="0"/>
              </a:rPr>
              <a:t>On the </a:t>
            </a:r>
            <a:r>
              <a:rPr lang="en-US" sz="2000" b="1" dirty="0" smtClean="0">
                <a:latin typeface="Verdana" charset="0"/>
              </a:rPr>
              <a:t>Styles</a:t>
            </a:r>
            <a:r>
              <a:rPr lang="en-US" sz="2000" dirty="0" smtClean="0">
                <a:latin typeface="Verdana" charset="0"/>
              </a:rPr>
              <a:t> menu, click </a:t>
            </a:r>
            <a:r>
              <a:rPr lang="en-US" sz="2000" b="1" dirty="0" smtClean="0">
                <a:latin typeface="Verdana" charset="0"/>
              </a:rPr>
              <a:t>Add Style Rule</a:t>
            </a:r>
            <a:r>
              <a:rPr lang="en-US" sz="2000" dirty="0" smtClean="0">
                <a:latin typeface="Verdana" charset="0"/>
              </a:rPr>
              <a:t>.</a:t>
            </a:r>
          </a:p>
          <a:p>
            <a:pPr marL="344488" indent="-344488">
              <a:lnSpc>
                <a:spcPct val="150000"/>
              </a:lnSpc>
              <a:spcBef>
                <a:spcPts val="800"/>
              </a:spcBef>
              <a:buFont typeface="Wingdings" pitchFamily="2" charset="2"/>
              <a:buChar char="ü"/>
              <a:tabLst>
                <a:tab pos="344488" algn="l"/>
                <a:tab pos="1447800" algn="l"/>
                <a:tab pos="2171700" algn="l"/>
                <a:tab pos="2895600" algn="l"/>
                <a:tab pos="3619500" algn="l"/>
                <a:tab pos="4343400" algn="l"/>
                <a:tab pos="5067300" algn="l"/>
                <a:tab pos="5791200" algn="l"/>
                <a:tab pos="6515100" algn="l"/>
                <a:tab pos="7239000" algn="l"/>
                <a:tab pos="7962900" algn="l"/>
              </a:tabLst>
            </a:pPr>
            <a:r>
              <a:rPr lang="en-US" sz="2000" dirty="0" smtClean="0">
                <a:latin typeface="Verdana" charset="0"/>
              </a:rPr>
              <a:t>The </a:t>
            </a:r>
            <a:r>
              <a:rPr lang="en-US" sz="2000" b="1" dirty="0" smtClean="0">
                <a:latin typeface="Verdana" charset="0"/>
              </a:rPr>
              <a:t>Add Style Rule</a:t>
            </a:r>
            <a:r>
              <a:rPr lang="en-US" sz="2000" dirty="0" smtClean="0">
                <a:latin typeface="Verdana" charset="0"/>
              </a:rPr>
              <a:t> dialog box appears.</a:t>
            </a:r>
          </a:p>
          <a:p>
            <a:pPr marL="344488" indent="-344488">
              <a:lnSpc>
                <a:spcPct val="150000"/>
              </a:lnSpc>
              <a:spcBef>
                <a:spcPts val="800"/>
              </a:spcBef>
              <a:buFont typeface="Wingdings" pitchFamily="2" charset="2"/>
              <a:buChar char="ü"/>
              <a:tabLst>
                <a:tab pos="344488" algn="l"/>
                <a:tab pos="1447800" algn="l"/>
                <a:tab pos="2171700" algn="l"/>
                <a:tab pos="2895600" algn="l"/>
                <a:tab pos="3619500" algn="l"/>
                <a:tab pos="4343400" algn="l"/>
                <a:tab pos="5067300" algn="l"/>
                <a:tab pos="5791200" algn="l"/>
                <a:tab pos="6515100" algn="l"/>
                <a:tab pos="7239000" algn="l"/>
                <a:tab pos="7962900" algn="l"/>
              </a:tabLst>
            </a:pPr>
            <a:r>
              <a:rPr lang="en-US" sz="2000" dirty="0" smtClean="0">
                <a:latin typeface="Verdana" charset="0"/>
              </a:rPr>
              <a:t>In the </a:t>
            </a:r>
            <a:r>
              <a:rPr lang="en-US" sz="2000" b="1" dirty="0" smtClean="0">
                <a:latin typeface="Verdana" charset="0"/>
              </a:rPr>
              <a:t>Add Style Rule</a:t>
            </a:r>
            <a:r>
              <a:rPr lang="en-US" sz="2000" dirty="0" smtClean="0">
                <a:latin typeface="Verdana" charset="0"/>
              </a:rPr>
              <a:t> dialog box, select one of the following CSS selectors and then click </a:t>
            </a:r>
            <a:r>
              <a:rPr lang="en-US" sz="2000" b="1" dirty="0" smtClean="0">
                <a:latin typeface="Verdana" charset="0"/>
              </a:rPr>
              <a:t>OK</a:t>
            </a:r>
            <a:r>
              <a:rPr lang="en-US" sz="2000" dirty="0" smtClean="0">
                <a:latin typeface="Verdana" charset="0"/>
              </a:rPr>
              <a:t>:</a:t>
            </a:r>
            <a:endParaRPr lang="en-US" sz="2000" dirty="0">
              <a:latin typeface="Verdana"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Verdana"/>
        <a:ea typeface="Verdana"/>
        <a:cs typeface="Verdana"/>
      </a:majorFont>
      <a:minorFont>
        <a:latin typeface="Verdana"/>
        <a:ea typeface="Verdana"/>
        <a:cs typeface="Verdan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ea typeface="Microsoft YaHei"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ea typeface="Microsoft YaHei" charset="-122"/>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Verdana"/>
        <a:ea typeface="Verdana"/>
        <a:cs typeface="Verdana"/>
      </a:majorFont>
      <a:minorFont>
        <a:latin typeface="Verdana"/>
        <a:ea typeface="Verdana"/>
        <a:cs typeface="Verdan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ea typeface="Microsoft YaHei"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ea typeface="Microsoft YaHei" charset="-122"/>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Verdana"/>
        <a:ea typeface="Verdana"/>
        <a:cs typeface="Verdana"/>
      </a:majorFont>
      <a:minorFont>
        <a:latin typeface="Verdana"/>
        <a:ea typeface="Verdana"/>
        <a:cs typeface="Verdan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ea typeface="Microsoft YaHei"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ea typeface="Microsoft YaHei" charset="-122"/>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102</TotalTime>
  <Words>1445</Words>
  <PresentationFormat>On-screen Show (4:3)</PresentationFormat>
  <Paragraphs>184</Paragraphs>
  <Slides>25</Slides>
  <Notes>25</Notes>
  <HiddenSlides>0</HiddenSlides>
  <MMClips>0</MMClips>
  <ScaleCrop>false</ScaleCrop>
  <HeadingPairs>
    <vt:vector size="4" baseType="variant">
      <vt:variant>
        <vt:lpstr>Theme</vt:lpstr>
      </vt:variant>
      <vt:variant>
        <vt:i4>3</vt:i4>
      </vt:variant>
      <vt:variant>
        <vt:lpstr>Slide Titles</vt:lpstr>
      </vt:variant>
      <vt:variant>
        <vt:i4>25</vt:i4>
      </vt:variant>
    </vt:vector>
  </HeadingPairs>
  <TitlesOfParts>
    <vt:vector size="28" baseType="lpstr">
      <vt:lpstr>Office Theme</vt:lpstr>
      <vt:lpstr>Office Theme</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priyanka</dc:creator>
  <cp:lastModifiedBy>HP</cp:lastModifiedBy>
  <cp:revision>31</cp:revision>
  <cp:lastPrinted>1601-01-01T00:00:00Z</cp:lastPrinted>
  <dcterms:created xsi:type="dcterms:W3CDTF">1601-01-01T00:00:00Z</dcterms:created>
  <dcterms:modified xsi:type="dcterms:W3CDTF">2015-09-18T09:13:04Z</dcterms:modified>
</cp:coreProperties>
</file>