
<file path=[Content_Types].xml><?xml version="1.0" encoding="utf-8"?>
<Types xmlns="http://schemas.openxmlformats.org/package/2006/content-types"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1" r:id="rId1"/>
  </p:sldMasterIdLst>
  <p:notesMasterIdLst>
    <p:notesMasterId r:id="rId3"/>
  </p:notesMasterIdLst>
  <p:sldIdLst>
    <p:sldId id="280" r:id="rId2"/>
  </p:sldIdLst>
  <p:sldSz cx="9144000" cy="6858000" type="screen4x3"/>
  <p:notesSz cx="6858000" cy="9144000"/>
  <p:defaultTextStyle>
    <a:defPPr>
      <a:defRPr lang="en-GB"/>
    </a:defPPr>
    <a:lvl1pPr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1pPr>
    <a:lvl2pPr marL="742950" indent="-28575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2pPr>
    <a:lvl3pPr marL="11430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3pPr>
    <a:lvl4pPr marL="16002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4pPr>
    <a:lvl5pPr marL="20574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  <p:clrMru>
    <a:srgbClr val="3388A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620"/>
    <p:restoredTop sz="50179" autoAdjust="0"/>
  </p:normalViewPr>
  <p:slideViewPr>
    <p:cSldViewPr>
      <p:cViewPr varScale="1">
        <p:scale>
          <a:sx n="73" d="100"/>
          <a:sy n="73" d="100"/>
        </p:scale>
        <p:origin x="-1344" y="-102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7613" cy="37703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sp>
      <p:sp>
        <p:nvSpPr>
          <p:cNvPr id="6146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16650" cy="4524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endParaRPr lang="en-US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endParaRPr lang="en-US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endParaRPr lang="en-US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fld id="{5352BED7-B743-4D25-BF9B-37D1BF9F1F42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22BC757-A9B0-4D3E-A2A2-E43639AA8240}" type="slidenum">
              <a:rPr lang="en-US"/>
              <a:pPr/>
              <a:t>1</a:t>
            </a:fld>
            <a:endParaRPr lang="en-US"/>
          </a:p>
        </p:txBody>
      </p:sp>
      <p:sp>
        <p:nvSpPr>
          <p:cNvPr id="66561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hangingPunct="1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fld id="{5B280FA3-67C9-476B-B159-E8E5EEE973D4}" type="slidenum">
              <a:rPr lang="en-US">
                <a:solidFill>
                  <a:srgbClr val="000000"/>
                </a:solidFill>
                <a:latin typeface="+mn-lt" charset="0"/>
              </a:rPr>
              <a:pPr hangingPunct="1">
                <a:lnSpc>
                  <a:spcPct val="100000"/>
                </a:lnSpc>
                <a:tabLst>
                  <a:tab pos="723900" algn="l"/>
                  <a:tab pos="1447800" algn="l"/>
                  <a:tab pos="2171700" algn="l"/>
                  <a:tab pos="2895600" algn="l"/>
                </a:tabLst>
              </a:pPr>
              <a:t>1</a:t>
            </a:fld>
            <a:endParaRPr lang="en-US">
              <a:solidFill>
                <a:srgbClr val="000000"/>
              </a:solidFill>
              <a:latin typeface="+mn-lt" charset="0"/>
            </a:endParaRPr>
          </a:p>
        </p:txBody>
      </p:sp>
      <p:sp>
        <p:nvSpPr>
          <p:cNvPr id="66562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3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endParaRPr lang="en-US" sz="2000">
              <a:latin typeface="Arial" charset="0"/>
              <a:ea typeface="Microsoft YaHei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675"/>
            <a:ext cx="8224838" cy="4254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1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4963"/>
            <a:ext cx="8228013" cy="4524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</p:sldLayoutIdLst>
  <p:txStyles>
    <p:titleStyle>
      <a:lvl1pPr algn="l" defTabSz="457200" rtl="0" fontAlgn="base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l" defTabSz="457200" rtl="0" fontAlgn="base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Verdana" charset="0"/>
          <a:ea typeface="Verdana" charset="0"/>
          <a:cs typeface="Verdana" charset="0"/>
        </a:defRPr>
      </a:lvl2pPr>
      <a:lvl3pPr marL="1143000" indent="-228600" algn="l" defTabSz="457200" rtl="0" fontAlgn="base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Verdana" charset="0"/>
          <a:ea typeface="Verdana" charset="0"/>
          <a:cs typeface="Verdana" charset="0"/>
        </a:defRPr>
      </a:lvl3pPr>
      <a:lvl4pPr marL="1600200" indent="-228600" algn="l" defTabSz="457200" rtl="0" fontAlgn="base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Verdana" charset="0"/>
          <a:ea typeface="Verdana" charset="0"/>
          <a:cs typeface="Verdana" charset="0"/>
        </a:defRPr>
      </a:lvl4pPr>
      <a:lvl5pPr marL="2057400" indent="-228600" algn="l" defTabSz="457200" rtl="0" fontAlgn="base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Verdana" charset="0"/>
          <a:ea typeface="Verdana" charset="0"/>
          <a:cs typeface="Verdana" charset="0"/>
        </a:defRPr>
      </a:lvl5pPr>
      <a:lvl6pPr marL="2514600" indent="-228600" algn="l" defTabSz="457200" rtl="0" fontAlgn="base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Verdana" charset="0"/>
          <a:ea typeface="Verdana" charset="0"/>
          <a:cs typeface="Verdana" charset="0"/>
        </a:defRPr>
      </a:lvl6pPr>
      <a:lvl7pPr marL="2971800" indent="-228600" algn="l" defTabSz="457200" rtl="0" fontAlgn="base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Verdana" charset="0"/>
          <a:ea typeface="Verdana" charset="0"/>
          <a:cs typeface="Verdana" charset="0"/>
        </a:defRPr>
      </a:lvl7pPr>
      <a:lvl8pPr marL="3429000" indent="-228600" algn="l" defTabSz="457200" rtl="0" fontAlgn="base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Verdana" charset="0"/>
          <a:ea typeface="Verdana" charset="0"/>
          <a:cs typeface="Verdana" charset="0"/>
        </a:defRPr>
      </a:lvl8pPr>
      <a:lvl9pPr marL="3886200" indent="-228600" algn="l" defTabSz="457200" rtl="0" fontAlgn="base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Verdana" charset="0"/>
          <a:ea typeface="Verdana" charset="0"/>
          <a:cs typeface="Verdana" charset="0"/>
        </a:defRPr>
      </a:lvl9pPr>
    </p:titleStyle>
    <p:bodyStyle>
      <a:lvl1pPr marL="342900" indent="-342900" algn="l" defTabSz="457200" rtl="0" fontAlgn="base" hangingPunct="0">
        <a:lnSpc>
          <a:spcPct val="101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fontAlgn="base" hangingPunct="0">
        <a:lnSpc>
          <a:spcPct val="101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itchFamily="16" charset="0"/>
        <a:defRPr sz="14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fontAlgn="base" hangingPunct="0">
        <a:lnSpc>
          <a:spcPct val="101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itchFamily="16" charset="0"/>
        <a:defRPr sz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fontAlgn="base" hangingPunct="0">
        <a:lnSpc>
          <a:spcPct val="101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itchFamily="16" charset="0"/>
        <a:defRPr sz="1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fontAlgn="base" hangingPunct="0">
        <a:lnSpc>
          <a:spcPct val="101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fontAlgn="base" hangingPunct="0">
        <a:lnSpc>
          <a:spcPct val="101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fontAlgn="base" hangingPunct="0">
        <a:lnSpc>
          <a:spcPct val="101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fontAlgn="base" hangingPunct="0">
        <a:lnSpc>
          <a:spcPct val="101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fontAlgn="base" hangingPunct="0">
        <a:lnSpc>
          <a:spcPct val="101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81000" y="1143000"/>
            <a:ext cx="8382000" cy="7620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50000"/>
              </a:lnSpc>
            </a:pPr>
            <a:endParaRPr lang="en-US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9144000" cy="920252"/>
          </a:xfrm>
          <a:prstGeom prst="rect">
            <a:avLst/>
          </a:prstGeom>
          <a:solidFill>
            <a:srgbClr val="3388A9"/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en-US" sz="4000" dirty="0" smtClean="0">
                <a:solidFill>
                  <a:schemeClr val="bg1"/>
                </a:solidFill>
                <a:latin typeface="Calibri" pitchFamily="34" charset="0"/>
                <a:ea typeface="MS Gothic" charset="-128"/>
                <a:cs typeface="Calibri" pitchFamily="34" charset="0"/>
              </a:rPr>
              <a:t>Practice Assignment</a:t>
            </a:r>
            <a:endParaRPr lang="en-US" sz="40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2400" y="1066800"/>
            <a:ext cx="8534400" cy="16379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3600" dirty="0" smtClean="0">
              <a:latin typeface="Calibri" pitchFamily="34" charset="0"/>
              <a:cs typeface="Calibri" pitchFamily="34" charset="0"/>
            </a:endParaRPr>
          </a:p>
          <a:p>
            <a:pPr algn="ctr"/>
            <a:r>
              <a:rPr lang="en-US" sz="3600" dirty="0" smtClean="0">
                <a:latin typeface="Calibri" pitchFamily="34" charset="0"/>
                <a:cs typeface="Calibri" pitchFamily="34" charset="0"/>
              </a:rPr>
              <a:t>State Management Practice</a:t>
            </a:r>
          </a:p>
          <a:p>
            <a:endParaRPr lang="en-US" sz="3600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Verdana"/>
        <a:ea typeface="Verdana"/>
        <a:cs typeface="Verdana"/>
      </a:majorFont>
      <a:minorFont>
        <a:latin typeface="Verdana"/>
        <a:ea typeface="Verdana"/>
        <a:cs typeface="Verdan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  <a:ea typeface="Microsoft YaHei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  <a:ea typeface="Microsoft YaHei" charset="-122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7</Words>
  <PresentationFormat>On-screen Show (4:3)</PresentationFormat>
  <Paragraphs>5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priyanka</dc:creator>
  <cp:lastModifiedBy>Tsuser</cp:lastModifiedBy>
  <cp:revision>68</cp:revision>
  <cp:lastPrinted>1601-01-01T00:00:00Z</cp:lastPrinted>
  <dcterms:created xsi:type="dcterms:W3CDTF">1601-01-01T00:00:00Z</dcterms:created>
  <dcterms:modified xsi:type="dcterms:W3CDTF">2015-09-10T07:30:27Z</dcterms:modified>
</cp:coreProperties>
</file>