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50179" autoAdjust="0"/>
  </p:normalViewPr>
  <p:slideViewPr>
    <p:cSldViewPr>
      <p:cViewPr varScale="1">
        <p:scale>
          <a:sx n="73" d="100"/>
          <a:sy n="73" d="100"/>
        </p:scale>
        <p:origin x="-134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5352BED7-B743-4D25-BF9B-37D1BF9F1F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BC757-A9B0-4D3E-A2A2-E43639AA8240}" type="slidenum">
              <a:rPr lang="en-US"/>
              <a:pPr/>
              <a:t>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5B280FA3-67C9-476B-B159-E8E5EEE973D4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4838" cy="425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143000"/>
            <a:ext cx="8382000" cy="762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4000" dirty="0" smtClean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Practice Assignment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534400" cy="1637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600" dirty="0" smtClean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sz="3600" dirty="0" smtClean="0">
                <a:latin typeface="Calibri" pitchFamily="34" charset="0"/>
                <a:cs typeface="Calibri" pitchFamily="34" charset="0"/>
              </a:rPr>
              <a:t>Practice on </a:t>
            </a:r>
            <a:r>
              <a:rPr lang="en-US" sz="3600" smtClean="0">
                <a:latin typeface="Calibri" pitchFamily="34" charset="0"/>
                <a:cs typeface="Calibri" pitchFamily="34" charset="0"/>
              </a:rPr>
              <a:t>Web </a:t>
            </a:r>
            <a:r>
              <a:rPr lang="en-US" sz="3600" smtClean="0">
                <a:latin typeface="Calibri" pitchFamily="34" charset="0"/>
                <a:cs typeface="Calibri" pitchFamily="34" charset="0"/>
              </a:rPr>
              <a:t>Services</a:t>
            </a:r>
            <a:endParaRPr lang="en-US" sz="3600" dirty="0" smtClean="0">
              <a:latin typeface="Calibri" pitchFamily="34" charset="0"/>
              <a:cs typeface="Calibri" pitchFamily="34" charset="0"/>
            </a:endParaRPr>
          </a:p>
          <a:p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8</Words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HP</cp:lastModifiedBy>
  <cp:revision>72</cp:revision>
  <cp:lastPrinted>1601-01-01T00:00:00Z</cp:lastPrinted>
  <dcterms:created xsi:type="dcterms:W3CDTF">1601-01-01T00:00:00Z</dcterms:created>
  <dcterms:modified xsi:type="dcterms:W3CDTF">2015-09-18T09:32:59Z</dcterms:modified>
</cp:coreProperties>
</file>