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16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Practice on Consuming </a:t>
            </a:r>
            <a:r>
              <a:rPr lang="en-US" sz="3600" smtClean="0">
                <a:latin typeface="Calibri" pitchFamily="34" charset="0"/>
                <a:cs typeface="Calibri" pitchFamily="34" charset="0"/>
              </a:rPr>
              <a:t>WCF </a:t>
            </a:r>
            <a:r>
              <a:rPr lang="en-US" sz="3600" smtClean="0">
                <a:latin typeface="Calibri" pitchFamily="34" charset="0"/>
                <a:cs typeface="Calibri" pitchFamily="34" charset="0"/>
              </a:rPr>
              <a:t>Service</a:t>
            </a:r>
            <a:endParaRPr lang="en-US" sz="3600" dirty="0" smtClean="0">
              <a:latin typeface="Calibri" pitchFamily="34" charset="0"/>
              <a:cs typeface="Calibri" pitchFamily="34" charset="0"/>
            </a:endParaRPr>
          </a:p>
          <a:p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HP</cp:lastModifiedBy>
  <cp:revision>75</cp:revision>
  <cp:lastPrinted>1601-01-01T00:00:00Z</cp:lastPrinted>
  <dcterms:created xsi:type="dcterms:W3CDTF">1601-01-01T00:00:00Z</dcterms:created>
  <dcterms:modified xsi:type="dcterms:W3CDTF">2015-09-18T12:18:36Z</dcterms:modified>
</cp:coreProperties>
</file>