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2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179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Exception Handling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8534400" cy="495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Types of error</a:t>
            </a:r>
          </a:p>
          <a:p>
            <a:r>
              <a:rPr lang="en-US" sz="2000" dirty="0"/>
              <a:t>There are three types of error: </a:t>
            </a:r>
            <a:r>
              <a:rPr lang="en-US" sz="2000" b="1" dirty="0"/>
              <a:t>syntax errors</a:t>
            </a:r>
            <a:r>
              <a:rPr lang="en-US" sz="2000" dirty="0"/>
              <a:t>, </a:t>
            </a:r>
            <a:r>
              <a:rPr lang="en-US" sz="2000" b="1" dirty="0"/>
              <a:t>logical errors</a:t>
            </a:r>
            <a:r>
              <a:rPr lang="en-US" sz="2000" dirty="0"/>
              <a:t> and </a:t>
            </a:r>
            <a:r>
              <a:rPr lang="en-US" sz="2000" b="1" dirty="0"/>
              <a:t>run-time errors</a:t>
            </a:r>
            <a:r>
              <a:rPr lang="en-US" sz="2000" dirty="0"/>
              <a:t>. (Logical errors are also called </a:t>
            </a:r>
            <a:r>
              <a:rPr lang="en-US" sz="2000" b="1" dirty="0"/>
              <a:t>semantic</a:t>
            </a:r>
            <a:r>
              <a:rPr lang="en-US" sz="2000" dirty="0"/>
              <a:t> errors). 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Exception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Handling is the mechanism to handle runtime malfunctions. We need to handle such exceptions to prevent abrupt termination of program. The term exception means exceptional condition, it is a problem that may arise during the execution of program. A bunch of things can lead to exceptions, including programmer error, hardware failures, files that need to be opened cannot be found, resource exhaustion etc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en-US" sz="2000" i="1" dirty="0"/>
              <a:t>Exceptions are errors that occur at runtime and disrupt the normal flow of execution of instructions in a program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”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“”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43132"/>
            <a:ext cx="5334000" cy="310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0014"/>
            <a:ext cx="7467600" cy="3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7239000" cy="175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01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77716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51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420036"/>
            <a:ext cx="8458200" cy="364189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C# exception handling is built upon four keywords: try, catch, finally, and throw.</a:t>
            </a:r>
          </a:p>
          <a:p>
            <a:endParaRPr lang="en-US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/>
              <a:t>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  <a:r>
              <a:rPr lang="en-US" sz="1400" dirty="0"/>
              <a:t>: A try block identifies a block of code for which particular exceptions is activated. It is followed by one or more catch blocks.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catch</a:t>
            </a:r>
            <a:r>
              <a:rPr lang="en-US" sz="1400" dirty="0"/>
              <a:t>: A program catches an exception with an exception handler at the place in a program where you want to handle the problem. The catch keyword indicates the catching of an exception.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finally</a:t>
            </a:r>
            <a:r>
              <a:rPr lang="en-US" sz="1400" dirty="0"/>
              <a:t>: The finally block is used to execute a given set of statements, whether an exception is thrown or not thrown. For example, if you open a file, it must be closed whether an exception is raised or not.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throw</a:t>
            </a:r>
            <a:r>
              <a:rPr lang="en-US" sz="1400" dirty="0"/>
              <a:t>: A program throws an exception when a problem shows up. This is done using a throw keyword.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8458200" cy="237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7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4"/>
            <a:ext cx="8224838" cy="5622925"/>
          </a:xfrm>
        </p:spPr>
        <p:txBody>
          <a:bodyPr/>
          <a:lstStyle/>
          <a:p>
            <a:r>
              <a:rPr lang="en-US" sz="1200" dirty="0" smtClean="0">
                <a:solidFill>
                  <a:srgbClr val="FF0000"/>
                </a:solidFill>
              </a:rPr>
              <a:t/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/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class </a:t>
            </a:r>
            <a:r>
              <a:rPr lang="en-US" sz="1000" dirty="0" err="1">
                <a:solidFill>
                  <a:srgbClr val="FF0000"/>
                </a:solidFill>
              </a:rPr>
              <a:t>Excp</a:t>
            </a:r>
            <a:r>
              <a:rPr lang="en-US" sz="1000" dirty="0">
                <a:solidFill>
                  <a:srgbClr val="FF0000"/>
                </a:solidFill>
              </a:rPr>
              <a:t/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{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public static void </a:t>
            </a:r>
            <a:r>
              <a:rPr lang="en-US" sz="1000" dirty="0" smtClean="0">
                <a:solidFill>
                  <a:srgbClr val="FF0000"/>
                </a:solidFill>
              </a:rPr>
              <a:t>Main(String </a:t>
            </a:r>
            <a:r>
              <a:rPr lang="en-US" sz="1000" dirty="0" err="1">
                <a:solidFill>
                  <a:srgbClr val="FF0000"/>
                </a:solidFill>
              </a:rPr>
              <a:t>args</a:t>
            </a:r>
            <a:r>
              <a:rPr lang="en-US" sz="1000" dirty="0">
                <a:solidFill>
                  <a:srgbClr val="FF0000"/>
                </a:solidFill>
              </a:rPr>
              <a:t>[])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{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</a:t>
            </a:r>
            <a:r>
              <a:rPr lang="en-US" sz="1000" dirty="0" err="1">
                <a:solidFill>
                  <a:srgbClr val="FF0000"/>
                </a:solidFill>
              </a:rPr>
              <a:t>int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a,b,c</a:t>
            </a:r>
            <a:r>
              <a:rPr lang="en-US" sz="1000" dirty="0">
                <a:solidFill>
                  <a:srgbClr val="FF0000"/>
                </a:solidFill>
              </a:rPr>
              <a:t>;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try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{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 a=0;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 b=10;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 c=b/a;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 </a:t>
            </a:r>
            <a:r>
              <a:rPr lang="en-US" sz="1000" dirty="0" err="1" smtClean="0">
                <a:solidFill>
                  <a:srgbClr val="FF0000"/>
                </a:solidFill>
              </a:rPr>
              <a:t>Console.writeline</a:t>
            </a:r>
            <a:r>
              <a:rPr lang="en-US" sz="1000" dirty="0" smtClean="0">
                <a:solidFill>
                  <a:srgbClr val="FF0000"/>
                </a:solidFill>
              </a:rPr>
              <a:t>("</a:t>
            </a:r>
            <a:r>
              <a:rPr lang="en-US" sz="1000" dirty="0">
                <a:solidFill>
                  <a:srgbClr val="FF0000"/>
                </a:solidFill>
              </a:rPr>
              <a:t>This line will not be e</a:t>
            </a:r>
            <a:r>
              <a:rPr lang="en-US" sz="1000" dirty="0" smtClean="0">
                <a:solidFill>
                  <a:srgbClr val="FF0000"/>
                </a:solidFill>
              </a:rPr>
              <a:t>xecuted</a:t>
            </a:r>
            <a:r>
              <a:rPr lang="en-US" sz="1000" dirty="0">
                <a:solidFill>
                  <a:srgbClr val="FF0000"/>
                </a:solidFill>
              </a:rPr>
              <a:t>");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}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catch(</a:t>
            </a:r>
            <a:r>
              <a:rPr lang="en-US" sz="1000" dirty="0" err="1">
                <a:solidFill>
                  <a:srgbClr val="FF0000"/>
                </a:solidFill>
              </a:rPr>
              <a:t>ArithmeticException</a:t>
            </a:r>
            <a:r>
              <a:rPr lang="en-US" sz="1000" dirty="0">
                <a:solidFill>
                  <a:srgbClr val="FF0000"/>
                </a:solidFill>
              </a:rPr>
              <a:t> e)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{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Console.writeline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(“Divided </a:t>
            </a:r>
            <a:r>
              <a:rPr lang="en-US" sz="1000" dirty="0">
                <a:solidFill>
                  <a:srgbClr val="FF0000"/>
                </a:solidFill>
              </a:rPr>
              <a:t>by zero"); 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 }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Console.writeline</a:t>
            </a:r>
            <a:r>
              <a:rPr lang="en-US" sz="1000" dirty="0" smtClean="0">
                <a:solidFill>
                  <a:srgbClr val="FF0000"/>
                </a:solidFill>
              </a:rPr>
              <a:t>("</a:t>
            </a:r>
            <a:r>
              <a:rPr lang="en-US" sz="1000" dirty="0">
                <a:solidFill>
                  <a:srgbClr val="FF0000"/>
                </a:solidFill>
              </a:rPr>
              <a:t>After exception is handled");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}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}</a:t>
            </a:r>
            <a:br>
              <a:rPr lang="en-US" sz="1000" dirty="0" smtClean="0">
                <a:solidFill>
                  <a:srgbClr val="FF0000"/>
                </a:solidFill>
              </a:rPr>
            </a:b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799"/>
            <a:ext cx="8153400" cy="49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763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09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610600" cy="224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47507"/>
            <a:ext cx="5410200" cy="393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23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077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86400"/>
            <a:ext cx="65627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23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581623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76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677670"/>
            <a:ext cx="7086600" cy="309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class Test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static void </a:t>
            </a:r>
            <a:r>
              <a:rPr lang="en-US" sz="1000" dirty="0" err="1"/>
              <a:t>avg</a:t>
            </a:r>
            <a:r>
              <a:rPr lang="en-US" sz="1000" dirty="0"/>
              <a:t>() </a:t>
            </a:r>
          </a:p>
          <a:p>
            <a:r>
              <a:rPr lang="en-US" sz="1000" dirty="0"/>
              <a:t> {</a:t>
            </a:r>
          </a:p>
          <a:p>
            <a:r>
              <a:rPr lang="en-US" sz="1000" dirty="0"/>
              <a:t>  try</a:t>
            </a:r>
          </a:p>
          <a:p>
            <a:r>
              <a:rPr lang="en-US" sz="1000" dirty="0"/>
              <a:t>  {</a:t>
            </a:r>
          </a:p>
          <a:p>
            <a:r>
              <a:rPr lang="en-US" sz="1000" dirty="0"/>
              <a:t>   throw new </a:t>
            </a:r>
            <a:r>
              <a:rPr lang="en-US" sz="1000" dirty="0" err="1"/>
              <a:t>ArithmeticException</a:t>
            </a:r>
            <a:r>
              <a:rPr lang="en-US" sz="1000" dirty="0"/>
              <a:t>("demo");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  catch(</a:t>
            </a:r>
            <a:r>
              <a:rPr lang="en-US" sz="1000" dirty="0" err="1"/>
              <a:t>ArithmeticException</a:t>
            </a:r>
            <a:r>
              <a:rPr lang="en-US" sz="1000" dirty="0"/>
              <a:t> e)</a:t>
            </a:r>
          </a:p>
          <a:p>
            <a:r>
              <a:rPr lang="en-US" sz="1000" dirty="0"/>
              <a:t>  {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Console.WriteLine</a:t>
            </a:r>
            <a:r>
              <a:rPr lang="en-US" sz="1000" dirty="0"/>
              <a:t>("Exception caught");</a:t>
            </a:r>
          </a:p>
          <a:p>
            <a:r>
              <a:rPr lang="en-US" sz="1000" dirty="0"/>
              <a:t>  } </a:t>
            </a:r>
          </a:p>
          <a:p>
            <a:r>
              <a:rPr lang="en-US" sz="1000" dirty="0"/>
              <a:t> }</a:t>
            </a:r>
          </a:p>
          <a:p>
            <a:endParaRPr lang="en-US" sz="1000" dirty="0"/>
          </a:p>
          <a:p>
            <a:r>
              <a:rPr lang="en-US" sz="1000" dirty="0"/>
              <a:t> public static void Main(String []</a:t>
            </a:r>
            <a:r>
              <a:rPr lang="en-US" sz="1000" dirty="0" err="1"/>
              <a:t>args</a:t>
            </a:r>
            <a:r>
              <a:rPr lang="en-US" sz="1000" dirty="0"/>
              <a:t>)</a:t>
            </a:r>
          </a:p>
          <a:p>
            <a:r>
              <a:rPr lang="en-US" sz="1000" dirty="0"/>
              <a:t> 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avg</a:t>
            </a:r>
            <a:r>
              <a:rPr lang="en-US" sz="1000" dirty="0"/>
              <a:t>();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Console.ReadKey</a:t>
            </a:r>
            <a:r>
              <a:rPr lang="en-US" sz="1000" dirty="0"/>
              <a:t>();</a:t>
            </a:r>
          </a:p>
          <a:p>
            <a:r>
              <a:rPr lang="en-US" sz="1000" dirty="0"/>
              <a:t> 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6553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3909022"/>
            <a:ext cx="7424738" cy="52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8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077199" cy="178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99294"/>
            <a:ext cx="50577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98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336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   class Excp {  public static void Main(String args[])  {   int a,b,c;   try   {    a=0;    b=10;    c=b/a;    Console.writeline("This line will not be executed");   }   catch(ArithmeticException e)   {  Console.writeline (“Divided by zero");    }  Console.writeline("After exception is handled");  } }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imran</cp:lastModifiedBy>
  <cp:revision>59</cp:revision>
  <cp:lastPrinted>1601-01-01T00:00:00Z</cp:lastPrinted>
  <dcterms:created xsi:type="dcterms:W3CDTF">1601-01-01T00:00:00Z</dcterms:created>
  <dcterms:modified xsi:type="dcterms:W3CDTF">2017-09-23T09:57:25Z</dcterms:modified>
</cp:coreProperties>
</file>