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46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84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8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6" descr="logo.gif"/>
          <p:cNvPicPr>
            <a:picLocks noChangeAspect="1"/>
          </p:cNvPicPr>
          <p:nvPr userDrawn="1"/>
        </p:nvPicPr>
        <p:blipFill>
          <a:blip r:embed="rId2">
            <a:lum bright="28000" contrast="-25999"/>
          </a:blip>
          <a:stretch>
            <a:fillRect/>
          </a:stretch>
        </p:blipFill>
        <p:spPr>
          <a:xfrm>
            <a:off x="7727951" y="6237288"/>
            <a:ext cx="38735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F80218-75ED-4423-8439-D988CA4FDCE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6" descr="logo.gif"/>
          <p:cNvPicPr>
            <a:picLocks noChangeAspect="1"/>
          </p:cNvPicPr>
          <p:nvPr userDrawn="1"/>
        </p:nvPicPr>
        <p:blipFill>
          <a:blip r:embed="rId2">
            <a:lum bright="28000" contrast="-25999"/>
          </a:blip>
          <a:stretch>
            <a:fillRect/>
          </a:stretch>
        </p:blipFill>
        <p:spPr>
          <a:xfrm>
            <a:off x="7727951" y="6237288"/>
            <a:ext cx="38735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CE91D-F69D-455D-934C-F53786BBAF7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25538"/>
            <a:ext cx="5329767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2567" y="1125538"/>
            <a:ext cx="5329767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630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125538"/>
            <a:ext cx="10862733" cy="50053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../../Administrator/Desktop/&#38754;&#21521;&#23545;&#35937;-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1981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>
              <a:buClrTx/>
              <a:buSzTx/>
              <a:buFontTx/>
              <a:buNone/>
              <a:defRPr/>
            </a:pPr>
            <a:fld id="{D671D33F-8BA7-412B-909A-1FDD80E0B1B4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1992313" y="260350"/>
            <a:ext cx="8229600" cy="63023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2135188" y="1196975"/>
            <a:ext cx="8532812" cy="47513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/>
              <a:t>—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抽象一个商品类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属性：商品名称、商品价格、库存数量、商品分类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方法：返回商品销售、进货库存详细信息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请下载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ClassExc1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完成。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400"/>
          </a:p>
        </p:txBody>
      </p:sp>
      <p:sp>
        <p:nvSpPr>
          <p:cNvPr id="5" name="动作按钮: 前进或下一项 4">
            <a:hlinkClick r:id="rId1" highlightClick="1"/>
          </p:cNvPr>
          <p:cNvSpPr/>
          <p:nvPr/>
        </p:nvSpPr>
        <p:spPr>
          <a:xfrm>
            <a:off x="7600633" y="4796790"/>
            <a:ext cx="2484438" cy="6826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ClassExc1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楷体_GB2312</vt:lpstr>
      <vt:lpstr>Garamond</vt:lpstr>
      <vt:lpstr>楷体_GB2312</vt:lpstr>
      <vt:lpstr>Almonte Snow</vt:lpstr>
      <vt:lpstr>新宋体</vt:lpstr>
      <vt:lpstr>微软雅黑</vt:lpstr>
      <vt:lpstr>Arial Unicode MS</vt:lpstr>
      <vt:lpstr>Calibri</vt:lpstr>
      <vt:lpstr>Edge</vt:lpstr>
      <vt:lpstr>作业1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wongl</dc:creator>
  <cp:lastModifiedBy>wongl</cp:lastModifiedBy>
  <cp:revision>2</cp:revision>
  <dcterms:created xsi:type="dcterms:W3CDTF">2018-03-07T13:42:00Z</dcterms:created>
  <dcterms:modified xsi:type="dcterms:W3CDTF">2018-03-07T13:49:45Z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