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C754-F81D-4835-8E23-6D6AF1884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D4BA9A-925B-4394-86E1-05FFB10F3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996AF-D42B-4838-BF75-1E20B9CC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51F67-AE94-4F79-8E3D-7F269C57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C5709-CC12-4F23-884F-C69CAC56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8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F429-3591-47CF-9ADF-5AD39694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10408-2406-4702-9A5D-EB76BB33D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CFC25-F97D-49CD-8AE0-9F9EC8B4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B087B-75CD-4771-8FF9-DCC200B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E8C00-CCA6-4337-B582-304E9256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0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25D4DE-A245-4735-9EB9-0AEE7E9A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A83545-840F-40DB-9703-CDD2E8F8E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10883-4C0C-409C-8D36-CADE9095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2568D-06FE-47C5-A15C-9E4D68FF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5B8D6-F924-4CD7-8C28-87DEE85D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A83CB-73C4-4D88-8E29-2DDE9B8A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631D8-A480-4E7B-9312-94E598CC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A60F2-BBBC-4BD4-B150-BEA3C60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67C07-19F5-45ED-86A1-89F00133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527C9-4BB1-41CB-B6B1-29A36F4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5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CE1D-85E3-4BE7-B601-07D7DBA7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89EA6-D9E1-466D-9C67-B6C9FBC8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FE804-C07B-4201-B4CF-838B5A20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573F1-EF14-4DFA-8D60-F0101B58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2775-ED6A-4690-B899-D8211B0D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8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70DE-3DBB-4380-8FDB-4481AF8B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FBEF4-F356-4606-96B2-4D51503AD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62BF0-7250-4AA6-BB0E-40B3E91E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78A71-085E-486C-B2DE-CEA19C97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A4CA-23D1-4E51-9355-F7195C82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D3F7-E5B9-47FE-9FD9-2F63A4D3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2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2265E-A3E2-4616-B2E3-040D55B8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10CD-E179-4590-BA62-04AE88FB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6D63E-3188-49CC-86A1-DCDB7A30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1C2ED3-8200-4C5E-B102-84B08588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9A9D3-72B6-46E4-A1C9-EB04C4870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C892EC-3464-49D5-B376-FFE27F73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B1CCC1-20EA-4E99-8E20-B152FFE1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12A7A7-4E9A-47E3-9541-0E57BFA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9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FC370-111F-42FA-8FDF-9A4D142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FA2FE-0444-4ECE-8480-C1FF6A8C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83ADB2-DD47-43A7-A667-6491224B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456902-8B88-4F0B-A575-6FE530AF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2C0DE-542F-4738-ADD2-284EE51B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24B474-C16D-48DD-B2D0-0E36510F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1E39C-96F1-4BD1-8F07-5FC7B3DA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7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61737-D09E-440D-8531-18830C39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FFD63-A679-4270-80F3-B615ACA9B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7AF66-B62D-406C-90F4-3BB548F35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7E294-27D6-4210-AACD-4A6A9441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024DC-357D-4ECE-836E-D63DCF8B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8839D-19F0-4F67-9922-CF6C54AE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5AD22-2EB5-4879-A0B9-BEEBAFD4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6327EF-2890-4183-96DD-A8900E39F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3F8AB-27F4-4FD8-AD79-97481B32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C0C32-48C5-42FC-8C9A-E1A8DB4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9DB4B-6F1B-4D26-B2D3-0A626CBA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FACA0-9E85-40CE-91AF-C438DE80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4E0198-FF80-4944-ADE4-62748B73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56F58-0633-4BB6-8494-4852F148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0C690-7FB6-4629-9848-E20366D0E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75B25-8C33-4249-AB23-1DE73B41E35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77CC3-1481-4A44-B5EC-6CE373CD1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FD494-07BC-4EA3-B1E1-A7B0A341E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D0F8-8DBC-48AC-B05D-A45FC37A5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1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9788-01CD-46A9-9338-7E62AA127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D74192-CD85-4D4C-9B54-4B980762E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3E896A-7CF7-427C-BCCF-A48E764BF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7" t="33127" r="29809" b="20329"/>
          <a:stretch/>
        </p:blipFill>
        <p:spPr>
          <a:xfrm>
            <a:off x="3337089" y="1417734"/>
            <a:ext cx="2903455" cy="31919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269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 Lyu</dc:creator>
  <cp:lastModifiedBy>Chengyi Lyu</cp:lastModifiedBy>
  <cp:revision>3</cp:revision>
  <dcterms:created xsi:type="dcterms:W3CDTF">2020-12-25T23:54:34Z</dcterms:created>
  <dcterms:modified xsi:type="dcterms:W3CDTF">2020-12-27T05:58:53Z</dcterms:modified>
</cp:coreProperties>
</file>