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3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8" r:id="rId2"/>
  </p:sldIdLst>
  <p:sldSz cx="14427200" cy="81153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7F0C91A-A569-4649-A85D-542A39BFE3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8A51CD0-01B5-4232-BAE4-7C8FD4947F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F2B8A6-79C4-437F-B511-73C9CD7893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1C755E-F324-4A7B-A071-ACC182B8B18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4EC500A-B112-4A89-8396-0F5CACFF67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B2DA1E7-EAF7-4338-991A-3C0DDAD3D11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9B10C6E-2B33-4C9B-AA06-8607B6C8E8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DCFC7AA-F406-4AD5-9D05-4AE80083B2F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C34346F-1445-4847-8082-EB28AD1982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55B1FC7-33CE-445E-8F92-F27B77C712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1FEAE4-9351-4B58-B0A2-FC4B75F6872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7554323" y="176403"/>
            <a:ext cx="5571296" cy="3234372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3"/>
          <a:stretch>
            <a:fillRect/>
          </a:stretch>
        </p:blipFill>
        <p:spPr>
          <a:xfrm>
            <a:off x="7554323" y="4057650"/>
            <a:ext cx="5571296" cy="3234372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4"/>
          <a:stretch>
            <a:fillRect/>
          </a:stretch>
        </p:blipFill>
        <p:spPr>
          <a:xfrm>
            <a:off x="868767" y="176403"/>
            <a:ext cx="5571296" cy="3234372"/>
          </a:xfrm>
          <a:prstGeom prst="rect">
            <a:avLst/>
          </a:prstGeom>
        </p:spPr>
      </p:pic>
      <p:pic>
        <p:nvPicPr>
          <p:cNvPr id="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868767" y="4057650"/>
            <a:ext cx="5571296" cy="3234372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1.03.14"/>
  <p:tag name="AS_TITLE" val="Aspose.Slides for .NET 4.0 Client Profile"/>
  <p:tag name="AS_VERSION" val="21.3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2025-06-19T14:00:55.941</cp:lastPrinted>
  <dcterms:created xsi:type="dcterms:W3CDTF">2025-06-19T12:00:55Z</dcterms:created>
  <dcterms:modified xsi:type="dcterms:W3CDTF">2025-06-19T12:00:56Z</dcterms:modified>
</cp:coreProperties>
</file>