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6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DF0A-41B1-4FB1-BE15-25270F54B2D4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D18A-E0D3-43FC-BF22-DC33EA39E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5892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DF0A-41B1-4FB1-BE15-25270F54B2D4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D18A-E0D3-43FC-BF22-DC33EA39E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17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DF0A-41B1-4FB1-BE15-25270F54B2D4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D18A-E0D3-43FC-BF22-DC33EA39E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86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DF0A-41B1-4FB1-BE15-25270F54B2D4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D18A-E0D3-43FC-BF22-DC33EA39E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0282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DF0A-41B1-4FB1-BE15-25270F54B2D4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D18A-E0D3-43FC-BF22-DC33EA39E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0989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DF0A-41B1-4FB1-BE15-25270F54B2D4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D18A-E0D3-43FC-BF22-DC33EA39E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777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DF0A-41B1-4FB1-BE15-25270F54B2D4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D18A-E0D3-43FC-BF22-DC33EA39E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925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DF0A-41B1-4FB1-BE15-25270F54B2D4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D18A-E0D3-43FC-BF22-DC33EA39E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88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DF0A-41B1-4FB1-BE15-25270F54B2D4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D18A-E0D3-43FC-BF22-DC33EA39E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94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DF0A-41B1-4FB1-BE15-25270F54B2D4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D18A-E0D3-43FC-BF22-DC33EA39E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334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EDF0A-41B1-4FB1-BE15-25270F54B2D4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57D18A-E0D3-43FC-BF22-DC33EA39E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176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EDF0A-41B1-4FB1-BE15-25270F54B2D4}" type="datetimeFigureOut">
              <a:rPr lang="fr-FR" smtClean="0"/>
              <a:t>08/07/2025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7D18A-E0D3-43FC-BF22-DC33EA39EFE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1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81183" y="878440"/>
            <a:ext cx="10844372" cy="2316823"/>
          </a:xfrm>
          <a:solidFill>
            <a:schemeClr val="bg1"/>
          </a:solidFill>
        </p:spPr>
        <p:txBody>
          <a:bodyPr>
            <a:noAutofit/>
          </a:bodyPr>
          <a:lstStyle/>
          <a:p>
            <a:r>
              <a:rPr lang="fr-FR" sz="7200" b="1" u="sng" dirty="0" smtClean="0"/>
              <a:t>Études Consommation de gaz </a:t>
            </a:r>
            <a:endParaRPr lang="fr-FR" sz="7200" b="1" u="sng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066837"/>
            <a:ext cx="10301554" cy="2190964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fr-FR" sz="5400" u="sng" dirty="0" smtClean="0"/>
              <a:t>(</a:t>
            </a:r>
            <a:r>
              <a:rPr lang="fr-FR" sz="5400" u="sng" dirty="0" smtClean="0"/>
              <a:t>Qlik Sense) </a:t>
            </a:r>
            <a:endParaRPr lang="fr-FR" sz="5400" u="sng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30" y="239463"/>
            <a:ext cx="3848100" cy="1190625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9827231" y="6529227"/>
            <a:ext cx="2126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dirty="0" smtClean="0"/>
              <a:t>Khalid OURO-ADOYI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52648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11686" y="77057"/>
            <a:ext cx="7911102" cy="115584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Consommation mensuelle de gaz 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83" y="832207"/>
            <a:ext cx="11789596" cy="556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71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98324" y="174661"/>
            <a:ext cx="8018979" cy="662683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ctr"/>
            <a:r>
              <a:rPr lang="fr-FR" sz="3200" b="1" dirty="0" smtClean="0"/>
              <a:t>Consommation mensuelle de gaz </a:t>
            </a:r>
            <a:endParaRPr lang="fr-FR" sz="3200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19" y="1017142"/>
            <a:ext cx="11733089" cy="565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1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87331"/>
            <a:ext cx="10515600" cy="410966"/>
          </a:xfrm>
        </p:spPr>
        <p:txBody>
          <a:bodyPr>
            <a:normAutofit fontScale="90000"/>
          </a:bodyPr>
          <a:lstStyle/>
          <a:p>
            <a:pPr algn="ctr"/>
            <a:r>
              <a:rPr lang="fr-FR" b="1" dirty="0" smtClean="0"/>
              <a:t>Consommation Hydraulique </a:t>
            </a:r>
            <a:endParaRPr lang="fr-FR" b="1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75" y="759386"/>
            <a:ext cx="12027518" cy="592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9408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21</Words>
  <Application>Microsoft Office PowerPoint</Application>
  <PresentationFormat>Grand écran</PresentationFormat>
  <Paragraphs>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Études Consommation de gaz </vt:lpstr>
      <vt:lpstr>Consommation mensuelle de gaz  </vt:lpstr>
      <vt:lpstr>Consommation mensuelle de gaz </vt:lpstr>
      <vt:lpstr>Consommation Hydraulique </vt:lpstr>
    </vt:vector>
  </TitlesOfParts>
  <Company>Métropole Européenne de Lille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Études données Consommation</dc:title>
  <dc:creator>OURO-ADOYI Khalid</dc:creator>
  <cp:lastModifiedBy>OURO-ADOYI Khalid</cp:lastModifiedBy>
  <cp:revision>4</cp:revision>
  <dcterms:created xsi:type="dcterms:W3CDTF">2025-07-08T11:28:42Z</dcterms:created>
  <dcterms:modified xsi:type="dcterms:W3CDTF">2025-07-08T11:55:01Z</dcterms:modified>
</cp:coreProperties>
</file>