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358EF2"/>
    <a:srgbClr val="EA4239"/>
    <a:srgbClr val="0FC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>
        <p:scale>
          <a:sx n="87" d="100"/>
          <a:sy n="87" d="100"/>
        </p:scale>
        <p:origin x="33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E1CF-1414-924E-91E6-8A3A72D40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8FD86-7C82-C944-92A6-AF8D5FEB1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4CA0A-A243-AA4E-BC87-334C2F96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3EB-9754-0344-847C-9407B0C47AED}" type="datetimeFigureOut">
              <a:rPr lang="it-IT" smtClean="0"/>
              <a:t>02/05/19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EA4F1-2698-0843-B9D2-1A3E8000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05D71-706B-BF4E-92F6-8B2284BF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B645-475A-4D4A-B78C-7ECCB13E24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17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C395-DEB3-AF45-8A7D-04146A40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AC5D7-4E30-FE44-8B7D-FF5B60614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6FCB-251F-D049-976D-5AA96DF6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3EB-9754-0344-847C-9407B0C47AED}" type="datetimeFigureOut">
              <a:rPr lang="it-IT" smtClean="0"/>
              <a:t>02/05/19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F069B-550D-C849-9C4F-3D404290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67769-9A84-B54A-AD10-A8E44CAF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B645-475A-4D4A-B78C-7ECCB13E24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846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ED5CC-3194-0A45-A0CE-A983C0B85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1075E-A93B-3A4F-A120-2C5E02643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E0759-E666-9A4D-8AD5-CC0C8FF8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3EB-9754-0344-847C-9407B0C47AED}" type="datetimeFigureOut">
              <a:rPr lang="it-IT" smtClean="0"/>
              <a:t>02/05/19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3F024-793E-9543-97B1-4673564B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737CC-0649-6545-B3DE-E9A1EEF7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B645-475A-4D4A-B78C-7ECCB13E24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950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008B-98F7-4148-9D41-1FFB6CD4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2BBC0-5F49-C44F-A42B-2BD0EA452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635D0-6747-7047-9EC4-8DBED165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3EB-9754-0344-847C-9407B0C47AED}" type="datetimeFigureOut">
              <a:rPr lang="it-IT" smtClean="0"/>
              <a:t>02/05/19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B1F09-B6D2-314F-9661-68BE2A1D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29D9-9AC2-444A-A03B-D3B00B0A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B645-475A-4D4A-B78C-7ECCB13E24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123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116B-CC63-5C41-8609-34F380A66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C4915-0BBE-9644-ACBE-C2BF1F62D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257B4-2143-BD4F-98F1-5299E706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3EB-9754-0344-847C-9407B0C47AED}" type="datetimeFigureOut">
              <a:rPr lang="it-IT" smtClean="0"/>
              <a:t>02/05/19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A4BB4-52D3-EA44-8235-E7DF9216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ADD03-9822-6B47-96D4-0654EEEE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B645-475A-4D4A-B78C-7ECCB13E24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295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68CE-A52A-F44B-AC00-1666324C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7EA32-BDF3-974B-B2F2-420A1D439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4F16B-0D24-924D-8181-727E24D7D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73B9D-8DFA-D843-A698-E28D0E47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3EB-9754-0344-847C-9407B0C47AED}" type="datetimeFigureOut">
              <a:rPr lang="it-IT" smtClean="0"/>
              <a:t>02/05/19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AAF7E-EF63-9140-A945-2B08567B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4274D-F11B-8740-A3B7-C2B012F0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B645-475A-4D4A-B78C-7ECCB13E24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690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5A19-6D62-934F-808D-3E777FAF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C336F-9F6F-1143-8C61-43F4DC8E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59FF8-9D65-B740-89BC-AF0916190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504D0-90F1-8342-97C6-F34EF2A20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CE8E7-1CC8-7448-AA44-CE879A72B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C1F3B-4F7A-AB42-AA72-5203F4EE6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3EB-9754-0344-847C-9407B0C47AED}" type="datetimeFigureOut">
              <a:rPr lang="it-IT" smtClean="0"/>
              <a:t>02/05/19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2C1CA-2DB2-E34F-8505-4D9720B6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B721D-5201-B240-BBFC-AAAB4CCE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B645-475A-4D4A-B78C-7ECCB13E24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09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B478-79BC-924B-87D5-8629F198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C4E5C-55BF-E74A-8B27-9B6E348E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3EB-9754-0344-847C-9407B0C47AED}" type="datetimeFigureOut">
              <a:rPr lang="it-IT" smtClean="0"/>
              <a:t>02/05/19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E0514-4514-B34B-8522-98BC80BB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1F33E-6836-FB44-B3F1-F57DCBD6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B645-475A-4D4A-B78C-7ECCB13E24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69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1EE57-732D-8D42-B102-2B7CA2D2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3EB-9754-0344-847C-9407B0C47AED}" type="datetimeFigureOut">
              <a:rPr lang="it-IT" smtClean="0"/>
              <a:t>02/05/19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8A6866-B94A-2043-94A6-2AF3D801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E5180-8F12-4C4A-97AD-65C94405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B645-475A-4D4A-B78C-7ECCB13E24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734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968E-E3C4-184C-87B2-E0ADD421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8E0D5-8FB0-024E-9742-1ADA9E025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FE28A-6D0E-7849-BC9F-FA5FABFF1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4492B-D739-D54C-A7BA-DB3F157A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3EB-9754-0344-847C-9407B0C47AED}" type="datetimeFigureOut">
              <a:rPr lang="it-IT" smtClean="0"/>
              <a:t>02/05/19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4C03C-F6F7-BC41-931A-59F79DC7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15156-ED57-CC41-B1D8-71FA7432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B645-475A-4D4A-B78C-7ECCB13E24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753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3421-EBA1-9E4B-A3F5-72EE67FE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10FD0C-094B-D84C-9E9A-2136F4449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64079-B93B-AE4B-9FC4-3D4FA2581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A45AB-BC1B-FD44-8E15-8D3B0BE9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3EB-9754-0344-847C-9407B0C47AED}" type="datetimeFigureOut">
              <a:rPr lang="it-IT" smtClean="0"/>
              <a:t>02/05/19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7E849-9EF3-9443-BADC-64B0517F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FBD5A-CC55-9E40-B8A3-EFC1ACDB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B645-475A-4D4A-B78C-7ECCB13E24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147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B803B-DB9D-F548-A09B-E69847535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CDEF1-81DE-5540-B448-5C664B76F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E846F-011D-7D41-8D46-A50A1E3AC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03EB-9754-0344-847C-9407B0C47AED}" type="datetimeFigureOut">
              <a:rPr lang="it-IT" smtClean="0"/>
              <a:t>02/05/19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9EE67-0038-6542-BA32-BBE8A00CB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E9B7E-19DB-C641-8292-CAA6AFBD9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0B645-475A-4D4A-B78C-7ECCB13E24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368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C5C796-8E02-CA4C-8AB6-3A0BF4F57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335" y="1307624"/>
            <a:ext cx="3975167" cy="512354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064D57-29F1-E645-955E-CAEC36D4CF7B}"/>
              </a:ext>
            </a:extLst>
          </p:cNvPr>
          <p:cNvCxnSpPr>
            <a:cxnSpLocks/>
          </p:cNvCxnSpPr>
          <p:nvPr/>
        </p:nvCxnSpPr>
        <p:spPr>
          <a:xfrm flipV="1">
            <a:off x="5294382" y="2938617"/>
            <a:ext cx="2941252" cy="1605188"/>
          </a:xfrm>
          <a:prstGeom prst="straightConnector1">
            <a:avLst/>
          </a:prstGeom>
          <a:ln w="76200">
            <a:solidFill>
              <a:srgbClr val="EA42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FB5532-111E-1E40-883B-548DB2F1BC65}"/>
              </a:ext>
            </a:extLst>
          </p:cNvPr>
          <p:cNvCxnSpPr>
            <a:cxnSpLocks/>
          </p:cNvCxnSpPr>
          <p:nvPr/>
        </p:nvCxnSpPr>
        <p:spPr>
          <a:xfrm flipH="1" flipV="1">
            <a:off x="3526102" y="3146435"/>
            <a:ext cx="1812706" cy="1407764"/>
          </a:xfrm>
          <a:prstGeom prst="straightConnector1">
            <a:avLst/>
          </a:prstGeom>
          <a:ln w="76200">
            <a:solidFill>
              <a:srgbClr val="358E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3C31AF-C022-7B49-A757-1177A4BC76C2}"/>
              </a:ext>
            </a:extLst>
          </p:cNvPr>
          <p:cNvSpPr txBox="1"/>
          <p:nvPr/>
        </p:nvSpPr>
        <p:spPr>
          <a:xfrm>
            <a:off x="8235634" y="258132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EA4239"/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A508D-D988-B048-AD32-93F3D35A1602}"/>
              </a:ext>
            </a:extLst>
          </p:cNvPr>
          <p:cNvSpPr txBox="1"/>
          <p:nvPr/>
        </p:nvSpPr>
        <p:spPr>
          <a:xfrm>
            <a:off x="3169914" y="277787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358EF2"/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200C1F-40F6-B94F-BEF2-A59FFA7B3587}"/>
              </a:ext>
            </a:extLst>
          </p:cNvPr>
          <p:cNvSpPr txBox="1"/>
          <p:nvPr/>
        </p:nvSpPr>
        <p:spPr>
          <a:xfrm>
            <a:off x="5338808" y="44394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EA4239"/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rPr>
              <a:t>0</a:t>
            </a:r>
            <a:endParaRPr lang="it-IT" sz="2400" b="1" dirty="0">
              <a:solidFill>
                <a:srgbClr val="358EF2"/>
              </a:solidFill>
              <a:latin typeface="Arial" panose="020B0604020202020204" pitchFamily="34" charset="0"/>
              <a:ea typeface="CMU Serif Roman" panose="02000603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2F8003-129A-A443-A43D-563E0F4DD47A}"/>
              </a:ext>
            </a:extLst>
          </p:cNvPr>
          <p:cNvSpPr txBox="1"/>
          <p:nvPr/>
        </p:nvSpPr>
        <p:spPr>
          <a:xfrm>
            <a:off x="4938194" y="43867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358EF2"/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60F49B-2367-F44F-8E7E-7AC661EC7C6B}"/>
              </a:ext>
            </a:extLst>
          </p:cNvPr>
          <p:cNvSpPr txBox="1"/>
          <p:nvPr/>
        </p:nvSpPr>
        <p:spPr>
          <a:xfrm>
            <a:off x="4569655" y="557384"/>
            <a:ext cx="1894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Transverse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it-IT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Axial</a:t>
            </a:r>
            <a:endParaRPr lang="it-IT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</a:t>
            </a:r>
            <a:endParaRPr lang="it-IT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48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2622AB-CA29-B04F-93DF-B6C875162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095" y="747326"/>
            <a:ext cx="2885677" cy="562412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EA4C63-F062-8F49-9EE0-A3C0E012FD4A}"/>
              </a:ext>
            </a:extLst>
          </p:cNvPr>
          <p:cNvCxnSpPr>
            <a:cxnSpLocks/>
          </p:cNvCxnSpPr>
          <p:nvPr/>
        </p:nvCxnSpPr>
        <p:spPr>
          <a:xfrm flipV="1">
            <a:off x="5760856" y="4586747"/>
            <a:ext cx="2989856" cy="1740458"/>
          </a:xfrm>
          <a:prstGeom prst="straightConnector1">
            <a:avLst/>
          </a:prstGeom>
          <a:ln w="76200">
            <a:solidFill>
              <a:srgbClr val="EA42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0D29F7-4028-DF4A-86B7-4EF70E7E565C}"/>
              </a:ext>
            </a:extLst>
          </p:cNvPr>
          <p:cNvCxnSpPr>
            <a:cxnSpLocks/>
          </p:cNvCxnSpPr>
          <p:nvPr/>
        </p:nvCxnSpPr>
        <p:spPr>
          <a:xfrm flipV="1">
            <a:off x="5746108" y="1106129"/>
            <a:ext cx="0" cy="5240889"/>
          </a:xfrm>
          <a:prstGeom prst="straightConnector1">
            <a:avLst/>
          </a:prstGeom>
          <a:ln w="7620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F60B3F-42A8-074E-B62F-E3AE7FCD504A}"/>
              </a:ext>
            </a:extLst>
          </p:cNvPr>
          <p:cNvSpPr txBox="1"/>
          <p:nvPr/>
        </p:nvSpPr>
        <p:spPr>
          <a:xfrm>
            <a:off x="8750711" y="42821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EA4239"/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419C40-FC68-6F46-B194-93F65EC910E6}"/>
              </a:ext>
            </a:extLst>
          </p:cNvPr>
          <p:cNvSpPr txBox="1"/>
          <p:nvPr/>
        </p:nvSpPr>
        <p:spPr>
          <a:xfrm>
            <a:off x="5568014" y="67395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>
                <a:solidFill>
                  <a:srgbClr val="333333"/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rPr>
              <a:t>z</a:t>
            </a:r>
            <a:endParaRPr lang="it-IT" sz="2400" b="1" dirty="0">
              <a:solidFill>
                <a:srgbClr val="333333"/>
              </a:solidFill>
              <a:latin typeface="Arial" panose="020B0604020202020204" pitchFamily="34" charset="0"/>
              <a:ea typeface="CMU Serif Roman" panose="02000603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21A6A9-7FED-E54E-9019-05D36333EC49}"/>
              </a:ext>
            </a:extLst>
          </p:cNvPr>
          <p:cNvSpPr txBox="1"/>
          <p:nvPr/>
        </p:nvSpPr>
        <p:spPr>
          <a:xfrm>
            <a:off x="5396715" y="59831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333333"/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C3D01-1D53-F149-BF03-F642BA4B808D}"/>
              </a:ext>
            </a:extLst>
          </p:cNvPr>
          <p:cNvSpPr txBox="1"/>
          <p:nvPr/>
        </p:nvSpPr>
        <p:spPr>
          <a:xfrm>
            <a:off x="5823489" y="621398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EA4239"/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rPr>
              <a:t>0</a:t>
            </a:r>
            <a:endParaRPr lang="it-IT" sz="2400" b="1" dirty="0">
              <a:solidFill>
                <a:srgbClr val="358EF2"/>
              </a:solidFill>
              <a:latin typeface="Arial" panose="020B0604020202020204" pitchFamily="34" charset="0"/>
              <a:ea typeface="CMU Serif Roman" panose="02000603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A81DF-4BF4-7044-8F8B-993A69EE7523}"/>
              </a:ext>
            </a:extLst>
          </p:cNvPr>
          <p:cNvSpPr txBox="1"/>
          <p:nvPr/>
        </p:nvSpPr>
        <p:spPr>
          <a:xfrm>
            <a:off x="6420645" y="119959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Coronal</a:t>
            </a:r>
            <a:endParaRPr lang="it-IT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</a:t>
            </a:r>
            <a:endParaRPr lang="it-IT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5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00FFAC-2845-C744-B484-48817BA08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064" y="865366"/>
            <a:ext cx="2296763" cy="565357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F1995F-71DE-324D-8491-7F629121E54C}"/>
              </a:ext>
            </a:extLst>
          </p:cNvPr>
          <p:cNvCxnSpPr>
            <a:cxnSpLocks/>
          </p:cNvCxnSpPr>
          <p:nvPr/>
        </p:nvCxnSpPr>
        <p:spPr>
          <a:xfrm flipH="1" flipV="1">
            <a:off x="4846064" y="4940710"/>
            <a:ext cx="2054734" cy="1571297"/>
          </a:xfrm>
          <a:prstGeom prst="straightConnector1">
            <a:avLst/>
          </a:prstGeom>
          <a:ln w="76200">
            <a:solidFill>
              <a:srgbClr val="358E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F419A0-347F-994E-BBA8-33F9C2976443}"/>
              </a:ext>
            </a:extLst>
          </p:cNvPr>
          <p:cNvCxnSpPr>
            <a:cxnSpLocks/>
          </p:cNvCxnSpPr>
          <p:nvPr/>
        </p:nvCxnSpPr>
        <p:spPr>
          <a:xfrm flipV="1">
            <a:off x="6900798" y="1278047"/>
            <a:ext cx="0" cy="5240889"/>
          </a:xfrm>
          <a:prstGeom prst="straightConnector1">
            <a:avLst/>
          </a:prstGeom>
          <a:ln w="7620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53BABD0-7550-F64E-84BD-3E80F9A31D2C}"/>
              </a:ext>
            </a:extLst>
          </p:cNvPr>
          <p:cNvSpPr txBox="1"/>
          <p:nvPr/>
        </p:nvSpPr>
        <p:spPr>
          <a:xfrm>
            <a:off x="4604036" y="459192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358EF2"/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317AD-5570-4241-9B74-7F960F5BE020}"/>
              </a:ext>
            </a:extLst>
          </p:cNvPr>
          <p:cNvSpPr txBox="1"/>
          <p:nvPr/>
        </p:nvSpPr>
        <p:spPr>
          <a:xfrm>
            <a:off x="6731521" y="80945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>
                <a:solidFill>
                  <a:srgbClr val="333333"/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rPr>
              <a:t>z</a:t>
            </a:r>
            <a:endParaRPr lang="it-IT" sz="2400" b="1" dirty="0">
              <a:solidFill>
                <a:srgbClr val="333333"/>
              </a:solidFill>
              <a:latin typeface="Arial" panose="020B0604020202020204" pitchFamily="34" charset="0"/>
              <a:ea typeface="CMU Serif Roman" panose="02000603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06069-365D-C740-A5AE-28640E6E470C}"/>
              </a:ext>
            </a:extLst>
          </p:cNvPr>
          <p:cNvSpPr txBox="1"/>
          <p:nvPr/>
        </p:nvSpPr>
        <p:spPr>
          <a:xfrm>
            <a:off x="6907653" y="611318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333333"/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C82FC-A906-494A-9A96-D2AB5B24BC2A}"/>
              </a:ext>
            </a:extLst>
          </p:cNvPr>
          <p:cNvSpPr txBox="1"/>
          <p:nvPr/>
        </p:nvSpPr>
        <p:spPr>
          <a:xfrm>
            <a:off x="6472782" y="634709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358EF2"/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AB9152-8604-4144-9341-EB53E7CC2473}"/>
              </a:ext>
            </a:extLst>
          </p:cNvPr>
          <p:cNvSpPr txBox="1"/>
          <p:nvPr/>
        </p:nvSpPr>
        <p:spPr>
          <a:xfrm>
            <a:off x="5631510" y="455250"/>
            <a:ext cx="954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Sagittal</a:t>
            </a:r>
            <a:endParaRPr lang="it-IT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</a:t>
            </a:r>
            <a:endParaRPr lang="it-IT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8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01198C-C4D3-4245-8A02-6F101E448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64" y="1499353"/>
            <a:ext cx="3975167" cy="512354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59BF52-24A1-AB49-BD84-A72D385511BE}"/>
              </a:ext>
            </a:extLst>
          </p:cNvPr>
          <p:cNvCxnSpPr>
            <a:cxnSpLocks/>
          </p:cNvCxnSpPr>
          <p:nvPr/>
        </p:nvCxnSpPr>
        <p:spPr>
          <a:xfrm flipV="1">
            <a:off x="2285711" y="3130346"/>
            <a:ext cx="2941252" cy="1605188"/>
          </a:xfrm>
          <a:prstGeom prst="straightConnector1">
            <a:avLst/>
          </a:prstGeom>
          <a:ln w="76200">
            <a:solidFill>
              <a:srgbClr val="EA42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84B023-EFDC-C34D-912F-C9C372F338B3}"/>
              </a:ext>
            </a:extLst>
          </p:cNvPr>
          <p:cNvCxnSpPr>
            <a:cxnSpLocks/>
          </p:cNvCxnSpPr>
          <p:nvPr/>
        </p:nvCxnSpPr>
        <p:spPr>
          <a:xfrm flipH="1" flipV="1">
            <a:off x="517431" y="3338164"/>
            <a:ext cx="1812706" cy="1407764"/>
          </a:xfrm>
          <a:prstGeom prst="straightConnector1">
            <a:avLst/>
          </a:prstGeom>
          <a:ln w="76200">
            <a:solidFill>
              <a:srgbClr val="358E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9904554-23DF-0743-9E8A-7D73503805C2}"/>
              </a:ext>
            </a:extLst>
          </p:cNvPr>
          <p:cNvSpPr txBox="1"/>
          <p:nvPr/>
        </p:nvSpPr>
        <p:spPr>
          <a:xfrm>
            <a:off x="5226963" y="27730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EA4239"/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C4708-F3DF-3342-87A6-05B7D9F63A4F}"/>
              </a:ext>
            </a:extLst>
          </p:cNvPr>
          <p:cNvSpPr txBox="1"/>
          <p:nvPr/>
        </p:nvSpPr>
        <p:spPr>
          <a:xfrm>
            <a:off x="161243" y="296960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358EF2"/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C7268-2610-7744-A03A-196E22534101}"/>
              </a:ext>
            </a:extLst>
          </p:cNvPr>
          <p:cNvSpPr txBox="1"/>
          <p:nvPr/>
        </p:nvSpPr>
        <p:spPr>
          <a:xfrm>
            <a:off x="2330137" y="46311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EA4239"/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rPr>
              <a:t>0</a:t>
            </a:r>
            <a:endParaRPr lang="it-IT" sz="2400" b="1" dirty="0">
              <a:solidFill>
                <a:srgbClr val="358EF2"/>
              </a:solidFill>
              <a:latin typeface="Arial" panose="020B0604020202020204" pitchFamily="34" charset="0"/>
              <a:ea typeface="CMU Serif Roman" panose="02000603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74C4BA-7F49-9B4E-8A44-6FE157F66F3A}"/>
              </a:ext>
            </a:extLst>
          </p:cNvPr>
          <p:cNvSpPr txBox="1"/>
          <p:nvPr/>
        </p:nvSpPr>
        <p:spPr>
          <a:xfrm>
            <a:off x="1929523" y="45784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358EF2"/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7F5BD4-CA5D-7E42-B44B-D5D6CF136CA6}"/>
              </a:ext>
            </a:extLst>
          </p:cNvPr>
          <p:cNvSpPr txBox="1"/>
          <p:nvPr/>
        </p:nvSpPr>
        <p:spPr>
          <a:xfrm>
            <a:off x="1560984" y="749113"/>
            <a:ext cx="1894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Transverse</a:t>
            </a:r>
            <a:r>
              <a:rPr 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it-IT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Axial</a:t>
            </a:r>
            <a:endParaRPr lang="it-IT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</a:t>
            </a:r>
            <a:endParaRPr lang="it-IT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CFFD49-8596-DB49-9EF2-8EEAA1BB1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095" y="747326"/>
            <a:ext cx="2885677" cy="562412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D02324-1AA6-B64F-BE92-F8CC93BF4FFE}"/>
              </a:ext>
            </a:extLst>
          </p:cNvPr>
          <p:cNvCxnSpPr>
            <a:cxnSpLocks/>
          </p:cNvCxnSpPr>
          <p:nvPr/>
        </p:nvCxnSpPr>
        <p:spPr>
          <a:xfrm flipV="1">
            <a:off x="5760856" y="4586747"/>
            <a:ext cx="2989856" cy="1740458"/>
          </a:xfrm>
          <a:prstGeom prst="straightConnector1">
            <a:avLst/>
          </a:prstGeom>
          <a:ln w="76200">
            <a:solidFill>
              <a:srgbClr val="EA42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7592B3-AAD2-564D-B59F-E961141C46CC}"/>
              </a:ext>
            </a:extLst>
          </p:cNvPr>
          <p:cNvCxnSpPr>
            <a:cxnSpLocks/>
          </p:cNvCxnSpPr>
          <p:nvPr/>
        </p:nvCxnSpPr>
        <p:spPr>
          <a:xfrm flipV="1">
            <a:off x="5746108" y="1106129"/>
            <a:ext cx="0" cy="5240889"/>
          </a:xfrm>
          <a:prstGeom prst="straightConnector1">
            <a:avLst/>
          </a:prstGeom>
          <a:ln w="7620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34E281-EDD0-0545-9BDF-DD25BE9DF80E}"/>
              </a:ext>
            </a:extLst>
          </p:cNvPr>
          <p:cNvSpPr txBox="1"/>
          <p:nvPr/>
        </p:nvSpPr>
        <p:spPr>
          <a:xfrm>
            <a:off x="8750711" y="42821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EA4239"/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72DA77-43BF-C949-B58B-EAC928363385}"/>
              </a:ext>
            </a:extLst>
          </p:cNvPr>
          <p:cNvSpPr txBox="1"/>
          <p:nvPr/>
        </p:nvSpPr>
        <p:spPr>
          <a:xfrm>
            <a:off x="5568014" y="67395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>
                <a:solidFill>
                  <a:srgbClr val="333333"/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rPr>
              <a:t>z</a:t>
            </a:r>
            <a:endParaRPr lang="it-IT" sz="2400" b="1" dirty="0">
              <a:solidFill>
                <a:srgbClr val="333333"/>
              </a:solidFill>
              <a:latin typeface="Arial" panose="020B0604020202020204" pitchFamily="34" charset="0"/>
              <a:ea typeface="CMU Serif Roman" panose="02000603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15D980-91EF-0D49-80E4-41C750297F30}"/>
              </a:ext>
            </a:extLst>
          </p:cNvPr>
          <p:cNvSpPr txBox="1"/>
          <p:nvPr/>
        </p:nvSpPr>
        <p:spPr>
          <a:xfrm>
            <a:off x="5396715" y="59831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333333"/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549125-4A47-9641-9B3E-58CAF942E68B}"/>
              </a:ext>
            </a:extLst>
          </p:cNvPr>
          <p:cNvSpPr txBox="1"/>
          <p:nvPr/>
        </p:nvSpPr>
        <p:spPr>
          <a:xfrm>
            <a:off x="5823489" y="621398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EA4239"/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rPr>
              <a:t>0</a:t>
            </a:r>
            <a:endParaRPr lang="it-IT" sz="2400" b="1" dirty="0">
              <a:solidFill>
                <a:srgbClr val="358EF2"/>
              </a:solidFill>
              <a:latin typeface="Arial" panose="020B0604020202020204" pitchFamily="34" charset="0"/>
              <a:ea typeface="CMU Serif Roman" panose="02000603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FB0126-C9D2-B24F-A7E8-32111D222B81}"/>
              </a:ext>
            </a:extLst>
          </p:cNvPr>
          <p:cNvSpPr txBox="1"/>
          <p:nvPr/>
        </p:nvSpPr>
        <p:spPr>
          <a:xfrm>
            <a:off x="6420645" y="326431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Coronal</a:t>
            </a:r>
            <a:endParaRPr lang="it-IT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</a:t>
            </a:r>
            <a:endParaRPr lang="it-IT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F8B35A6-EEF7-1B4C-8956-492D58A85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2946" y="747326"/>
            <a:ext cx="2296763" cy="565357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CBE07B-C98F-5F43-8371-21D83F7599CC}"/>
              </a:ext>
            </a:extLst>
          </p:cNvPr>
          <p:cNvCxnSpPr>
            <a:cxnSpLocks/>
          </p:cNvCxnSpPr>
          <p:nvPr/>
        </p:nvCxnSpPr>
        <p:spPr>
          <a:xfrm flipH="1" flipV="1">
            <a:off x="9692946" y="4822670"/>
            <a:ext cx="2054734" cy="1571297"/>
          </a:xfrm>
          <a:prstGeom prst="straightConnector1">
            <a:avLst/>
          </a:prstGeom>
          <a:ln w="76200">
            <a:solidFill>
              <a:srgbClr val="358E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2CDB47-CD41-9448-BBA1-9BB1E293A28D}"/>
              </a:ext>
            </a:extLst>
          </p:cNvPr>
          <p:cNvCxnSpPr>
            <a:cxnSpLocks/>
          </p:cNvCxnSpPr>
          <p:nvPr/>
        </p:nvCxnSpPr>
        <p:spPr>
          <a:xfrm flipV="1">
            <a:off x="11747680" y="1160007"/>
            <a:ext cx="0" cy="5240889"/>
          </a:xfrm>
          <a:prstGeom prst="straightConnector1">
            <a:avLst/>
          </a:prstGeom>
          <a:ln w="7620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CBC075-C9CA-AC4D-B995-3D820C2E5F41}"/>
              </a:ext>
            </a:extLst>
          </p:cNvPr>
          <p:cNvSpPr txBox="1"/>
          <p:nvPr/>
        </p:nvSpPr>
        <p:spPr>
          <a:xfrm>
            <a:off x="9450918" y="447388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358EF2"/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582FBC-6ADC-ED4A-9CF7-60CBC9EF6CB5}"/>
              </a:ext>
            </a:extLst>
          </p:cNvPr>
          <p:cNvSpPr txBox="1"/>
          <p:nvPr/>
        </p:nvSpPr>
        <p:spPr>
          <a:xfrm>
            <a:off x="11578403" y="69141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>
                <a:solidFill>
                  <a:srgbClr val="333333"/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rPr>
              <a:t>z</a:t>
            </a:r>
            <a:endParaRPr lang="it-IT" sz="2400" b="1" dirty="0">
              <a:solidFill>
                <a:srgbClr val="333333"/>
              </a:solidFill>
              <a:latin typeface="Arial" panose="020B0604020202020204" pitchFamily="34" charset="0"/>
              <a:ea typeface="CMU Serif Roman" panose="02000603000000000000" pitchFamily="2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7751EF-7EF3-BF42-8EE9-56C68677E760}"/>
              </a:ext>
            </a:extLst>
          </p:cNvPr>
          <p:cNvSpPr txBox="1"/>
          <p:nvPr/>
        </p:nvSpPr>
        <p:spPr>
          <a:xfrm>
            <a:off x="11754535" y="599514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333333"/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3A21E5-E374-FE4C-B675-EA8296BD3BFF}"/>
              </a:ext>
            </a:extLst>
          </p:cNvPr>
          <p:cNvSpPr txBox="1"/>
          <p:nvPr/>
        </p:nvSpPr>
        <p:spPr>
          <a:xfrm>
            <a:off x="11319664" y="622905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358EF2"/>
                </a:solidFill>
                <a:latin typeface="Arial" panose="020B0604020202020204" pitchFamily="34" charset="0"/>
                <a:ea typeface="CMU Serif Roman" panose="02000603000000000000" pitchFamily="2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11F27D-9162-5640-8968-4A67830D5340}"/>
              </a:ext>
            </a:extLst>
          </p:cNvPr>
          <p:cNvSpPr txBox="1"/>
          <p:nvPr/>
        </p:nvSpPr>
        <p:spPr>
          <a:xfrm>
            <a:off x="10478392" y="337210"/>
            <a:ext cx="954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Sagittal</a:t>
            </a:r>
            <a:endParaRPr lang="it-IT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</a:t>
            </a:r>
            <a:endParaRPr lang="it-IT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44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40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CMU Serif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Martins</dc:creator>
  <cp:lastModifiedBy>Samuel Martins</cp:lastModifiedBy>
  <cp:revision>9</cp:revision>
  <dcterms:created xsi:type="dcterms:W3CDTF">2019-05-02T09:22:00Z</dcterms:created>
  <dcterms:modified xsi:type="dcterms:W3CDTF">2019-05-02T09:53:55Z</dcterms:modified>
</cp:coreProperties>
</file>