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1" d="100"/>
          <a:sy n="101" d="100"/>
        </p:scale>
        <p:origin x="114"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27A73-D74A-4D49-B655-AC00C6621E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3F8EEAD0-C267-4546-975C-2C4AFB9988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6F7BE39-EBAC-4B53-A75D-C1F06DEBA5B0}"/>
              </a:ext>
            </a:extLst>
          </p:cNvPr>
          <p:cNvSpPr>
            <a:spLocks noGrp="1"/>
          </p:cNvSpPr>
          <p:nvPr>
            <p:ph type="dt" sz="half" idx="10"/>
          </p:nvPr>
        </p:nvSpPr>
        <p:spPr/>
        <p:txBody>
          <a:bodyPr/>
          <a:lstStyle/>
          <a:p>
            <a:fld id="{72D2F108-FF29-4330-9566-12AB757495D0}" type="datetimeFigureOut">
              <a:rPr lang="en-AU" smtClean="0"/>
              <a:t>31/01/2019</a:t>
            </a:fld>
            <a:endParaRPr lang="en-AU"/>
          </a:p>
        </p:txBody>
      </p:sp>
      <p:sp>
        <p:nvSpPr>
          <p:cNvPr id="5" name="Footer Placeholder 4">
            <a:extLst>
              <a:ext uri="{FF2B5EF4-FFF2-40B4-BE49-F238E27FC236}">
                <a16:creationId xmlns:a16="http://schemas.microsoft.com/office/drawing/2014/main" id="{00441AB4-6BAA-47AE-ACFB-B7A2EE6114B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F8FCBBD-C797-4C3D-BC05-C542688D6847}"/>
              </a:ext>
            </a:extLst>
          </p:cNvPr>
          <p:cNvSpPr>
            <a:spLocks noGrp="1"/>
          </p:cNvSpPr>
          <p:nvPr>
            <p:ph type="sldNum" sz="quarter" idx="12"/>
          </p:nvPr>
        </p:nvSpPr>
        <p:spPr/>
        <p:txBody>
          <a:bodyPr/>
          <a:lstStyle/>
          <a:p>
            <a:fld id="{AC4AF910-4CA0-44E1-B2E7-0BE2E14F0FB1}" type="slidenum">
              <a:rPr lang="en-AU" smtClean="0"/>
              <a:t>‹#›</a:t>
            </a:fld>
            <a:endParaRPr lang="en-AU"/>
          </a:p>
        </p:txBody>
      </p:sp>
    </p:spTree>
    <p:extLst>
      <p:ext uri="{BB962C8B-B14F-4D97-AF65-F5344CB8AC3E}">
        <p14:creationId xmlns:p14="http://schemas.microsoft.com/office/powerpoint/2010/main" val="2312990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8D93-6E57-4A2B-9454-60E9BED5830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6C05557-BEB1-4A02-ACD5-AD9F8334AC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A0598D2-3810-46FE-A409-08B894FADFD8}"/>
              </a:ext>
            </a:extLst>
          </p:cNvPr>
          <p:cNvSpPr>
            <a:spLocks noGrp="1"/>
          </p:cNvSpPr>
          <p:nvPr>
            <p:ph type="dt" sz="half" idx="10"/>
          </p:nvPr>
        </p:nvSpPr>
        <p:spPr/>
        <p:txBody>
          <a:bodyPr/>
          <a:lstStyle/>
          <a:p>
            <a:fld id="{72D2F108-FF29-4330-9566-12AB757495D0}" type="datetimeFigureOut">
              <a:rPr lang="en-AU" smtClean="0"/>
              <a:t>31/01/2019</a:t>
            </a:fld>
            <a:endParaRPr lang="en-AU"/>
          </a:p>
        </p:txBody>
      </p:sp>
      <p:sp>
        <p:nvSpPr>
          <p:cNvPr id="5" name="Footer Placeholder 4">
            <a:extLst>
              <a:ext uri="{FF2B5EF4-FFF2-40B4-BE49-F238E27FC236}">
                <a16:creationId xmlns:a16="http://schemas.microsoft.com/office/drawing/2014/main" id="{4F1A0395-DF04-4820-9D97-525D8333F09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6841582-06E4-4C9B-8AF3-51125A995277}"/>
              </a:ext>
            </a:extLst>
          </p:cNvPr>
          <p:cNvSpPr>
            <a:spLocks noGrp="1"/>
          </p:cNvSpPr>
          <p:nvPr>
            <p:ph type="sldNum" sz="quarter" idx="12"/>
          </p:nvPr>
        </p:nvSpPr>
        <p:spPr/>
        <p:txBody>
          <a:bodyPr/>
          <a:lstStyle/>
          <a:p>
            <a:fld id="{AC4AF910-4CA0-44E1-B2E7-0BE2E14F0FB1}" type="slidenum">
              <a:rPr lang="en-AU" smtClean="0"/>
              <a:t>‹#›</a:t>
            </a:fld>
            <a:endParaRPr lang="en-AU"/>
          </a:p>
        </p:txBody>
      </p:sp>
    </p:spTree>
    <p:extLst>
      <p:ext uri="{BB962C8B-B14F-4D97-AF65-F5344CB8AC3E}">
        <p14:creationId xmlns:p14="http://schemas.microsoft.com/office/powerpoint/2010/main" val="180317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5CAEAB-2282-4BB7-9FF9-CFF75271C3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8E9BF9F-1048-42A9-BEA9-088179AA572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3C0DA46-4F03-4026-BF7D-6BA786C494D3}"/>
              </a:ext>
            </a:extLst>
          </p:cNvPr>
          <p:cNvSpPr>
            <a:spLocks noGrp="1"/>
          </p:cNvSpPr>
          <p:nvPr>
            <p:ph type="dt" sz="half" idx="10"/>
          </p:nvPr>
        </p:nvSpPr>
        <p:spPr/>
        <p:txBody>
          <a:bodyPr/>
          <a:lstStyle/>
          <a:p>
            <a:fld id="{72D2F108-FF29-4330-9566-12AB757495D0}" type="datetimeFigureOut">
              <a:rPr lang="en-AU" smtClean="0"/>
              <a:t>31/01/2019</a:t>
            </a:fld>
            <a:endParaRPr lang="en-AU"/>
          </a:p>
        </p:txBody>
      </p:sp>
      <p:sp>
        <p:nvSpPr>
          <p:cNvPr id="5" name="Footer Placeholder 4">
            <a:extLst>
              <a:ext uri="{FF2B5EF4-FFF2-40B4-BE49-F238E27FC236}">
                <a16:creationId xmlns:a16="http://schemas.microsoft.com/office/drawing/2014/main" id="{977C0BE4-6BBB-478A-B8F2-5A7D79389E3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1F85B55-0F3E-431F-AAF7-ECBD65405203}"/>
              </a:ext>
            </a:extLst>
          </p:cNvPr>
          <p:cNvSpPr>
            <a:spLocks noGrp="1"/>
          </p:cNvSpPr>
          <p:nvPr>
            <p:ph type="sldNum" sz="quarter" idx="12"/>
          </p:nvPr>
        </p:nvSpPr>
        <p:spPr/>
        <p:txBody>
          <a:bodyPr/>
          <a:lstStyle/>
          <a:p>
            <a:fld id="{AC4AF910-4CA0-44E1-B2E7-0BE2E14F0FB1}" type="slidenum">
              <a:rPr lang="en-AU" smtClean="0"/>
              <a:t>‹#›</a:t>
            </a:fld>
            <a:endParaRPr lang="en-AU"/>
          </a:p>
        </p:txBody>
      </p:sp>
    </p:spTree>
    <p:extLst>
      <p:ext uri="{BB962C8B-B14F-4D97-AF65-F5344CB8AC3E}">
        <p14:creationId xmlns:p14="http://schemas.microsoft.com/office/powerpoint/2010/main" val="100273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981D6-3DCB-4763-9F1C-45468A1EC1D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E688232-C97A-40CE-A822-493163F219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B1B5E4F-0B1A-4A46-8C12-118437643107}"/>
              </a:ext>
            </a:extLst>
          </p:cNvPr>
          <p:cNvSpPr>
            <a:spLocks noGrp="1"/>
          </p:cNvSpPr>
          <p:nvPr>
            <p:ph type="dt" sz="half" idx="10"/>
          </p:nvPr>
        </p:nvSpPr>
        <p:spPr/>
        <p:txBody>
          <a:bodyPr/>
          <a:lstStyle/>
          <a:p>
            <a:fld id="{72D2F108-FF29-4330-9566-12AB757495D0}" type="datetimeFigureOut">
              <a:rPr lang="en-AU" smtClean="0"/>
              <a:t>31/01/2019</a:t>
            </a:fld>
            <a:endParaRPr lang="en-AU"/>
          </a:p>
        </p:txBody>
      </p:sp>
      <p:sp>
        <p:nvSpPr>
          <p:cNvPr id="5" name="Footer Placeholder 4">
            <a:extLst>
              <a:ext uri="{FF2B5EF4-FFF2-40B4-BE49-F238E27FC236}">
                <a16:creationId xmlns:a16="http://schemas.microsoft.com/office/drawing/2014/main" id="{E8B0DE1B-D493-44AA-A49E-33993FCAE7B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E2D1C6A-0222-4E9C-8EE2-1D0C4AA42E75}"/>
              </a:ext>
            </a:extLst>
          </p:cNvPr>
          <p:cNvSpPr>
            <a:spLocks noGrp="1"/>
          </p:cNvSpPr>
          <p:nvPr>
            <p:ph type="sldNum" sz="quarter" idx="12"/>
          </p:nvPr>
        </p:nvSpPr>
        <p:spPr/>
        <p:txBody>
          <a:bodyPr/>
          <a:lstStyle/>
          <a:p>
            <a:fld id="{AC4AF910-4CA0-44E1-B2E7-0BE2E14F0FB1}" type="slidenum">
              <a:rPr lang="en-AU" smtClean="0"/>
              <a:t>‹#›</a:t>
            </a:fld>
            <a:endParaRPr lang="en-AU"/>
          </a:p>
        </p:txBody>
      </p:sp>
    </p:spTree>
    <p:extLst>
      <p:ext uri="{BB962C8B-B14F-4D97-AF65-F5344CB8AC3E}">
        <p14:creationId xmlns:p14="http://schemas.microsoft.com/office/powerpoint/2010/main" val="89610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0095-CBF9-4E91-B244-1E1614C467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4BB3B4D-C945-4DA6-A4D0-2F4B1A062B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3C31EA-8E0D-4DE2-9473-3FFEC25F5A91}"/>
              </a:ext>
            </a:extLst>
          </p:cNvPr>
          <p:cNvSpPr>
            <a:spLocks noGrp="1"/>
          </p:cNvSpPr>
          <p:nvPr>
            <p:ph type="dt" sz="half" idx="10"/>
          </p:nvPr>
        </p:nvSpPr>
        <p:spPr/>
        <p:txBody>
          <a:bodyPr/>
          <a:lstStyle/>
          <a:p>
            <a:fld id="{72D2F108-FF29-4330-9566-12AB757495D0}" type="datetimeFigureOut">
              <a:rPr lang="en-AU" smtClean="0"/>
              <a:t>31/01/2019</a:t>
            </a:fld>
            <a:endParaRPr lang="en-AU"/>
          </a:p>
        </p:txBody>
      </p:sp>
      <p:sp>
        <p:nvSpPr>
          <p:cNvPr id="5" name="Footer Placeholder 4">
            <a:extLst>
              <a:ext uri="{FF2B5EF4-FFF2-40B4-BE49-F238E27FC236}">
                <a16:creationId xmlns:a16="http://schemas.microsoft.com/office/drawing/2014/main" id="{1271325B-71ED-4BA0-89F2-89128837762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8C78743-83CF-4B8F-AEDA-4E57F71F73ED}"/>
              </a:ext>
            </a:extLst>
          </p:cNvPr>
          <p:cNvSpPr>
            <a:spLocks noGrp="1"/>
          </p:cNvSpPr>
          <p:nvPr>
            <p:ph type="sldNum" sz="quarter" idx="12"/>
          </p:nvPr>
        </p:nvSpPr>
        <p:spPr/>
        <p:txBody>
          <a:bodyPr/>
          <a:lstStyle/>
          <a:p>
            <a:fld id="{AC4AF910-4CA0-44E1-B2E7-0BE2E14F0FB1}" type="slidenum">
              <a:rPr lang="en-AU" smtClean="0"/>
              <a:t>‹#›</a:t>
            </a:fld>
            <a:endParaRPr lang="en-AU"/>
          </a:p>
        </p:txBody>
      </p:sp>
    </p:spTree>
    <p:extLst>
      <p:ext uri="{BB962C8B-B14F-4D97-AF65-F5344CB8AC3E}">
        <p14:creationId xmlns:p14="http://schemas.microsoft.com/office/powerpoint/2010/main" val="3830734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A594-C1A0-4F08-AE77-D7C92A1E826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CFF8DCA-B241-4A05-98FD-518120DCC1B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0A0ED71-9830-4181-B6B8-D6B82E9AC3F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C215AD4-0A33-4611-A50A-1EFEF6A3A1AF}"/>
              </a:ext>
            </a:extLst>
          </p:cNvPr>
          <p:cNvSpPr>
            <a:spLocks noGrp="1"/>
          </p:cNvSpPr>
          <p:nvPr>
            <p:ph type="dt" sz="half" idx="10"/>
          </p:nvPr>
        </p:nvSpPr>
        <p:spPr/>
        <p:txBody>
          <a:bodyPr/>
          <a:lstStyle/>
          <a:p>
            <a:fld id="{72D2F108-FF29-4330-9566-12AB757495D0}" type="datetimeFigureOut">
              <a:rPr lang="en-AU" smtClean="0"/>
              <a:t>31/01/2019</a:t>
            </a:fld>
            <a:endParaRPr lang="en-AU"/>
          </a:p>
        </p:txBody>
      </p:sp>
      <p:sp>
        <p:nvSpPr>
          <p:cNvPr id="6" name="Footer Placeholder 5">
            <a:extLst>
              <a:ext uri="{FF2B5EF4-FFF2-40B4-BE49-F238E27FC236}">
                <a16:creationId xmlns:a16="http://schemas.microsoft.com/office/drawing/2014/main" id="{64E36F17-D77A-4AC3-A57B-3F92B379FC6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168A26E-84F3-4C5D-9534-BA218E13922D}"/>
              </a:ext>
            </a:extLst>
          </p:cNvPr>
          <p:cNvSpPr>
            <a:spLocks noGrp="1"/>
          </p:cNvSpPr>
          <p:nvPr>
            <p:ph type="sldNum" sz="quarter" idx="12"/>
          </p:nvPr>
        </p:nvSpPr>
        <p:spPr/>
        <p:txBody>
          <a:bodyPr/>
          <a:lstStyle/>
          <a:p>
            <a:fld id="{AC4AF910-4CA0-44E1-B2E7-0BE2E14F0FB1}" type="slidenum">
              <a:rPr lang="en-AU" smtClean="0"/>
              <a:t>‹#›</a:t>
            </a:fld>
            <a:endParaRPr lang="en-AU"/>
          </a:p>
        </p:txBody>
      </p:sp>
    </p:spTree>
    <p:extLst>
      <p:ext uri="{BB962C8B-B14F-4D97-AF65-F5344CB8AC3E}">
        <p14:creationId xmlns:p14="http://schemas.microsoft.com/office/powerpoint/2010/main" val="3629130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9F872-44F1-41D3-A97A-F1F71945CC1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67C93ED-39D2-4611-8DE8-D01AB06F4B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142824D-A6BC-4FBE-86FE-382B0660960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660506C-871E-448B-A3B6-BA30074DC6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F391018-838C-49B5-B412-ABFC2400A54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0DC5EFF-8168-4A47-9CAB-CEF420EED009}"/>
              </a:ext>
            </a:extLst>
          </p:cNvPr>
          <p:cNvSpPr>
            <a:spLocks noGrp="1"/>
          </p:cNvSpPr>
          <p:nvPr>
            <p:ph type="dt" sz="half" idx="10"/>
          </p:nvPr>
        </p:nvSpPr>
        <p:spPr/>
        <p:txBody>
          <a:bodyPr/>
          <a:lstStyle/>
          <a:p>
            <a:fld id="{72D2F108-FF29-4330-9566-12AB757495D0}" type="datetimeFigureOut">
              <a:rPr lang="en-AU" smtClean="0"/>
              <a:t>31/01/2019</a:t>
            </a:fld>
            <a:endParaRPr lang="en-AU"/>
          </a:p>
        </p:txBody>
      </p:sp>
      <p:sp>
        <p:nvSpPr>
          <p:cNvPr id="8" name="Footer Placeholder 7">
            <a:extLst>
              <a:ext uri="{FF2B5EF4-FFF2-40B4-BE49-F238E27FC236}">
                <a16:creationId xmlns:a16="http://schemas.microsoft.com/office/drawing/2014/main" id="{01352416-4EE4-426F-974A-D5B8B7EBEF8A}"/>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C6F0C2CD-FDAA-4DC0-AE27-BAA9DB0F3A7B}"/>
              </a:ext>
            </a:extLst>
          </p:cNvPr>
          <p:cNvSpPr>
            <a:spLocks noGrp="1"/>
          </p:cNvSpPr>
          <p:nvPr>
            <p:ph type="sldNum" sz="quarter" idx="12"/>
          </p:nvPr>
        </p:nvSpPr>
        <p:spPr/>
        <p:txBody>
          <a:bodyPr/>
          <a:lstStyle/>
          <a:p>
            <a:fld id="{AC4AF910-4CA0-44E1-B2E7-0BE2E14F0FB1}" type="slidenum">
              <a:rPr lang="en-AU" smtClean="0"/>
              <a:t>‹#›</a:t>
            </a:fld>
            <a:endParaRPr lang="en-AU"/>
          </a:p>
        </p:txBody>
      </p:sp>
    </p:spTree>
    <p:extLst>
      <p:ext uri="{BB962C8B-B14F-4D97-AF65-F5344CB8AC3E}">
        <p14:creationId xmlns:p14="http://schemas.microsoft.com/office/powerpoint/2010/main" val="17492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2B982-37DB-488E-87E8-100D865D04CD}"/>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3F4F17C-311F-44D5-85CF-07ED93D9F4EB}"/>
              </a:ext>
            </a:extLst>
          </p:cNvPr>
          <p:cNvSpPr>
            <a:spLocks noGrp="1"/>
          </p:cNvSpPr>
          <p:nvPr>
            <p:ph type="dt" sz="half" idx="10"/>
          </p:nvPr>
        </p:nvSpPr>
        <p:spPr/>
        <p:txBody>
          <a:bodyPr/>
          <a:lstStyle/>
          <a:p>
            <a:fld id="{72D2F108-FF29-4330-9566-12AB757495D0}" type="datetimeFigureOut">
              <a:rPr lang="en-AU" smtClean="0"/>
              <a:t>31/01/2019</a:t>
            </a:fld>
            <a:endParaRPr lang="en-AU"/>
          </a:p>
        </p:txBody>
      </p:sp>
      <p:sp>
        <p:nvSpPr>
          <p:cNvPr id="4" name="Footer Placeholder 3">
            <a:extLst>
              <a:ext uri="{FF2B5EF4-FFF2-40B4-BE49-F238E27FC236}">
                <a16:creationId xmlns:a16="http://schemas.microsoft.com/office/drawing/2014/main" id="{88FB06B5-F0EE-47DA-BAD7-A3FACF5E321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B2859A6-9DFF-4B80-B5B6-06605DE8BB4D}"/>
              </a:ext>
            </a:extLst>
          </p:cNvPr>
          <p:cNvSpPr>
            <a:spLocks noGrp="1"/>
          </p:cNvSpPr>
          <p:nvPr>
            <p:ph type="sldNum" sz="quarter" idx="12"/>
          </p:nvPr>
        </p:nvSpPr>
        <p:spPr/>
        <p:txBody>
          <a:bodyPr/>
          <a:lstStyle/>
          <a:p>
            <a:fld id="{AC4AF910-4CA0-44E1-B2E7-0BE2E14F0FB1}" type="slidenum">
              <a:rPr lang="en-AU" smtClean="0"/>
              <a:t>‹#›</a:t>
            </a:fld>
            <a:endParaRPr lang="en-AU"/>
          </a:p>
        </p:txBody>
      </p:sp>
    </p:spTree>
    <p:extLst>
      <p:ext uri="{BB962C8B-B14F-4D97-AF65-F5344CB8AC3E}">
        <p14:creationId xmlns:p14="http://schemas.microsoft.com/office/powerpoint/2010/main" val="2702568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EE87A6-D8D1-4F3A-A6DE-B705AA48879E}"/>
              </a:ext>
            </a:extLst>
          </p:cNvPr>
          <p:cNvSpPr>
            <a:spLocks noGrp="1"/>
          </p:cNvSpPr>
          <p:nvPr>
            <p:ph type="dt" sz="half" idx="10"/>
          </p:nvPr>
        </p:nvSpPr>
        <p:spPr/>
        <p:txBody>
          <a:bodyPr/>
          <a:lstStyle/>
          <a:p>
            <a:fld id="{72D2F108-FF29-4330-9566-12AB757495D0}" type="datetimeFigureOut">
              <a:rPr lang="en-AU" smtClean="0"/>
              <a:t>31/01/2019</a:t>
            </a:fld>
            <a:endParaRPr lang="en-AU"/>
          </a:p>
        </p:txBody>
      </p:sp>
      <p:sp>
        <p:nvSpPr>
          <p:cNvPr id="3" name="Footer Placeholder 2">
            <a:extLst>
              <a:ext uri="{FF2B5EF4-FFF2-40B4-BE49-F238E27FC236}">
                <a16:creationId xmlns:a16="http://schemas.microsoft.com/office/drawing/2014/main" id="{DBB51BC0-6169-42CD-8111-FE0337E3FB80}"/>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007414FF-39C0-4ADC-9B81-1A75B1F9A3CB}"/>
              </a:ext>
            </a:extLst>
          </p:cNvPr>
          <p:cNvSpPr>
            <a:spLocks noGrp="1"/>
          </p:cNvSpPr>
          <p:nvPr>
            <p:ph type="sldNum" sz="quarter" idx="12"/>
          </p:nvPr>
        </p:nvSpPr>
        <p:spPr/>
        <p:txBody>
          <a:bodyPr/>
          <a:lstStyle/>
          <a:p>
            <a:fld id="{AC4AF910-4CA0-44E1-B2E7-0BE2E14F0FB1}" type="slidenum">
              <a:rPr lang="en-AU" smtClean="0"/>
              <a:t>‹#›</a:t>
            </a:fld>
            <a:endParaRPr lang="en-AU"/>
          </a:p>
        </p:txBody>
      </p:sp>
    </p:spTree>
    <p:extLst>
      <p:ext uri="{BB962C8B-B14F-4D97-AF65-F5344CB8AC3E}">
        <p14:creationId xmlns:p14="http://schemas.microsoft.com/office/powerpoint/2010/main" val="2028420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78C57-82A7-468A-948A-36F1657B6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64DF726-0C67-4425-A04B-0E385B252C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6D6F16CD-94A6-4F63-AB70-94D199EBA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E6A9D9-5662-4B4C-B248-E3C5C7DB8DFA}"/>
              </a:ext>
            </a:extLst>
          </p:cNvPr>
          <p:cNvSpPr>
            <a:spLocks noGrp="1"/>
          </p:cNvSpPr>
          <p:nvPr>
            <p:ph type="dt" sz="half" idx="10"/>
          </p:nvPr>
        </p:nvSpPr>
        <p:spPr/>
        <p:txBody>
          <a:bodyPr/>
          <a:lstStyle/>
          <a:p>
            <a:fld id="{72D2F108-FF29-4330-9566-12AB757495D0}" type="datetimeFigureOut">
              <a:rPr lang="en-AU" smtClean="0"/>
              <a:t>31/01/2019</a:t>
            </a:fld>
            <a:endParaRPr lang="en-AU"/>
          </a:p>
        </p:txBody>
      </p:sp>
      <p:sp>
        <p:nvSpPr>
          <p:cNvPr id="6" name="Footer Placeholder 5">
            <a:extLst>
              <a:ext uri="{FF2B5EF4-FFF2-40B4-BE49-F238E27FC236}">
                <a16:creationId xmlns:a16="http://schemas.microsoft.com/office/drawing/2014/main" id="{25840E55-864B-4ED0-BEE7-A3CC46F0F29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E94ED24-DE89-4444-9AB9-E88B8412460F}"/>
              </a:ext>
            </a:extLst>
          </p:cNvPr>
          <p:cNvSpPr>
            <a:spLocks noGrp="1"/>
          </p:cNvSpPr>
          <p:nvPr>
            <p:ph type="sldNum" sz="quarter" idx="12"/>
          </p:nvPr>
        </p:nvSpPr>
        <p:spPr/>
        <p:txBody>
          <a:bodyPr/>
          <a:lstStyle/>
          <a:p>
            <a:fld id="{AC4AF910-4CA0-44E1-B2E7-0BE2E14F0FB1}" type="slidenum">
              <a:rPr lang="en-AU" smtClean="0"/>
              <a:t>‹#›</a:t>
            </a:fld>
            <a:endParaRPr lang="en-AU"/>
          </a:p>
        </p:txBody>
      </p:sp>
    </p:spTree>
    <p:extLst>
      <p:ext uri="{BB962C8B-B14F-4D97-AF65-F5344CB8AC3E}">
        <p14:creationId xmlns:p14="http://schemas.microsoft.com/office/powerpoint/2010/main" val="434301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69C0D-2695-4C3C-A0D5-EB69C6DD83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A6F6C44-CB64-4979-A3D8-07453E3BC4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65003FB-BB2D-4F45-A717-E39C5B506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5E0993-2194-47A6-A7C7-58ABDC6AD7BE}"/>
              </a:ext>
            </a:extLst>
          </p:cNvPr>
          <p:cNvSpPr>
            <a:spLocks noGrp="1"/>
          </p:cNvSpPr>
          <p:nvPr>
            <p:ph type="dt" sz="half" idx="10"/>
          </p:nvPr>
        </p:nvSpPr>
        <p:spPr/>
        <p:txBody>
          <a:bodyPr/>
          <a:lstStyle/>
          <a:p>
            <a:fld id="{72D2F108-FF29-4330-9566-12AB757495D0}" type="datetimeFigureOut">
              <a:rPr lang="en-AU" smtClean="0"/>
              <a:t>31/01/2019</a:t>
            </a:fld>
            <a:endParaRPr lang="en-AU"/>
          </a:p>
        </p:txBody>
      </p:sp>
      <p:sp>
        <p:nvSpPr>
          <p:cNvPr id="6" name="Footer Placeholder 5">
            <a:extLst>
              <a:ext uri="{FF2B5EF4-FFF2-40B4-BE49-F238E27FC236}">
                <a16:creationId xmlns:a16="http://schemas.microsoft.com/office/drawing/2014/main" id="{5DB38DE5-E2BE-4788-BDAC-BFFB6A4AA6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F479EB2-55CB-4BB9-B5F4-3F4518BCC4D6}"/>
              </a:ext>
            </a:extLst>
          </p:cNvPr>
          <p:cNvSpPr>
            <a:spLocks noGrp="1"/>
          </p:cNvSpPr>
          <p:nvPr>
            <p:ph type="sldNum" sz="quarter" idx="12"/>
          </p:nvPr>
        </p:nvSpPr>
        <p:spPr/>
        <p:txBody>
          <a:bodyPr/>
          <a:lstStyle/>
          <a:p>
            <a:fld id="{AC4AF910-4CA0-44E1-B2E7-0BE2E14F0FB1}" type="slidenum">
              <a:rPr lang="en-AU" smtClean="0"/>
              <a:t>‹#›</a:t>
            </a:fld>
            <a:endParaRPr lang="en-AU"/>
          </a:p>
        </p:txBody>
      </p:sp>
    </p:spTree>
    <p:extLst>
      <p:ext uri="{BB962C8B-B14F-4D97-AF65-F5344CB8AC3E}">
        <p14:creationId xmlns:p14="http://schemas.microsoft.com/office/powerpoint/2010/main" val="561967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7EC7C5-D3B7-41E6-947C-F777A273FB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0D549EF-050F-401D-AA3D-909609B4BD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DEBB3AF-2A84-4A21-B9C6-209DB52AB7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2F108-FF29-4330-9566-12AB757495D0}" type="datetimeFigureOut">
              <a:rPr lang="en-AU" smtClean="0"/>
              <a:t>31/01/2019</a:t>
            </a:fld>
            <a:endParaRPr lang="en-AU"/>
          </a:p>
        </p:txBody>
      </p:sp>
      <p:sp>
        <p:nvSpPr>
          <p:cNvPr id="5" name="Footer Placeholder 4">
            <a:extLst>
              <a:ext uri="{FF2B5EF4-FFF2-40B4-BE49-F238E27FC236}">
                <a16:creationId xmlns:a16="http://schemas.microsoft.com/office/drawing/2014/main" id="{97CDEF5D-A0A2-449E-8A5D-54F0F82F72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C913BCA3-3E42-400C-8F8D-B7F8B064AD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4AF910-4CA0-44E1-B2E7-0BE2E14F0FB1}" type="slidenum">
              <a:rPr lang="en-AU" smtClean="0"/>
              <a:t>‹#›</a:t>
            </a:fld>
            <a:endParaRPr lang="en-AU"/>
          </a:p>
        </p:txBody>
      </p:sp>
    </p:spTree>
    <p:extLst>
      <p:ext uri="{BB962C8B-B14F-4D97-AF65-F5344CB8AC3E}">
        <p14:creationId xmlns:p14="http://schemas.microsoft.com/office/powerpoint/2010/main" val="1620701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6A0F738-E08C-4DC2-BF1D-E79BA1AAC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3730" y="3852757"/>
            <a:ext cx="3120093" cy="2165036"/>
          </a:xfrm>
          <a:prstGeom prst="rect">
            <a:avLst/>
          </a:prstGeom>
        </p:spPr>
      </p:pic>
      <p:sp>
        <p:nvSpPr>
          <p:cNvPr id="2" name="Title 1">
            <a:extLst>
              <a:ext uri="{FF2B5EF4-FFF2-40B4-BE49-F238E27FC236}">
                <a16:creationId xmlns:a16="http://schemas.microsoft.com/office/drawing/2014/main" id="{F0E99435-F0E4-47A4-A3C3-2023AC76726E}"/>
              </a:ext>
            </a:extLst>
          </p:cNvPr>
          <p:cNvSpPr>
            <a:spLocks noGrp="1"/>
          </p:cNvSpPr>
          <p:nvPr>
            <p:ph type="title"/>
          </p:nvPr>
        </p:nvSpPr>
        <p:spPr>
          <a:xfrm>
            <a:off x="6096000" y="900052"/>
            <a:ext cx="5657850" cy="2474524"/>
          </a:xfrm>
        </p:spPr>
        <p:txBody>
          <a:bodyPr vert="horz" wrap="square" lIns="91440" tIns="45720" rIns="91440" bIns="45720" rtlCol="0" anchor="b">
            <a:spAutoFit/>
          </a:bodyPr>
          <a:lstStyle/>
          <a:p>
            <a:pPr algn="just"/>
            <a:r>
              <a:rPr lang="en-AU" sz="1200" dirty="0">
                <a:solidFill>
                  <a:schemeClr val="bg2">
                    <a:lumMod val="25000"/>
                  </a:schemeClr>
                </a:solidFill>
                <a:latin typeface="Arial" panose="020B0604020202020204" pitchFamily="34" charset="0"/>
                <a:cs typeface="Arial" panose="020B0604020202020204" pitchFamily="34" charset="0"/>
              </a:rPr>
              <a:t>Having graduated with a bachelor’s degree in Electrical and Electronics Engineering, I started work at the Telecommunications Company of (Fixed-lines). To develop in my career, I then worked at the Mobile </a:t>
            </a:r>
            <a:r>
              <a:rPr lang="en-AU" sz="1200">
                <a:solidFill>
                  <a:schemeClr val="bg2">
                    <a:lumMod val="25000"/>
                  </a:schemeClr>
                </a:solidFill>
                <a:latin typeface="Arial" panose="020B0604020202020204" pitchFamily="34" charset="0"/>
                <a:cs typeface="Arial" panose="020B0604020202020204" pitchFamily="34" charset="0"/>
              </a:rPr>
              <a:t>Telecommunications which </a:t>
            </a:r>
            <a:r>
              <a:rPr lang="en-AU" sz="1200" dirty="0">
                <a:solidFill>
                  <a:schemeClr val="bg2">
                    <a:lumMod val="25000"/>
                  </a:schemeClr>
                </a:solidFill>
                <a:latin typeface="Arial" panose="020B0604020202020204" pitchFamily="34" charset="0"/>
                <a:cs typeface="Arial" panose="020B0604020202020204" pitchFamily="34" charset="0"/>
              </a:rPr>
              <a:t>led to me becoming a telecommunications expert. I have enhanced my knowledge of electromagnetic waves and laser, which are some of the key fundamental telecommunications concepts, by completing a Master of Physics. In addition, I am currently completing a Master of Engineering Management at La Trobe University in order to further develop my knowledge of telecommunications systems, communication networks and engineering management. Obtained an internship on the IOT Project at the Centre for Technology Innovation at Latrobe University. Throughout both of my degrees and my career, I have increased my knowledge of telecommunications and engineering management                         .                          </a:t>
            </a:r>
            <a:br>
              <a:rPr lang="en-AU" sz="1200" dirty="0">
                <a:solidFill>
                  <a:schemeClr val="bg2">
                    <a:lumMod val="25000"/>
                  </a:schemeClr>
                </a:solidFill>
                <a:latin typeface="Arial" panose="020B0604020202020204" pitchFamily="34" charset="0"/>
                <a:cs typeface="Arial" panose="020B0604020202020204" pitchFamily="34" charset="0"/>
              </a:rPr>
            </a:br>
            <a:br>
              <a:rPr lang="en-AU" sz="1400" dirty="0">
                <a:solidFill>
                  <a:schemeClr val="bg2">
                    <a:lumMod val="25000"/>
                  </a:schemeClr>
                </a:solidFill>
                <a:latin typeface="Arial" panose="020B0604020202020204" pitchFamily="34" charset="0"/>
                <a:cs typeface="Arial" panose="020B0604020202020204" pitchFamily="34" charset="0"/>
              </a:rPr>
            </a:br>
            <a:endParaRPr lang="en-US" sz="1400" dirty="0"/>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42A85279-A1B5-40FD-9727-E2FA2D4E112C}"/>
              </a:ext>
            </a:extLst>
          </p:cNvPr>
          <p:cNvSpPr txBox="1"/>
          <p:nvPr/>
        </p:nvSpPr>
        <p:spPr>
          <a:xfrm>
            <a:off x="6096000" y="563707"/>
            <a:ext cx="1973178" cy="369332"/>
          </a:xfrm>
          <a:prstGeom prst="rect">
            <a:avLst/>
          </a:prstGeom>
          <a:noFill/>
        </p:spPr>
        <p:txBody>
          <a:bodyPr wrap="square" rtlCol="0">
            <a:spAutoFit/>
          </a:bodyPr>
          <a:lstStyle/>
          <a:p>
            <a:r>
              <a:rPr lang="en-AU" b="1" dirty="0">
                <a:solidFill>
                  <a:srgbClr val="0070C0"/>
                </a:solidFill>
              </a:rPr>
              <a:t>ABOUT Me</a:t>
            </a:r>
          </a:p>
        </p:txBody>
      </p:sp>
      <p:sp>
        <p:nvSpPr>
          <p:cNvPr id="8" name="Rectangle 7">
            <a:extLst>
              <a:ext uri="{FF2B5EF4-FFF2-40B4-BE49-F238E27FC236}">
                <a16:creationId xmlns:a16="http://schemas.microsoft.com/office/drawing/2014/main" id="{6BF9D895-4BBF-420A-85BF-B5F27C049240}"/>
              </a:ext>
            </a:extLst>
          </p:cNvPr>
          <p:cNvSpPr/>
          <p:nvPr/>
        </p:nvSpPr>
        <p:spPr>
          <a:xfrm>
            <a:off x="5457826" y="4262196"/>
            <a:ext cx="4450388" cy="1723549"/>
          </a:xfrm>
          <a:prstGeom prst="rect">
            <a:avLst/>
          </a:prstGeom>
        </p:spPr>
        <p:txBody>
          <a:bodyPr wrap="square">
            <a:spAutoFit/>
          </a:bodyPr>
          <a:lstStyle/>
          <a:p>
            <a:r>
              <a:rPr lang="en-AU" sz="1100" dirty="0">
                <a:solidFill>
                  <a:schemeClr val="bg2">
                    <a:lumMod val="25000"/>
                  </a:schemeClr>
                </a:solidFill>
                <a:latin typeface="Arial" panose="020B0604020202020204" pitchFamily="34" charset="0"/>
                <a:cs typeface="Arial" panose="020B0604020202020204" pitchFamily="34" charset="0"/>
              </a:rPr>
              <a:t>5G is the next significant evolution in the mobile network technology which the Australia is accelerating toward this technology. In order to deploy this technology in Australia, there are several challenges due to some parameters such as the geographical condition of Australia as well as the current mobile network infrastructure. The deployment of this technology in Australia has several challenges as well as benefits which are needed to be thoroughly investigated and this is the main objective of this current work.</a:t>
            </a:r>
          </a:p>
          <a:p>
            <a:endParaRPr lang="en-AU" dirty="0"/>
          </a:p>
        </p:txBody>
      </p:sp>
      <p:sp>
        <p:nvSpPr>
          <p:cNvPr id="6" name="Rectangle 5">
            <a:extLst>
              <a:ext uri="{FF2B5EF4-FFF2-40B4-BE49-F238E27FC236}">
                <a16:creationId xmlns:a16="http://schemas.microsoft.com/office/drawing/2014/main" id="{6948E0E3-0428-4427-8289-AD12A1AE079C}"/>
              </a:ext>
            </a:extLst>
          </p:cNvPr>
          <p:cNvSpPr/>
          <p:nvPr/>
        </p:nvSpPr>
        <p:spPr>
          <a:xfrm>
            <a:off x="5508525" y="3892864"/>
            <a:ext cx="1802160" cy="369332"/>
          </a:xfrm>
          <a:prstGeom prst="rect">
            <a:avLst/>
          </a:prstGeom>
        </p:spPr>
        <p:txBody>
          <a:bodyPr wrap="none">
            <a:spAutoFit/>
          </a:bodyPr>
          <a:lstStyle/>
          <a:p>
            <a:r>
              <a:rPr lang="en-AU" b="1" dirty="0">
                <a:solidFill>
                  <a:srgbClr val="0070C0"/>
                </a:solidFill>
              </a:rPr>
              <a:t>RESEARCH AREA </a:t>
            </a:r>
          </a:p>
        </p:txBody>
      </p:sp>
      <p:sp>
        <p:nvSpPr>
          <p:cNvPr id="9" name="TextBox 8">
            <a:extLst>
              <a:ext uri="{FF2B5EF4-FFF2-40B4-BE49-F238E27FC236}">
                <a16:creationId xmlns:a16="http://schemas.microsoft.com/office/drawing/2014/main" id="{FF35AB9A-AE5E-4411-942A-C29D40A34045}"/>
              </a:ext>
            </a:extLst>
          </p:cNvPr>
          <p:cNvSpPr txBox="1"/>
          <p:nvPr/>
        </p:nvSpPr>
        <p:spPr>
          <a:xfrm>
            <a:off x="2905135" y="6322090"/>
            <a:ext cx="3762084" cy="584775"/>
          </a:xfrm>
          <a:prstGeom prst="rect">
            <a:avLst/>
          </a:prstGeom>
          <a:noFill/>
        </p:spPr>
        <p:txBody>
          <a:bodyPr wrap="square" rtlCol="0">
            <a:spAutoFit/>
          </a:bodyPr>
          <a:lstStyle/>
          <a:p>
            <a:r>
              <a:rPr lang="en-AU" sz="3200" b="1" dirty="0">
                <a:solidFill>
                  <a:srgbClr val="663300"/>
                </a:solidFill>
              </a:rPr>
              <a:t>Sanaz Karimaghaee</a:t>
            </a:r>
          </a:p>
        </p:txBody>
      </p:sp>
      <p:pic>
        <p:nvPicPr>
          <p:cNvPr id="5" name="Content Placeholder 4">
            <a:extLst>
              <a:ext uri="{FF2B5EF4-FFF2-40B4-BE49-F238E27FC236}">
                <a16:creationId xmlns:a16="http://schemas.microsoft.com/office/drawing/2014/main" id="{5AB6420D-2350-4F4C-AE55-5A1B5424B90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704" r="7455"/>
          <a:stretch/>
        </p:blipFill>
        <p:spPr>
          <a:xfrm>
            <a:off x="20" y="243522"/>
            <a:ext cx="5810230" cy="6614478"/>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50665381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234</Words>
  <Application>Microsoft Office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Having graduated with a bachelor’s degree in Electrical and Electronics Engineering, I started work at the Telecommunications Company of (Fixed-lines). To develop in my career, I then worked at the Mobile Telecommunications which led to me becoming a telecommunications expert. I have enhanced my knowledge of electromagnetic waves and laser, which are some of the key fundamental telecommunications concepts, by completing a Master of Physics. In addition, I am currently completing a Master of Engineering Management at La Trobe University in order to further develop my knowledge of telecommunications systems, communication networks and engineering management. Obtained an internship on the IOT Project at the Centre for Technology Innovation at Latrobe University. Throughout both of my degrees and my career, I have increased my knowledge of telecommunications and engineering management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Sanaz Karimaghaee</dc:creator>
  <cp:lastModifiedBy>SANAZ KARIMAGHAEE</cp:lastModifiedBy>
  <cp:revision>5</cp:revision>
  <dcterms:created xsi:type="dcterms:W3CDTF">2019-01-31T03:26:59Z</dcterms:created>
  <dcterms:modified xsi:type="dcterms:W3CDTF">2019-01-31T07:05:40Z</dcterms:modified>
</cp:coreProperties>
</file>